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74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06759" y="5043217"/>
            <a:ext cx="44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21:  </a:t>
            </a:r>
            <a:r>
              <a:rPr lang="es-ES" dirty="0"/>
              <a:t>Retroalimentación de fin de curso.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FA336-18D4-4A39-BBE4-1E652A3B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66F6E9-E864-47EC-89C3-B08D767E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3079" y="2598607"/>
            <a:ext cx="11218985" cy="1171984"/>
          </a:xfrm>
        </p:spPr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es-ES" sz="1800" dirty="0"/>
              <a:t>R</a:t>
            </a:r>
            <a:r>
              <a:rPr lang="es-EC" sz="1800" dirty="0" err="1"/>
              <a:t>etroaliementación</a:t>
            </a:r>
            <a:r>
              <a:rPr lang="es-EC" sz="1800" dirty="0"/>
              <a:t> de fin de curso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0" y="3853543"/>
            <a:ext cx="2130878" cy="21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118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Agenda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82</cp:revision>
  <dcterms:created xsi:type="dcterms:W3CDTF">2022-01-24T21:35:40Z</dcterms:created>
  <dcterms:modified xsi:type="dcterms:W3CDTF">2024-10-02T14:53:41Z</dcterms:modified>
</cp:coreProperties>
</file>