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73" r:id="rId5"/>
    <p:sldId id="275" r:id="rId6"/>
    <p:sldId id="270" r:id="rId7"/>
    <p:sldId id="271" r:id="rId8"/>
    <p:sldId id="272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29/9/2024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118721" y="4837149"/>
            <a:ext cx="4872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2: Entornos de Desarrollo Integrados (</a:t>
            </a:r>
            <a:r>
              <a:rPr lang="es-419" dirty="0" err="1"/>
              <a:t>IDEs</a:t>
            </a:r>
            <a:r>
              <a:rPr lang="es-419" dirty="0"/>
              <a:t>)</a:t>
            </a:r>
          </a:p>
          <a:p>
            <a:pPr algn="ctr"/>
            <a:r>
              <a:rPr lang="es-419" dirty="0"/>
              <a:t>para Programación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 de un 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799184"/>
            <a:ext cx="8776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Facilidad de desarrollo: </a:t>
            </a:r>
            <a:r>
              <a:rPr lang="es-419" dirty="0"/>
              <a:t>Menor esfuerzo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Productividad mejorada: </a:t>
            </a:r>
            <a:r>
              <a:rPr lang="es-419" dirty="0"/>
              <a:t>Menor tiempo de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Gestión de proyectos: </a:t>
            </a:r>
            <a:r>
              <a:rPr lang="es-419" dirty="0"/>
              <a:t>Administración mejorada de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Depuración integrada: </a:t>
            </a:r>
            <a:r>
              <a:rPr lang="es-419" dirty="0"/>
              <a:t>Identificación de errores en tiempo de ejecución.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Soporte para varios lenguajes: </a:t>
            </a:r>
            <a:r>
              <a:rPr lang="es-419" dirty="0"/>
              <a:t>No se limita a una única tecnología.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Personalización: </a:t>
            </a:r>
            <a:r>
              <a:rPr lang="es-419" dirty="0"/>
              <a:t>Muchos</a:t>
            </a:r>
            <a:r>
              <a:rPr lang="es-419" b="1" dirty="0"/>
              <a:t> </a:t>
            </a:r>
            <a:r>
              <a:rPr lang="es-419" dirty="0"/>
              <a:t>permiten adaptar el diseño de pantallas, colores y su ubicación.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Comunidad y soporte: </a:t>
            </a:r>
            <a:r>
              <a:rPr lang="es-419" dirty="0"/>
              <a:t>Muchos comprenden tecnologías </a:t>
            </a:r>
            <a:r>
              <a:rPr lang="es-419" i="1" dirty="0"/>
              <a:t>open software</a:t>
            </a:r>
            <a:r>
              <a:rPr lang="es-419" dirty="0"/>
              <a:t>.</a:t>
            </a:r>
          </a:p>
        </p:txBody>
      </p:sp>
      <p:pic>
        <p:nvPicPr>
          <p:cNvPr id="3074" name="Picture 2" descr="TOP 10 IDE EVERY DEVELOPER SHOULD KNOW - Codegrip">
            <a:extLst>
              <a:ext uri="{FF2B5EF4-FFF2-40B4-BE49-F238E27FC236}">
                <a16:creationId xmlns:a16="http://schemas.microsoft.com/office/drawing/2014/main" id="{846A90FC-A885-72DE-2148-5285E9B3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4" y="671805"/>
            <a:ext cx="3833648" cy="20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934C2F-6928-32D0-AB09-4B877B13DC5D}"/>
              </a:ext>
            </a:extLst>
          </p:cNvPr>
          <p:cNvSpPr txBox="1"/>
          <p:nvPr/>
        </p:nvSpPr>
        <p:spPr>
          <a:xfrm>
            <a:off x="615820" y="128762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Visual Studio </a:t>
            </a:r>
            <a:r>
              <a:rPr lang="es-419" b="1" dirty="0" err="1"/>
              <a:t>Code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62035-0FE4-742F-E1D1-4280357F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38" y="1978090"/>
            <a:ext cx="7484373" cy="39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B88072-9E4C-A2A4-2989-AB7ACFEE29E9}"/>
              </a:ext>
            </a:extLst>
          </p:cNvPr>
          <p:cNvSpPr txBox="1"/>
          <p:nvPr/>
        </p:nvSpPr>
        <p:spPr>
          <a:xfrm>
            <a:off x="681135" y="1362269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/>
              <a:t>Atom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7DB305-3519-9B88-8891-28D657E9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1875451"/>
            <a:ext cx="6588090" cy="3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939688-9CCE-EDC8-40F5-AACDE229045D}"/>
              </a:ext>
            </a:extLst>
          </p:cNvPr>
          <p:cNvSpPr txBox="1"/>
          <p:nvPr/>
        </p:nvSpPr>
        <p:spPr>
          <a:xfrm>
            <a:off x="755780" y="1352939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Notepad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FBEB5-3A71-320C-8483-03A19AB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47" y="1722271"/>
            <a:ext cx="7076489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187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38</cp:revision>
  <dcterms:created xsi:type="dcterms:W3CDTF">2022-01-24T21:35:40Z</dcterms:created>
  <dcterms:modified xsi:type="dcterms:W3CDTF">2024-09-29T14:53:52Z</dcterms:modified>
</cp:coreProperties>
</file>