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7"/>
  </p:notesMasterIdLst>
  <p:handoutMasterIdLst>
    <p:handoutMasterId r:id="rId18"/>
  </p:handoutMasterIdLst>
  <p:sldIdLst>
    <p:sldId id="256" r:id="rId3"/>
    <p:sldId id="269" r:id="rId4"/>
    <p:sldId id="274" r:id="rId5"/>
    <p:sldId id="262" r:id="rId6"/>
    <p:sldId id="257" r:id="rId7"/>
    <p:sldId id="258" r:id="rId8"/>
    <p:sldId id="259" r:id="rId9"/>
    <p:sldId id="260" r:id="rId10"/>
    <p:sldId id="263" r:id="rId11"/>
    <p:sldId id="275" r:id="rId12"/>
    <p:sldId id="276" r:id="rId13"/>
    <p:sldId id="277" r:id="rId14"/>
    <p:sldId id="278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315166" y="5037375"/>
            <a:ext cx="2912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/>
              <a:t>Sesión 5: </a:t>
            </a:r>
            <a:endParaRPr lang="es-419" dirty="0"/>
          </a:p>
          <a:p>
            <a:pPr algn="ctr"/>
            <a:r>
              <a:rPr lang="es-419" dirty="0"/>
              <a:t>Estructura de una web: </a:t>
            </a:r>
          </a:p>
          <a:p>
            <a:pPr algn="ctr"/>
            <a:r>
              <a:rPr lang="es-419" dirty="0"/>
              <a:t>Maquetación. Widgets HTML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885355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son los widgets HTML?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5266333" y="3551734"/>
            <a:ext cx="6231334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widgets HTML son elementos interactivos o visuales, como botones, menús desplegables y formularios, que se pueden integrar en páginas web para mejorar la experiencia del usuario.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FE8E9-AD8B-A66E-F233-6AC281DB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27757"/>
            <a:ext cx="7124700" cy="7715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563764-0B27-B34F-50E3-2E18426A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7" y="1190130"/>
            <a:ext cx="4673997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widgets HTML</a:t>
            </a:r>
            <a:endParaRPr lang="en-US" sz="3645" dirty="0"/>
          </a:p>
        </p:txBody>
      </p:sp>
      <p:sp>
        <p:nvSpPr>
          <p:cNvPr id="5" name="Shape 3"/>
          <p:cNvSpPr/>
          <p:nvPr/>
        </p:nvSpPr>
        <p:spPr>
          <a:xfrm>
            <a:off x="1698327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89819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texto</a:t>
            </a:r>
            <a:endParaRPr lang="en-US" sz="1822" dirty="0"/>
          </a:p>
        </p:txBody>
      </p:sp>
      <p:sp>
        <p:nvSpPr>
          <p:cNvPr id="7" name="Text 5"/>
          <p:cNvSpPr/>
          <p:nvPr/>
        </p:nvSpPr>
        <p:spPr>
          <a:xfrm>
            <a:off x="1889819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HTML que muestran contenido de texto estático o dinámico en un sitio web.</a:t>
            </a:r>
            <a:endParaRPr lang="en-US" sz="1458" dirty="0"/>
          </a:p>
        </p:txBody>
      </p:sp>
      <p:sp>
        <p:nvSpPr>
          <p:cNvPr id="8" name="Shape 6"/>
          <p:cNvSpPr/>
          <p:nvPr/>
        </p:nvSpPr>
        <p:spPr>
          <a:xfrm>
            <a:off x="6188571" y="2139057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380063" y="233054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imágenes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6380064" y="2730897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Componentes que exhiben imágenes estáticas o deslizantes para mejorar la visualización del sitio.</a:t>
            </a:r>
            <a:endParaRPr lang="en-US" sz="1458" dirty="0"/>
          </a:p>
        </p:txBody>
      </p:sp>
      <p:sp>
        <p:nvSpPr>
          <p:cNvPr id="11" name="Shape 9"/>
          <p:cNvSpPr/>
          <p:nvPr/>
        </p:nvSpPr>
        <p:spPr>
          <a:xfrm>
            <a:off x="1698327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889819" y="4187527"/>
            <a:ext cx="236031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formularios</a:t>
            </a:r>
            <a:endParaRPr lang="en-US" sz="1822" dirty="0"/>
          </a:p>
        </p:txBody>
      </p:sp>
      <p:sp>
        <p:nvSpPr>
          <p:cNvPr id="13" name="Text 11"/>
          <p:cNvSpPr/>
          <p:nvPr/>
        </p:nvSpPr>
        <p:spPr>
          <a:xfrm>
            <a:off x="1889819" y="4587875"/>
            <a:ext cx="392211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Elementos interactivos que permiten a los usuarios enviar datos a través del sitio web.</a:t>
            </a:r>
            <a:endParaRPr lang="en-US" sz="1458" dirty="0"/>
          </a:p>
        </p:txBody>
      </p:sp>
      <p:sp>
        <p:nvSpPr>
          <p:cNvPr id="14" name="Shape 12"/>
          <p:cNvSpPr/>
          <p:nvPr/>
        </p:nvSpPr>
        <p:spPr>
          <a:xfrm>
            <a:off x="6188571" y="3996035"/>
            <a:ext cx="4305102" cy="1671836"/>
          </a:xfrm>
          <a:prstGeom prst="roundRect">
            <a:avLst>
              <a:gd name="adj" fmla="val 498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80063" y="4187527"/>
            <a:ext cx="260925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Widgets de redes sociales</a:t>
            </a:r>
            <a:endParaRPr lang="en-US" sz="1822" dirty="0"/>
          </a:p>
        </p:txBody>
      </p:sp>
      <p:sp>
        <p:nvSpPr>
          <p:cNvPr id="16" name="Text 14"/>
          <p:cNvSpPr/>
          <p:nvPr/>
        </p:nvSpPr>
        <p:spPr>
          <a:xfrm>
            <a:off x="6380064" y="4587876"/>
            <a:ext cx="3922118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Botones o cuadros que conectan el contenido del sitio web con plataformas de redes sociales.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31DDBF0-D5FF-8A8C-39E4-F03EC999A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4B5238B-C441-792B-BCD3-7AAE8D869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266333" y="1452761"/>
            <a:ext cx="6231334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Ventajas de usar widgets HTML</a:t>
            </a:r>
            <a:endParaRPr lang="en-US" sz="3645" dirty="0"/>
          </a:p>
        </p:txBody>
      </p:sp>
      <p:sp>
        <p:nvSpPr>
          <p:cNvPr id="6" name="Text 3"/>
          <p:cNvSpPr/>
          <p:nvPr/>
        </p:nvSpPr>
        <p:spPr>
          <a:xfrm>
            <a:off x="5562501" y="2887762"/>
            <a:ext cx="5935167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Multipropósito: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versátiles y pueden utilizarse para una variedad de funciones en un sitio web.</a:t>
            </a:r>
            <a:endParaRPr lang="en-US" sz="1458" dirty="0"/>
          </a:p>
        </p:txBody>
      </p:sp>
      <p:sp>
        <p:nvSpPr>
          <p:cNvPr id="7" name="Text 4"/>
          <p:cNvSpPr/>
          <p:nvPr/>
        </p:nvSpPr>
        <p:spPr>
          <a:xfrm>
            <a:off x="5562501" y="355411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Facilidad de implementación: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Se pueden agregar fácilmente a cualquier página web sin requerir habilidades de programación avanzadas.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5562501" y="4516636"/>
            <a:ext cx="593516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Compatibilidad: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Los widgets HTML son compatibles con la mayoría de los navegadores web y dispositivos, lo que garantiza una visualización consistente.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47BDD7D-3824-7413-9F80-A4661EA88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300" y="0"/>
            <a:ext cx="7124700" cy="7715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22CCBB9-DE06-61D2-051C-A5BEE750E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6149439"/>
            <a:ext cx="7620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Desplegando widgets HTML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2000" dirty="0"/>
              <a:t>Elaborar una página web con el despliegue de al menos 3 widgets HTML.</a:t>
            </a:r>
          </a:p>
        </p:txBody>
      </p:sp>
      <p:pic>
        <p:nvPicPr>
          <p:cNvPr id="1028" name="Picture 4" descr="Cómo hacer una maquetación web óptima?">
            <a:extLst>
              <a:ext uri="{FF2B5EF4-FFF2-40B4-BE49-F238E27FC236}">
                <a16:creationId xmlns:a16="http://schemas.microsoft.com/office/drawing/2014/main" id="{D62FD894-7ACC-6C05-06CC-B38F16A17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43" y="2780523"/>
            <a:ext cx="5796642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y sus widgets HTML asociados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Maquetación Web: Concepto e importancia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Principios de diseño y diseño responsive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Widgets HTML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518</TotalTime>
  <Words>716</Words>
  <Application>Microsoft Office PowerPoint</Application>
  <PresentationFormat>Panorámica</PresentationFormat>
  <Paragraphs>79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Tarea: Desplegando widgets HTML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81</cp:revision>
  <dcterms:created xsi:type="dcterms:W3CDTF">2022-01-24T21:35:40Z</dcterms:created>
  <dcterms:modified xsi:type="dcterms:W3CDTF">2024-10-02T14:19:12Z</dcterms:modified>
</cp:coreProperties>
</file>