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0"/>
  </p:handoutMasterIdLst>
  <p:sldIdLst>
    <p:sldId id="256" r:id="rId2"/>
    <p:sldId id="269" r:id="rId3"/>
    <p:sldId id="274" r:id="rId4"/>
    <p:sldId id="273" r:id="rId5"/>
    <p:sldId id="277" r:id="rId6"/>
    <p:sldId id="275" r:id="rId7"/>
    <p:sldId id="276" r:id="rId8"/>
    <p:sldId id="261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12306" y="4850371"/>
            <a:ext cx="487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/>
              <a:t>Sesión 17: </a:t>
            </a:r>
            <a:r>
              <a:rPr lang="es-419" dirty="0"/>
              <a:t>Manejo de variables en ambientes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el concepto de variables y su aplicación en ambientes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Variable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Asignación de valores a variables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Tipos de variables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Variable: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1992678"/>
            <a:ext cx="1063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Una variable es una localidad de memoria que almacena un tipo de dato específico.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Piense en una variable como una cara de un cubo de </a:t>
            </a:r>
            <a:r>
              <a:rPr lang="es-419" dirty="0" err="1"/>
              <a:t>rubik</a:t>
            </a:r>
            <a:r>
              <a:rPr lang="es-419" dirty="0"/>
              <a:t> o una porción de una panal de abejas.</a:t>
            </a:r>
          </a:p>
        </p:txBody>
      </p:sp>
      <p:pic>
        <p:nvPicPr>
          <p:cNvPr id="4" name="Picture 2" descr="Soluciones óptimas para el cubo de Rubik - Wikipedia, la enciclopedia libre">
            <a:extLst>
              <a:ext uri="{FF2B5EF4-FFF2-40B4-BE49-F238E27FC236}">
                <a16:creationId xmlns:a16="http://schemas.microsoft.com/office/drawing/2014/main" id="{579484A5-0DC6-8770-C066-765F962E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4" y="3117202"/>
            <a:ext cx="2203579" cy="22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do sobre los Panales de Abejas - Miel Sierraflor - Sierra Flor">
            <a:extLst>
              <a:ext uri="{FF2B5EF4-FFF2-40B4-BE49-F238E27FC236}">
                <a16:creationId xmlns:a16="http://schemas.microsoft.com/office/drawing/2014/main" id="{2C93FC38-A0A1-F0E3-32F8-C681C4E5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78" y="3382347"/>
            <a:ext cx="3557587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Dinamismo: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1992678"/>
            <a:ext cx="10636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Las variables son útiles porque permiten añadir información dinámica a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Con el tiempo la variable puede cambiar de valor, o incluso mantenerse.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Sin embargo, si se desea que el valor perdure en el tiempo es mejor manejar constantes.</a:t>
            </a:r>
          </a:p>
        </p:txBody>
      </p:sp>
      <p:pic>
        <p:nvPicPr>
          <p:cNvPr id="3074" name="Picture 2" descr="DINAMISMO EN REDES - Experta Blog">
            <a:extLst>
              <a:ext uri="{FF2B5EF4-FFF2-40B4-BE49-F238E27FC236}">
                <a16:creationId xmlns:a16="http://schemas.microsoft.com/office/drawing/2014/main" id="{F195C6EC-3454-A7EA-22D8-7059DD6D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49" y="3522898"/>
            <a:ext cx="6796144" cy="20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9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338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Asignación de valores a variables: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1011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Para asignar un valor a una variable se debe emplear el operador de asignación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En Python dicho operador es el =</a:t>
            </a:r>
          </a:p>
        </p:txBody>
      </p:sp>
      <p:pic>
        <p:nvPicPr>
          <p:cNvPr id="2052" name="Picture 4" descr="Python: Variables y tipos – Prometec">
            <a:extLst>
              <a:ext uri="{FF2B5EF4-FFF2-40B4-BE49-F238E27FC236}">
                <a16:creationId xmlns:a16="http://schemas.microsoft.com/office/drawing/2014/main" id="{BAC06DF4-401E-0651-0578-2B3F48EC0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00" y="3354355"/>
            <a:ext cx="762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9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Tipos de variables: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2" y="2407298"/>
            <a:ext cx="992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Numéricas: </a:t>
            </a:r>
            <a:r>
              <a:rPr lang="es-419" dirty="0"/>
              <a:t>Comprenden cualquier tipo de número.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Cadena (</a:t>
            </a:r>
            <a:r>
              <a:rPr lang="es-419" b="1" dirty="0" err="1"/>
              <a:t>String</a:t>
            </a:r>
            <a:r>
              <a:rPr lang="es-419" b="1" dirty="0"/>
              <a:t>): </a:t>
            </a:r>
            <a:r>
              <a:rPr lang="es-419" dirty="0"/>
              <a:t>Comprenden texto limitado entre comillas simples o dobles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/>
              <a:t>Boleanas</a:t>
            </a:r>
            <a:r>
              <a:rPr lang="es-419" b="1" dirty="0"/>
              <a:t>: </a:t>
            </a:r>
            <a:r>
              <a:rPr lang="es-419" dirty="0"/>
              <a:t>Comprenden un valor lógico booleano, el cual puede ser True o False.</a:t>
            </a:r>
          </a:p>
        </p:txBody>
      </p:sp>
      <p:pic>
        <p:nvPicPr>
          <p:cNvPr id="2050" name="Picture 2" descr="Asignaciones como expresiones - Recursos Python">
            <a:extLst>
              <a:ext uri="{FF2B5EF4-FFF2-40B4-BE49-F238E27FC236}">
                <a16:creationId xmlns:a16="http://schemas.microsoft.com/office/drawing/2014/main" id="{465A6C1F-EBBB-72F6-E684-63BE5781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29" y="3429000"/>
            <a:ext cx="4145902" cy="259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188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44</cp:revision>
  <dcterms:created xsi:type="dcterms:W3CDTF">2022-01-24T21:35:40Z</dcterms:created>
  <dcterms:modified xsi:type="dcterms:W3CDTF">2024-09-29T15:37:04Z</dcterms:modified>
</cp:coreProperties>
</file>