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9" r:id="rId5"/>
    <p:sldId id="274" r:id="rId6"/>
    <p:sldId id="263" r:id="rId7"/>
    <p:sldId id="264" r:id="rId8"/>
    <p:sldId id="275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3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9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21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2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9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06759" y="5043217"/>
            <a:ext cx="4262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30:  </a:t>
            </a:r>
            <a:r>
              <a:rPr lang="es-ES" dirty="0"/>
              <a:t>Elaboración de un proyecto con </a:t>
            </a:r>
          </a:p>
          <a:p>
            <a:pPr algn="ctr"/>
            <a:r>
              <a:rPr lang="es-ES" dirty="0"/>
              <a:t>programación.</a:t>
            </a:r>
          </a:p>
          <a:p>
            <a:pPr algn="ctr"/>
            <a:r>
              <a:rPr lang="es-ES" dirty="0"/>
              <a:t>Presentación de proyectos.</a:t>
            </a:r>
            <a:endParaRPr lang="es-419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FA336-18D4-4A39-BBE4-1E652A3B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66F6E9-E864-47EC-89C3-B08D767E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65" y="873021"/>
            <a:ext cx="5421710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73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mejorar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 </a:t>
            </a:r>
            <a:r>
              <a:rPr sz="1997" dirty="0"/>
              <a:t>experiencia</a:t>
            </a:r>
            <a:r>
              <a:rPr sz="1997" spc="40" dirty="0"/>
              <a:t> del</a:t>
            </a:r>
            <a:r>
              <a:rPr sz="1997" spc="43" dirty="0"/>
              <a:t> </a:t>
            </a:r>
            <a:r>
              <a:rPr sz="1997" dirty="0"/>
              <a:t>usuario</a:t>
            </a:r>
            <a:r>
              <a:rPr sz="1997" spc="13" dirty="0"/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mediante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de </a:t>
            </a:r>
            <a:r>
              <a:rPr sz="1997" b="0" spc="-13" dirty="0">
                <a:latin typeface="Verdana"/>
                <a:cs typeface="Verdana"/>
              </a:rPr>
              <a:t>usabilidad,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accesibilidad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diseño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centrado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usuario.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1" y="862602"/>
            <a:ext cx="42505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Experiencia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del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Usuario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C216B-5877-2624-94B6-9B1F024E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EE210-B779-7D91-363E-7B82B062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el lenguaje de programación Python.</a:t>
            </a:r>
          </a:p>
        </p:txBody>
      </p:sp>
      <p:pic>
        <p:nvPicPr>
          <p:cNvPr id="1026" name="Picture 2" descr="Pyscript Latest Updates">
            <a:extLst>
              <a:ext uri="{FF2B5EF4-FFF2-40B4-BE49-F238E27FC236}">
                <a16:creationId xmlns:a16="http://schemas.microsoft.com/office/drawing/2014/main" id="{4B3DD9A9-E4B6-C79F-1BF8-CB05DDE8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3" y="3065106"/>
            <a:ext cx="4787353" cy="26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es-EC" sz="1800" dirty="0" err="1"/>
              <a:t>APIs</a:t>
            </a:r>
            <a:r>
              <a:rPr lang="es-EC" sz="1800" dirty="0"/>
              <a:t> y servicios web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 </a:t>
            </a:r>
            <a:r>
              <a:rPr lang="es-EC" sz="1800" dirty="0" err="1"/>
              <a:t>Testing</a:t>
            </a:r>
            <a:r>
              <a:rPr lang="es-EC" sz="1800" dirty="0"/>
              <a:t> y depuración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Manejo de </a:t>
            </a:r>
            <a:r>
              <a:rPr lang="es-EC" sz="1800" dirty="0" err="1"/>
              <a:t>frameworks</a:t>
            </a:r>
            <a:r>
              <a:rPr lang="es-EC" sz="1800" dirty="0"/>
              <a:t> y bibliotecas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Despliegue </a:t>
            </a:r>
            <a:r>
              <a:rPr lang="es-EC" sz="1800" dirty="0" err="1"/>
              <a:t>PyScript</a:t>
            </a:r>
            <a:endParaRPr lang="es-EC" sz="18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0" y="3853543"/>
            <a:ext cx="2130878" cy="21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3749068" cy="851330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-236" dirty="0">
                <a:solidFill>
                  <a:sysClr val="windowText" lastClr="000000"/>
                </a:solidFill>
                <a:latin typeface="Verdana"/>
                <a:cs typeface="Verdana"/>
              </a:rPr>
              <a:t>APIs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96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Servicios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endParaRPr sz="273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1134461"/>
            <a:ext cx="5464837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9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30" dirty="0">
                <a:latin typeface="Verdana"/>
                <a:cs typeface="Verdana"/>
              </a:rPr>
              <a:t>consumir </a:t>
            </a:r>
            <a:r>
              <a:rPr sz="1997" spc="-183" dirty="0">
                <a:latin typeface="Verdana"/>
                <a:cs typeface="Verdana"/>
              </a:rPr>
              <a:t>APIs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60" dirty="0">
                <a:latin typeface="Verdana"/>
                <a:cs typeface="Verdana"/>
              </a:rPr>
              <a:t>y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17" dirty="0">
                <a:latin typeface="Verdana"/>
                <a:cs typeface="Verdana"/>
              </a:rPr>
              <a:t>servicios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web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integrar</a:t>
            </a:r>
            <a:r>
              <a:rPr sz="1997" b="0" spc="-8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37" dirty="0">
                <a:latin typeface="Verdana"/>
                <a:cs typeface="Verdana"/>
              </a:rPr>
              <a:t>externas</a:t>
            </a:r>
            <a:r>
              <a:rPr sz="1997" b="0" spc="-9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facilitar </a:t>
            </a:r>
            <a:r>
              <a:rPr sz="1997" b="0" spc="-23" dirty="0">
                <a:latin typeface="Verdana"/>
                <a:cs typeface="Verdana"/>
              </a:rPr>
              <a:t>la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interacción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otras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aplicaciones.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948DD0-87E1-2E0C-AF02-D9744CAC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C52F6C-3B4A-BB67-4E9E-CC409BB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2158010"/>
            <a:ext cx="4229382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37" dirty="0">
                <a:solidFill>
                  <a:sysClr val="windowText" lastClr="000000"/>
                </a:solidFill>
                <a:latin typeface="Verdana"/>
                <a:cs typeface="Verdana"/>
              </a:rPr>
              <a:t> realizar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pruebas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unitarias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integración,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así </a:t>
            </a:r>
            <a:r>
              <a:rPr sz="1997" kern="0" spc="70" dirty="0">
                <a:solidFill>
                  <a:sysClr val="windowText" lastClr="000000"/>
                </a:solidFill>
                <a:latin typeface="Verdana"/>
                <a:cs typeface="Verdana"/>
              </a:rPr>
              <a:t>como</a:t>
            </a:r>
            <a:r>
              <a:rPr sz="1997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depuración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calidad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ﬁabilidad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PyScript.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94" y="653345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150" dirty="0">
                <a:latin typeface="Verdana"/>
                <a:cs typeface="Verdana"/>
              </a:rPr>
              <a:t>Testing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196" dirty="0">
                <a:latin typeface="Verdana"/>
                <a:cs typeface="Verdana"/>
              </a:rPr>
              <a:t>y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Depuración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8BCBC-9E2D-E2B4-771E-8E59C7D0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C4C621-9E10-BE6D-88B2-5EA39ED7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9"/>
            <a:ext cx="4301260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kern="0" spc="-90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1997" b="1" kern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b="1" kern="0" spc="-87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r>
              <a:rPr sz="1997" b="1" kern="0" spc="-1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PyScript,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incluyendo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gestión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kern="0" spc="-60" dirty="0">
                <a:solidFill>
                  <a:srgbClr val="FFFFFF"/>
                </a:solidFill>
                <a:latin typeface="Verdana"/>
                <a:cs typeface="Verdana"/>
              </a:rPr>
              <a:t>versiones,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monitoreo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actualizaciones.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28400"/>
            <a:ext cx="4285616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83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2230" spc="-1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16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3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63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endParaRPr sz="223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772802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Conozcamos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los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dirty="0"/>
              <a:t>frameworks</a:t>
            </a:r>
            <a:r>
              <a:rPr sz="1997" spc="33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spc="-7" dirty="0"/>
              <a:t>bibliotecas </a:t>
            </a:r>
            <a:r>
              <a:rPr sz="1997" b="0" dirty="0">
                <a:latin typeface="Verdana"/>
                <a:cs typeface="Verdana"/>
              </a:rPr>
              <a:t>populares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ecosistema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-30" dirty="0">
                <a:latin typeface="Verdana"/>
                <a:cs typeface="Verdana"/>
              </a:rPr>
              <a:t>acelerar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aprovechar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12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avanzadas.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5" y="862603"/>
            <a:ext cx="4292804" cy="400438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530" b="1" kern="0" spc="43" dirty="0">
                <a:solidFill>
                  <a:sysClr val="windowText" lastClr="000000"/>
                </a:solidFill>
                <a:latin typeface="Tahoma"/>
                <a:cs typeface="Tahoma"/>
              </a:rPr>
              <a:t>Frameworks</a:t>
            </a:r>
            <a:r>
              <a:rPr sz="2530" b="1" kern="0" spc="-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530" b="1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spc="40" dirty="0">
                <a:solidFill>
                  <a:sysClr val="windowText" lastClr="000000"/>
                </a:solidFill>
                <a:latin typeface="Tahoma"/>
                <a:cs typeface="Tahoma"/>
              </a:rPr>
              <a:t>Bibliotecas</a:t>
            </a:r>
            <a:endParaRPr sz="25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C2D12-9B20-F2FF-57C1-B80CC6A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F4109-CB6B-A797-1995-4CEF601D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58" y="2316629"/>
            <a:ext cx="4222617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internacionalización</a:t>
            </a:r>
            <a:r>
              <a:rPr sz="1997" b="1" kern="0" spc="17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brindar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soporte</a:t>
            </a:r>
            <a:r>
              <a:rPr sz="1997" kern="0" spc="-6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múltiples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idiomas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regiones.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79" y="920900"/>
            <a:ext cx="4110541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7" dirty="0"/>
              <a:t>Internacionalización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10EE9-0830-67B8-3C21-3DEAF57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A49376-F42A-5013-16C1-4F28D1DC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251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Descubriremos cómo crear y consumir APIs y servicios web en PyScript para integrar funcionalidades externas y facilitar la interacción con otras aplicaciones.</vt:lpstr>
      <vt:lpstr>Testing y Depuración</vt:lpstr>
      <vt:lpstr>Última Tarea: Ensayo</vt:lpstr>
      <vt:lpstr>Despliegue y Mantenimiento</vt:lpstr>
      <vt:lpstr>Conozcamos los frameworks y bibliotecas populares en el ecosistema PyScript para acelerar el desarrollo web y aprovechar funcionalidades avanzadas.</vt:lpstr>
      <vt:lpstr>Internacionalización</vt:lpstr>
      <vt:lpstr>Descubriremos cómo mejorar la experiencia del usuario en nuestros sitios web PyScript mediante técnicas de usabilidad, accesibilidad y diseño centrado en el usuario.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77</cp:revision>
  <dcterms:created xsi:type="dcterms:W3CDTF">2022-01-24T21:35:40Z</dcterms:created>
  <dcterms:modified xsi:type="dcterms:W3CDTF">2024-10-01T19:23:44Z</dcterms:modified>
</cp:coreProperties>
</file>