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4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67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6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9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66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6988677" y="5117862"/>
            <a:ext cx="495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/>
              <a:t>Sesión 18: </a:t>
            </a:r>
            <a:r>
              <a:rPr lang="es-419" dirty="0"/>
              <a:t>Sentencia </a:t>
            </a:r>
            <a:r>
              <a:rPr lang="es-419" dirty="0" err="1"/>
              <a:t>if</a:t>
            </a:r>
            <a:r>
              <a:rPr lang="es-419" dirty="0"/>
              <a:t> aplicada en ambientes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1" y="542264"/>
            <a:ext cx="5371818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7" dirty="0">
                <a:latin typeface="Verdana"/>
                <a:cs typeface="Verdana"/>
              </a:rPr>
              <a:t>Para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Python,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seguir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b="1" spc="-120" dirty="0">
                <a:latin typeface="Verdana"/>
                <a:cs typeface="Verdana"/>
              </a:rPr>
              <a:t>mejores</a:t>
            </a:r>
            <a:r>
              <a:rPr sz="1997" b="1" spc="-20" dirty="0">
                <a:latin typeface="Verdana"/>
                <a:cs typeface="Verdana"/>
              </a:rPr>
              <a:t> </a:t>
            </a:r>
            <a:r>
              <a:rPr sz="1997" b="1" spc="-123" dirty="0">
                <a:latin typeface="Verdana"/>
                <a:cs typeface="Verdana"/>
              </a:rPr>
              <a:t>prácticas</a:t>
            </a:r>
            <a:r>
              <a:rPr sz="1997" spc="-123" dirty="0">
                <a:latin typeface="Verdana"/>
                <a:cs typeface="Verdana"/>
              </a:rPr>
              <a:t>.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Esto </a:t>
            </a:r>
            <a:r>
              <a:rPr sz="1997" dirty="0">
                <a:latin typeface="Verdana"/>
                <a:cs typeface="Verdana"/>
              </a:rPr>
              <a:t>incluye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mantener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condicional,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nombres descriptivos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evitar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complejidad </a:t>
            </a:r>
            <a:r>
              <a:rPr sz="1997" spc="-7" dirty="0">
                <a:latin typeface="Verdana"/>
                <a:cs typeface="Verdana"/>
              </a:rPr>
              <a:t>innecesaria.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317573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56" dirty="0"/>
              <a:t>Mejores</a:t>
            </a:r>
            <a:r>
              <a:rPr spc="-143" dirty="0"/>
              <a:t> </a:t>
            </a:r>
            <a:r>
              <a:rPr spc="-113" dirty="0"/>
              <a:t>Prácticas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FD1945-9FAC-B292-6D9F-040CA9C5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1159CC-A05F-C476-3C3E-D3F2D2E3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766301"/>
            <a:ext cx="5562083" cy="2021863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dirty="0">
                <a:latin typeface="Verdana"/>
                <a:cs typeface="Verdana"/>
              </a:rPr>
              <a:t>Al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60" dirty="0">
                <a:latin typeface="Verdana"/>
                <a:cs typeface="Verdana"/>
              </a:rPr>
              <a:t>ﬁnalizar,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recordemos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if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herramienta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poderosa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controlar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Al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aplicarla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mejorar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calidad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proyectos.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0" y="865057"/>
            <a:ext cx="4267012" cy="423823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696" spc="-136" dirty="0"/>
              <a:t>Consideraciones</a:t>
            </a:r>
            <a:r>
              <a:rPr sz="2696" spc="-133" dirty="0"/>
              <a:t> </a:t>
            </a:r>
            <a:r>
              <a:rPr sz="2696" spc="-103" dirty="0"/>
              <a:t>Finales</a:t>
            </a:r>
            <a:endParaRPr sz="2696"/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2CBE19-D7DB-9A9A-48C5-94EE1D32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DF2109-048F-5190-1A53-BCFDD7AB0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1" y="1794116"/>
            <a:ext cx="4295340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-17" dirty="0">
                <a:latin typeface="Verdana"/>
                <a:cs typeface="Verdana"/>
              </a:rPr>
              <a:t>Es</a:t>
            </a:r>
            <a:r>
              <a:rPr sz="1997" spc="-7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identiﬁcar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evitar </a:t>
            </a:r>
            <a:r>
              <a:rPr sz="1997" b="1" spc="-136" dirty="0">
                <a:latin typeface="Verdana"/>
                <a:cs typeface="Verdana"/>
              </a:rPr>
              <a:t>errores</a:t>
            </a:r>
            <a:r>
              <a:rPr sz="1997" b="1" spc="-117" dirty="0">
                <a:latin typeface="Verdana"/>
                <a:cs typeface="Verdana"/>
              </a:rPr>
              <a:t> </a:t>
            </a:r>
            <a:r>
              <a:rPr sz="1997" b="1" spc="-80" dirty="0">
                <a:latin typeface="Verdana"/>
                <a:cs typeface="Verdana"/>
              </a:rPr>
              <a:t>comunes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al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2064" i="1" spc="-133" dirty="0">
                <a:latin typeface="Verdana"/>
                <a:cs typeface="Verdana"/>
              </a:rPr>
              <a:t>if</a:t>
            </a:r>
            <a:r>
              <a:rPr sz="1997" spc="-133" dirty="0">
                <a:latin typeface="Verdana"/>
                <a:cs typeface="Verdana"/>
              </a:rPr>
              <a:t>.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incorrecta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 </a:t>
            </a:r>
            <a:r>
              <a:rPr sz="1997" spc="47" dirty="0">
                <a:latin typeface="Verdana"/>
                <a:cs typeface="Verdana"/>
              </a:rPr>
              <a:t>mal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estructurada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50" dirty="0">
                <a:latin typeface="Verdana"/>
                <a:cs typeface="Verdana"/>
              </a:rPr>
              <a:t>llevar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resultados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inesperados.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47" dirty="0">
                <a:latin typeface="Verdana"/>
                <a:cs typeface="Verdana"/>
              </a:rPr>
              <a:t>comprender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errores,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fortalecer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nuestra </a:t>
            </a:r>
            <a:r>
              <a:rPr sz="1997" dirty="0">
                <a:latin typeface="Verdana"/>
                <a:cs typeface="Verdana"/>
              </a:rPr>
              <a:t>habilidad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programar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044" y="917679"/>
            <a:ext cx="7001756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52425">
              <a:lnSpc>
                <a:spcPct val="100000"/>
              </a:lnSpc>
              <a:spcBef>
                <a:spcPts val="87"/>
              </a:spcBef>
            </a:pPr>
            <a:r>
              <a:rPr spc="-169" dirty="0"/>
              <a:t>Errores</a:t>
            </a:r>
            <a:r>
              <a:rPr spc="-156" dirty="0"/>
              <a:t> </a:t>
            </a:r>
            <a:r>
              <a:rPr spc="-70" dirty="0"/>
              <a:t>Comunes</a:t>
            </a: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BBF9AC-8475-0945-437D-B2CC3523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B475E7-5BA9-00CA-67A0-14E53655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6"/>
            <a:ext cx="4273777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presentación,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hemos </a:t>
            </a:r>
            <a:r>
              <a:rPr sz="1997" spc="-7" dirty="0">
                <a:latin typeface="Verdana"/>
                <a:cs typeface="Verdana"/>
              </a:rPr>
              <a:t>explorado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5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Python.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33" dirty="0">
                <a:latin typeface="Verdana"/>
                <a:cs typeface="Verdana"/>
              </a:rPr>
              <a:t>dominar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estas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técnicas,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podemos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más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precisas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eﬁciente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programas.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84" y="805814"/>
            <a:ext cx="3454800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b="1" spc="-93" dirty="0"/>
              <a:t>Conclusión</a:t>
            </a:r>
          </a:p>
        </p:txBody>
      </p:sp>
      <p:sp>
        <p:nvSpPr>
          <p:cNvPr id="5" name="object 5"/>
          <p:cNvSpPr/>
          <p:nvPr/>
        </p:nvSpPr>
        <p:spPr>
          <a:xfrm>
            <a:off x="7087154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7E7801-902D-DA41-BAB7-9BCE60A2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5B8ABF-0F11-E24E-3EC8-3C35FAB4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Implementación de bifurcaciones empleando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Crear un script en Google </a:t>
            </a:r>
            <a:r>
              <a:rPr lang="es-EC" sz="1600" dirty="0" err="1"/>
              <a:t>Colab</a:t>
            </a:r>
            <a:r>
              <a:rPr lang="es-EC" sz="1600" dirty="0"/>
              <a:t> empleando Python que refleje el manejo de bifurcaciones.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bifurcaciones y su aplicación en desarrollo de sitios web.</a:t>
            </a:r>
          </a:p>
        </p:txBody>
      </p:sp>
      <p:pic>
        <p:nvPicPr>
          <p:cNvPr id="4" name="Picture 2" descr="Python If, Else: todo sobre las sentencias condicionales">
            <a:extLst>
              <a:ext uri="{FF2B5EF4-FFF2-40B4-BE49-F238E27FC236}">
                <a16:creationId xmlns:a16="http://schemas.microsoft.com/office/drawing/2014/main" id="{1042CA00-2AD8-CFEF-20E6-1F9161D4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74" y="2852090"/>
            <a:ext cx="3183294" cy="31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la sentencia </a:t>
            </a:r>
            <a:r>
              <a:rPr lang="es-EC" sz="2000" dirty="0" err="1"/>
              <a:t>If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Condicionales simples y condicionales anidadas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Mejores prácticas para </a:t>
            </a:r>
            <a:r>
              <a:rPr lang="es-EC" sz="2000"/>
              <a:t>evitar errores</a:t>
            </a:r>
            <a:endParaRPr lang="es-EC" sz="20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71202"/>
            <a:ext cx="5273303" cy="885663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presentación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cómo </a:t>
            </a:r>
            <a:r>
              <a:rPr sz="1997" spc="-100" dirty="0"/>
              <a:t>optimizar</a:t>
            </a:r>
            <a:r>
              <a:rPr sz="1997" spc="-103" dirty="0"/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dirty="0">
                <a:latin typeface="Verdana"/>
                <a:cs typeface="Verdana"/>
              </a:rPr>
              <a:t>utilizando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292" y="1641773"/>
            <a:ext cx="5395073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810475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Aprenderemos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condicionales.</a:t>
            </a:r>
            <a:endParaRPr sz="1997" dirty="0">
              <a:latin typeface="Verdana"/>
              <a:cs typeface="Verdana"/>
            </a:endParaRPr>
          </a:p>
          <a:p>
            <a:pPr marL="8456" marR="3382">
              <a:lnSpc>
                <a:spcPts val="2197"/>
              </a:lnSpc>
            </a:pPr>
            <a:r>
              <a:rPr sz="1997" dirty="0">
                <a:latin typeface="Verdana"/>
                <a:cs typeface="Verdana"/>
              </a:rPr>
              <a:t>¡Comencemos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este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63" dirty="0">
                <a:latin typeface="Verdana"/>
                <a:cs typeface="Verdana"/>
              </a:rPr>
              <a:t>viaje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hacia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eﬁciencia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0219" y="862602"/>
            <a:ext cx="2500981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23" dirty="0">
                <a:latin typeface="Verdana"/>
                <a:cs typeface="Verdana"/>
              </a:rPr>
              <a:t>Introducción</a:t>
            </a:r>
            <a:endParaRPr sz="273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C8CDF5-E0F0-BE18-F37E-61CEEDC4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19A18-D9C2-1DC5-D248-AAF65C07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54" y="874331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3" dirty="0"/>
              <a:t>¿Qué</a:t>
            </a:r>
            <a:r>
              <a:rPr sz="2630" spc="-156" dirty="0"/>
              <a:t> </a:t>
            </a:r>
            <a:r>
              <a:rPr sz="2630" spc="-160" dirty="0"/>
              <a:t>es</a:t>
            </a:r>
            <a:r>
              <a:rPr sz="2630" spc="-156" dirty="0"/>
              <a:t> </a:t>
            </a:r>
            <a:r>
              <a:rPr sz="2630" spc="-152" dirty="0"/>
              <a:t>la</a:t>
            </a:r>
            <a:r>
              <a:rPr sz="2630" spc="-156" dirty="0"/>
              <a:t> </a:t>
            </a:r>
            <a:r>
              <a:rPr sz="2630" spc="-120" dirty="0"/>
              <a:t>Sentencia</a:t>
            </a:r>
            <a:r>
              <a:rPr sz="2630" spc="-152" dirty="0"/>
              <a:t> </a:t>
            </a:r>
            <a:r>
              <a:rPr sz="2630" spc="-276" dirty="0"/>
              <a:t>If?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10" y="874331"/>
            <a:ext cx="5481749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if</a:t>
            </a:r>
            <a:r>
              <a:rPr sz="1997" b="1" spc="-12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control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un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código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condición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verdadera.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Python,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sintaxis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sencilla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spc="-53" dirty="0">
                <a:latin typeface="Verdana"/>
                <a:cs typeface="Verdana"/>
              </a:rPr>
              <a:t>ﬂexible,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lo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el desarrollo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0AB746-7B4E-1570-4271-C977D79A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2B567F-BDAA-AFA5-A05D-B2B2C06F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02322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10" dirty="0"/>
              <a:t>Condicionales</a:t>
            </a:r>
            <a:r>
              <a:rPr spc="-152" dirty="0"/>
              <a:t> </a:t>
            </a:r>
            <a:r>
              <a:rPr spc="-93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708527"/>
            <a:ext cx="5526990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estructuras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40" dirty="0">
                <a:latin typeface="Verdana"/>
                <a:cs typeface="Verdana"/>
              </a:rPr>
              <a:t>if-</a:t>
            </a:r>
            <a:r>
              <a:rPr sz="1997" b="1" spc="-117" dirty="0">
                <a:latin typeface="Verdana"/>
                <a:cs typeface="Verdana"/>
              </a:rPr>
              <a:t>else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simples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en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Podemos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un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código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condición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spc="-53" dirty="0">
                <a:latin typeface="Verdana"/>
                <a:cs typeface="Verdana"/>
              </a:rPr>
              <a:t>verdadera,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otro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falsa.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brinda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gran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ﬂexibilidad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del </a:t>
            </a:r>
            <a:r>
              <a:rPr sz="1997" spc="-7" dirty="0">
                <a:latin typeface="Verdana"/>
                <a:cs typeface="Verdana"/>
              </a:rPr>
              <a:t>programa.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39D8B-D607-E200-B530-84DD6CCB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9D205B-29EE-69BF-5985-FAB55851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11653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0" dirty="0"/>
              <a:t>Condicionales</a:t>
            </a:r>
            <a:r>
              <a:rPr sz="2630" spc="-93" dirty="0"/>
              <a:t> </a:t>
            </a:r>
            <a:r>
              <a:rPr sz="2630" spc="-76" dirty="0"/>
              <a:t>Anidadas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09" y="911653"/>
            <a:ext cx="553333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condicionales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anidadas</a:t>
            </a:r>
            <a:r>
              <a:rPr sz="1997" b="1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permiten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múltiples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2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forma </a:t>
            </a:r>
            <a:r>
              <a:rPr sz="1997" spc="-50" dirty="0">
                <a:latin typeface="Verdana"/>
                <a:cs typeface="Verdana"/>
              </a:rPr>
              <a:t>jerárquica.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útil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casos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dirty="0">
                <a:latin typeface="Verdana"/>
                <a:cs typeface="Verdana"/>
              </a:rPr>
              <a:t>necesitamos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complejas basadas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diferentes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situaciones.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fundamental.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89B649-638D-040E-5DC2-2EFE0DAB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0E7EE1-1C2C-7EA7-918E-8A221779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865166"/>
            <a:ext cx="5479212" cy="1739734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spc="-7" dirty="0">
                <a:latin typeface="Verdana"/>
                <a:cs typeface="Verdana"/>
              </a:rPr>
              <a:t>Los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operadores</a:t>
            </a:r>
            <a:r>
              <a:rPr sz="1997" b="1" spc="-12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lógicos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como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70" dirty="0">
                <a:latin typeface="Verdana"/>
                <a:cs typeface="Verdana"/>
              </a:rPr>
              <a:t>and</a:t>
            </a:r>
            <a:r>
              <a:rPr sz="1997" spc="-70" dirty="0">
                <a:latin typeface="Verdana"/>
                <a:cs typeface="Verdana"/>
              </a:rPr>
              <a:t>,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47" dirty="0">
                <a:latin typeface="Verdana"/>
                <a:cs typeface="Verdana"/>
              </a:rPr>
              <a:t>or</a:t>
            </a:r>
            <a:r>
              <a:rPr sz="2064" i="1" spc="-186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not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combinar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múltiples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eﬁciente.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Estos operadores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son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esenciales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construir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compleja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más precisas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5968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cap="small" spc="-90" dirty="0"/>
              <a:t>o</a:t>
            </a:r>
            <a:r>
              <a:rPr spc="-90" dirty="0"/>
              <a:t>peradores</a:t>
            </a:r>
            <a:r>
              <a:rPr spc="-169" dirty="0"/>
              <a:t> </a:t>
            </a:r>
            <a:r>
              <a:rPr spc="-130" dirty="0"/>
              <a:t>Lógicos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D540AF-360F-F370-3275-177D29EA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04AA4-9721-1F14-A929-8AC0B49EF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58" y="1070626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23" dirty="0"/>
              <a:t>Ejemplos</a:t>
            </a:r>
            <a:r>
              <a:rPr spc="-140" dirty="0"/>
              <a:t> </a:t>
            </a:r>
            <a:r>
              <a:rPr spc="-107" dirty="0"/>
              <a:t>Prácticos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689808"/>
            <a:ext cx="555996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3" dirty="0">
                <a:latin typeface="Verdana"/>
                <a:cs typeface="Verdana"/>
              </a:rPr>
              <a:t>A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67" dirty="0">
                <a:latin typeface="Verdana"/>
                <a:cs typeface="Verdana"/>
              </a:rPr>
              <a:t>través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b="1" spc="-103" dirty="0">
                <a:latin typeface="Verdana"/>
                <a:cs typeface="Verdana"/>
              </a:rPr>
              <a:t>ejemplos</a:t>
            </a:r>
            <a:r>
              <a:rPr sz="1997" b="1" spc="-12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prácticos</a:t>
            </a:r>
            <a:r>
              <a:rPr sz="1997" spc="-43" dirty="0">
                <a:latin typeface="Verdana"/>
                <a:cs typeface="Verdana"/>
              </a:rPr>
              <a:t>,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situaciones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reales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las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fundamental.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Desde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validación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datos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automatización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tareas,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veremos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optimizarse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con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114FCC-6A47-DA5B-DC74-D4CCA3A6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35551B-9E4A-3BDF-EF7C-E90446E9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484</TotalTime>
  <Words>491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Tema de Office</vt:lpstr>
      <vt:lpstr>1_Tema de Office</vt:lpstr>
      <vt:lpstr>Programación Web</vt:lpstr>
      <vt:lpstr>Objetivo</vt:lpstr>
      <vt:lpstr>Agenda</vt:lpstr>
      <vt:lpstr>En esta presentación exploraremos cómo optimizar la lógica de programación utilizando la sentencia if en Python.</vt:lpstr>
      <vt:lpstr>¿Qué es la Sentencia If?</vt:lpstr>
      <vt:lpstr>Condicionales Simples</vt:lpstr>
      <vt:lpstr>Condicionales Anidadas</vt:lpstr>
      <vt:lpstr>operadores Lógicos</vt:lpstr>
      <vt:lpstr>Ejemplos Prácticos</vt:lpstr>
      <vt:lpstr>Mejores Prácticas</vt:lpstr>
      <vt:lpstr>Consideraciones Finales</vt:lpstr>
      <vt:lpstr>Errores Comunes</vt:lpstr>
      <vt:lpstr>Conclusión</vt:lpstr>
      <vt:lpstr>Tarea: Implementación de bifurcaciones empleando Python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82</cp:revision>
  <dcterms:created xsi:type="dcterms:W3CDTF">2022-01-24T21:35:40Z</dcterms:created>
  <dcterms:modified xsi:type="dcterms:W3CDTF">2024-10-01T18:27:22Z</dcterms:modified>
</cp:coreProperties>
</file>