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30: 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</a:t>
            </a:r>
            <a:r>
              <a:rPr lang="es-EC" sz="2000" dirty="0" err="1"/>
              <a:t>PyScript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Estructura de Proyectos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Consideraciones de seguridad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</TotalTime>
  <Words>258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Última Tarea: Ensayo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76</cp:revision>
  <dcterms:created xsi:type="dcterms:W3CDTF">2022-01-24T21:35:40Z</dcterms:created>
  <dcterms:modified xsi:type="dcterms:W3CDTF">2024-10-01T19:23:55Z</dcterms:modified>
</cp:coreProperties>
</file>