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8"/>
  </p:handoutMasterIdLst>
  <p:sldIdLst>
    <p:sldId id="256" r:id="rId2"/>
    <p:sldId id="258" r:id="rId3"/>
    <p:sldId id="262" r:id="rId4"/>
    <p:sldId id="264" r:id="rId5"/>
    <p:sldId id="263" r:id="rId6"/>
    <p:sldId id="261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12/11/2023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12/11/2023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781251" y="2830745"/>
            <a:ext cx="3774831" cy="1420446"/>
          </a:xfrm>
        </p:spPr>
        <p:txBody>
          <a:bodyPr>
            <a:normAutofit/>
          </a:bodyPr>
          <a:lstStyle/>
          <a:p>
            <a:r>
              <a:rPr lang="es-EC" b="1" dirty="0"/>
              <a:t>Seguridad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770775" y="4909848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20608" y="1985143"/>
            <a:ext cx="42849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Principios Básicos:</a:t>
            </a:r>
            <a:endParaRPr lang="es-419" sz="1400" dirty="0"/>
          </a:p>
          <a:p>
            <a:r>
              <a:rPr lang="es-419" sz="1400" dirty="0"/>
              <a:t>- Seguridad de la Información y Seguridad Informática</a:t>
            </a:r>
          </a:p>
          <a:p>
            <a:r>
              <a:rPr lang="es-419" sz="1400" dirty="0"/>
              <a:t>- CIA Triad</a:t>
            </a:r>
          </a:p>
          <a:p>
            <a:r>
              <a:rPr lang="es-419" sz="1400" dirty="0"/>
              <a:t>- AAA</a:t>
            </a:r>
          </a:p>
          <a:p>
            <a:r>
              <a:rPr lang="es-419" sz="1400" dirty="0"/>
              <a:t>- Privacidad</a:t>
            </a:r>
          </a:p>
          <a:p>
            <a:r>
              <a:rPr lang="es-419" sz="1400" dirty="0"/>
              <a:t>- Esteganografía</a:t>
            </a:r>
          </a:p>
          <a:p>
            <a:r>
              <a:rPr lang="es-419" sz="1400" dirty="0"/>
              <a:t>- Roles en Seguridad de la Información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5155600" y="2038972"/>
            <a:ext cx="38351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Gestión de Riesgos:</a:t>
            </a:r>
          </a:p>
          <a:p>
            <a:r>
              <a:rPr lang="es-419" sz="1400" dirty="0"/>
              <a:t>- Riesgos.</a:t>
            </a:r>
          </a:p>
          <a:p>
            <a:r>
              <a:rPr lang="es-419" sz="1400" dirty="0"/>
              <a:t>- Controles y riesgo residual.</a:t>
            </a:r>
          </a:p>
          <a:p>
            <a:r>
              <a:rPr lang="es-419" sz="1400" dirty="0"/>
              <a:t>- Mecanismos de Protección:   </a:t>
            </a:r>
          </a:p>
          <a:p>
            <a:r>
              <a:rPr lang="es-419" sz="1400" dirty="0"/>
              <a:t>  Captcha</a:t>
            </a:r>
          </a:p>
          <a:p>
            <a:r>
              <a:rPr lang="es-419" sz="1400" dirty="0"/>
              <a:t>- Mecanismos de Protección:  </a:t>
            </a:r>
          </a:p>
          <a:p>
            <a:r>
              <a:rPr lang="es-419" sz="1400" dirty="0"/>
              <a:t>  Cifrado simétrico.</a:t>
            </a:r>
          </a:p>
          <a:p>
            <a:r>
              <a:rPr lang="es-419" sz="1400" dirty="0"/>
              <a:t>- Mecanismos de Protección:   </a:t>
            </a:r>
          </a:p>
          <a:p>
            <a:r>
              <a:rPr lang="es-419" sz="1400" dirty="0"/>
              <a:t>  Cifrado asimétrico.</a:t>
            </a:r>
          </a:p>
          <a:p>
            <a:r>
              <a:rPr lang="es-419" sz="1400" dirty="0"/>
              <a:t>- </a:t>
            </a:r>
            <a:r>
              <a:rPr lang="es-419" sz="1400" dirty="0" err="1"/>
              <a:t>Hashing</a:t>
            </a:r>
            <a:r>
              <a:rPr lang="es-419" sz="1400" dirty="0"/>
              <a:t>.</a:t>
            </a:r>
          </a:p>
          <a:p>
            <a:r>
              <a:rPr lang="es-419" sz="1400" dirty="0"/>
              <a:t>- Firma digital.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7739707" y="4125253"/>
            <a:ext cx="26532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Protegiendo una Tienda virtual:</a:t>
            </a:r>
          </a:p>
          <a:p>
            <a:r>
              <a:rPr lang="es-419" sz="1400" dirty="0"/>
              <a:t>- Modelo ISO/OSI.</a:t>
            </a:r>
          </a:p>
          <a:p>
            <a:r>
              <a:rPr lang="es-419" sz="1400" dirty="0"/>
              <a:t>- Capa aplicación: HTTP</a:t>
            </a:r>
          </a:p>
          <a:p>
            <a:r>
              <a:rPr lang="es-419" sz="1400" dirty="0"/>
              <a:t>- Capa Transporte: SSL/TLS</a:t>
            </a:r>
          </a:p>
          <a:p>
            <a:r>
              <a:rPr lang="es-419" sz="1400" dirty="0"/>
              <a:t>- Mecanismos de Evasión.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1179219" y="3907288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5334452" y="4744106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103973" y="5603444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37BF62-A537-AC9E-57E7-4E650C33B0B9}"/>
              </a:ext>
            </a:extLst>
          </p:cNvPr>
          <p:cNvSpPr txBox="1"/>
          <p:nvPr/>
        </p:nvSpPr>
        <p:spPr>
          <a:xfrm>
            <a:off x="1031810" y="4806353"/>
            <a:ext cx="844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C1D20B2-5387-8400-87B0-D584A700ECE1}"/>
              </a:ext>
            </a:extLst>
          </p:cNvPr>
          <p:cNvSpPr txBox="1"/>
          <p:nvPr/>
        </p:nvSpPr>
        <p:spPr>
          <a:xfrm>
            <a:off x="1031810" y="5545880"/>
            <a:ext cx="558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 err="1"/>
              <a:t>Labs</a:t>
            </a:r>
            <a:r>
              <a:rPr lang="es-419" sz="1400" dirty="0"/>
              <a:t>:</a:t>
            </a:r>
          </a:p>
        </p:txBody>
      </p:sp>
      <p:pic>
        <p:nvPicPr>
          <p:cNvPr id="12" name="Picture 2" descr="PDF - Wikipedia">
            <a:extLst>
              <a:ext uri="{FF2B5EF4-FFF2-40B4-BE49-F238E27FC236}">
                <a16:creationId xmlns:a16="http://schemas.microsoft.com/office/drawing/2014/main" id="{84D86E44-568E-2079-BE6D-8A779142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40" y="4633097"/>
            <a:ext cx="579441" cy="71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lab: An easy way to learn and use TensorFlow — The TensorFlow Blog">
            <a:extLst>
              <a:ext uri="{FF2B5EF4-FFF2-40B4-BE49-F238E27FC236}">
                <a16:creationId xmlns:a16="http://schemas.microsoft.com/office/drawing/2014/main" id="{F956F6B8-2749-4452-D31F-735F019D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764" y="5454029"/>
            <a:ext cx="1251179" cy="55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8519144" y="2051060"/>
            <a:ext cx="206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/>
              <a:t>Proyecto final o Examen: </a:t>
            </a:r>
          </a:p>
          <a:p>
            <a:r>
              <a:rPr lang="es-419" sz="1400" dirty="0"/>
              <a:t>Escritura ensayo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189429" y="2844679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Carta a García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- En media página escribir un breve resumen de qué trata la lectura.</a:t>
            </a:r>
          </a:p>
          <a:p>
            <a:pPr algn="just"/>
            <a:r>
              <a:rPr lang="es-EC" sz="1400" dirty="0"/>
              <a:t>- 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la actitud del soldado?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actitud del gobierno y militancia con el soldado?</a:t>
            </a:r>
          </a:p>
          <a:p>
            <a:endParaRPr lang="es-EC" sz="2000" dirty="0"/>
          </a:p>
        </p:txBody>
      </p:sp>
      <p:pic>
        <p:nvPicPr>
          <p:cNvPr id="4" name="Picture 2" descr="La carta a García | Arquidiócesis de Bogotá">
            <a:extLst>
              <a:ext uri="{FF2B5EF4-FFF2-40B4-BE49-F238E27FC236}">
                <a16:creationId xmlns:a16="http://schemas.microsoft.com/office/drawing/2014/main" id="{CBBE26FA-57AC-CFF0-2346-ABC8518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33" y="1983741"/>
            <a:ext cx="3185418" cy="31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9" y="5506070"/>
            <a:ext cx="4684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http://webdelprofesor.ula.ve/economia/smzerpa/lecturasobligatorias/lacartaagarcia.pdf</a:t>
            </a:r>
          </a:p>
        </p:txBody>
      </p:sp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408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Seguridad Web</vt:lpstr>
      <vt:lpstr>Algo de mí…</vt:lpstr>
      <vt:lpstr>Reglas</vt:lpstr>
      <vt:lpstr>¿Qué aprenderemos?</vt:lpstr>
      <vt:lpstr>Tarea 1: Carta a García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23</cp:revision>
  <dcterms:created xsi:type="dcterms:W3CDTF">2022-01-24T21:35:40Z</dcterms:created>
  <dcterms:modified xsi:type="dcterms:W3CDTF">2023-11-12T20:24:12Z</dcterms:modified>
</cp:coreProperties>
</file>