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3/11/2023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3/11/2023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81251" y="2830745"/>
            <a:ext cx="3774831" cy="1420446"/>
          </a:xfrm>
        </p:spPr>
        <p:txBody>
          <a:bodyPr>
            <a:normAutofit/>
          </a:bodyPr>
          <a:lstStyle/>
          <a:p>
            <a:r>
              <a:rPr lang="es-EC" b="1" dirty="0"/>
              <a:t>Seguridad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770775" y="4909848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1.1 Seguridad de la Información y Seguridad Informática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Seguridad Web</vt:lpstr>
      <vt:lpstr>1.1 Seguridad de la Información y Seguridad Informática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22</cp:revision>
  <dcterms:created xsi:type="dcterms:W3CDTF">2022-01-24T21:35:40Z</dcterms:created>
  <dcterms:modified xsi:type="dcterms:W3CDTF">2023-11-03T19:09:26Z</dcterms:modified>
</cp:coreProperties>
</file>