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5.jpg" ContentType="image/jpg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7.jpg" ContentType="image/jpg"/>
  <Override PartName="/ppt/media/image10.jpg" ContentType="image/jpg"/>
  <Override PartName="/ppt/media/image11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9" r:id="rId2"/>
  </p:sldMasterIdLst>
  <p:notesMasterIdLst>
    <p:notesMasterId r:id="rId16"/>
  </p:notesMasterIdLst>
  <p:handoutMasterIdLst>
    <p:handoutMasterId r:id="rId17"/>
  </p:handoutMasterIdLst>
  <p:sldIdLst>
    <p:sldId id="256" r:id="rId3"/>
    <p:sldId id="269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66" r:id="rId13"/>
    <p:sldId id="267" r:id="rId14"/>
    <p:sldId id="26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15/3/2024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25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4377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2774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6161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3461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2680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6327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7566241" y="5134180"/>
            <a:ext cx="390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11: Introducción a Google </a:t>
            </a:r>
            <a:r>
              <a:rPr lang="es-419" dirty="0" err="1"/>
              <a:t>Colab</a:t>
            </a:r>
            <a:r>
              <a:rPr lang="es-419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8" y="1437"/>
            <a:ext cx="12172739" cy="6848275"/>
            <a:chOff x="0" y="2157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57"/>
              <a:ext cx="9953625" cy="102848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8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8"/>
                  </a:lnTo>
                  <a:lnTo>
                    <a:pt x="8424455" y="10279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9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9322" y="2465328"/>
            <a:ext cx="4182027" cy="2464301"/>
          </a:xfrm>
          <a:prstGeom prst="rect">
            <a:avLst/>
          </a:prstGeom>
        </p:spPr>
        <p:txBody>
          <a:bodyPr vert="horz" wrap="square" lIns="0" tIns="5497" rIns="0" bIns="0" rtlCol="0">
            <a:spAutoFit/>
          </a:bodyPr>
          <a:lstStyle/>
          <a:p>
            <a:pPr marL="8456" marR="3382">
              <a:lnSpc>
                <a:spcPct val="100899"/>
              </a:lnSpc>
              <a:spcBef>
                <a:spcPts val="43"/>
              </a:spcBef>
            </a:pP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83" dirty="0">
                <a:solidFill>
                  <a:srgbClr val="FFFFFF"/>
                </a:solidFill>
                <a:latin typeface="Verdana"/>
                <a:cs typeface="Verdana"/>
              </a:rPr>
              <a:t>optimiza</a:t>
            </a:r>
            <a:r>
              <a:rPr sz="1997" b="1" spc="-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b="1" spc="-83" dirty="0">
                <a:solidFill>
                  <a:srgbClr val="FFFFFF"/>
                </a:solidFill>
                <a:latin typeface="Verdana"/>
                <a:cs typeface="Verdana"/>
              </a:rPr>
              <a:t>ión</a:t>
            </a:r>
            <a:r>
              <a:rPr sz="1997" b="1" spc="-1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57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b="1" spc="-1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176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b="1" spc="-7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997" b="1" spc="-67" dirty="0">
                <a:solidFill>
                  <a:srgbClr val="FFFFFF"/>
                </a:solidFill>
                <a:latin typeface="Verdana"/>
                <a:cs typeface="Verdana"/>
              </a:rPr>
              <a:t>dimien</a:t>
            </a:r>
            <a:r>
              <a:rPr sz="1997" b="1" spc="-8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b="1" spc="-57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1997" spc="-1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70" dirty="0">
                <a:solidFill>
                  <a:srgbClr val="FFFFFF"/>
                </a:solidFill>
                <a:latin typeface="Verdana"/>
                <a:cs typeface="Verdana"/>
              </a:rPr>
              <a:t>SEO</a:t>
            </a:r>
            <a:r>
              <a:rPr sz="1997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son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3" dirty="0">
                <a:solidFill>
                  <a:srgbClr val="FFFFFF"/>
                </a:solidFill>
                <a:latin typeface="Verdana"/>
                <a:cs typeface="Verdana"/>
              </a:rPr>
              <a:t>aspe</a:t>
            </a:r>
            <a:r>
              <a:rPr sz="1997" spc="3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os  </a:t>
            </a:r>
            <a:r>
              <a:rPr sz="1997" spc="53" dirty="0">
                <a:solidFill>
                  <a:srgbClr val="FFFFFF"/>
                </a:solidFill>
                <a:latin typeface="Verdana"/>
                <a:cs typeface="Verdana"/>
              </a:rPr>
              <a:t>impo</a:t>
            </a:r>
            <a:r>
              <a:rPr sz="1997" spc="6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30" dirty="0">
                <a:solidFill>
                  <a:srgbClr val="FFFFFF"/>
                </a:solidFill>
                <a:latin typeface="Verdana"/>
                <a:cs typeface="Verdana"/>
              </a:rPr>
              <a:t>tan</a:t>
            </a:r>
            <a:r>
              <a:rPr sz="1997" spc="-2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37" dirty="0">
                <a:solidFill>
                  <a:srgbClr val="FFFFFF"/>
                </a:solidFill>
                <a:latin typeface="Verdana"/>
                <a:cs typeface="Verdana"/>
              </a:rPr>
              <a:t>ión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srgbClr val="FFFFFF"/>
                </a:solidFill>
                <a:latin typeface="Verdana"/>
                <a:cs typeface="Verdana"/>
              </a:rPr>
              <a:t>de  </a:t>
            </a:r>
            <a:r>
              <a:rPr sz="1997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13" dirty="0">
                <a:solidFill>
                  <a:srgbClr val="FFFFFF"/>
                </a:solidFill>
                <a:latin typeface="Verdana"/>
                <a:cs typeface="Verdana"/>
              </a:rPr>
              <a:t>áginas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997" spc="-306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ola</a:t>
            </a:r>
            <a:r>
              <a:rPr sz="1997" spc="3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997" spc="-300" dirty="0">
                <a:solidFill>
                  <a:srgbClr val="FFFFFF"/>
                </a:solidFill>
                <a:latin typeface="Verdana"/>
                <a:cs typeface="Verdana"/>
              </a:rPr>
              <a:t>,  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posible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0" dirty="0">
                <a:solidFill>
                  <a:srgbClr val="FFFFFF"/>
                </a:solidFill>
                <a:latin typeface="Verdana"/>
                <a:cs typeface="Verdana"/>
              </a:rPr>
              <a:t>analizar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mejo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37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el  </a:t>
            </a:r>
            <a:r>
              <a:rPr sz="1997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endimien</a:t>
            </a:r>
            <a:r>
              <a:rPr sz="1997" spc="-3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ágina,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30" dirty="0">
                <a:solidFill>
                  <a:srgbClr val="FFFFFF"/>
                </a:solidFill>
                <a:latin typeface="Verdana"/>
                <a:cs typeface="Verdana"/>
              </a:rPr>
              <a:t>así 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83" dirty="0">
                <a:solidFill>
                  <a:srgbClr val="FFFFFF"/>
                </a:solidFill>
                <a:latin typeface="Verdana"/>
                <a:cs typeface="Verdana"/>
              </a:rPr>
              <a:t>omo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3" dirty="0">
                <a:solidFill>
                  <a:srgbClr val="FFFFFF"/>
                </a:solidFill>
                <a:latin typeface="Verdana"/>
                <a:cs typeface="Verdana"/>
              </a:rPr>
              <a:t>implementar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07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á</a:t>
            </a:r>
            <a:r>
              <a:rPr sz="1997" spc="3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ticas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srgbClr val="FFFFFF"/>
                </a:solidFill>
                <a:latin typeface="Verdana"/>
                <a:cs typeface="Verdana"/>
              </a:rPr>
              <a:t>de  </a:t>
            </a:r>
            <a:r>
              <a:rPr sz="1997" spc="-33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997" spc="-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103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997" spc="5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ti</a:t>
            </a:r>
            <a:r>
              <a:rPr sz="1997" spc="-76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-133" dirty="0">
                <a:solidFill>
                  <a:srgbClr val="FFFFFF"/>
                </a:solidFill>
                <a:latin typeface="Verdana"/>
                <a:cs typeface="Verdana"/>
              </a:rPr>
              <a:t>as.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2270" y="1418279"/>
            <a:ext cx="3577407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b="1" spc="-10" dirty="0">
                <a:solidFill>
                  <a:srgbClr val="FFFFFF"/>
                </a:solidFill>
              </a:rPr>
              <a:t>O</a:t>
            </a:r>
            <a:r>
              <a:rPr sz="2730" b="1" spc="-27" dirty="0">
                <a:solidFill>
                  <a:srgbClr val="FFFFFF"/>
                </a:solidFill>
              </a:rPr>
              <a:t>p</a:t>
            </a:r>
            <a:r>
              <a:rPr sz="2730" b="1" spc="-83" dirty="0">
                <a:solidFill>
                  <a:srgbClr val="FFFFFF"/>
                </a:solidFill>
              </a:rPr>
              <a:t>t</a:t>
            </a:r>
            <a:r>
              <a:rPr sz="2730" b="1" spc="-143" dirty="0">
                <a:solidFill>
                  <a:srgbClr val="FFFFFF"/>
                </a:solidFill>
              </a:rPr>
              <a:t>i</a:t>
            </a:r>
            <a:r>
              <a:rPr sz="2730" b="1" spc="3" dirty="0">
                <a:solidFill>
                  <a:srgbClr val="FFFFFF"/>
                </a:solidFill>
              </a:rPr>
              <a:t>m</a:t>
            </a:r>
            <a:r>
              <a:rPr sz="2730" b="1" spc="-143" dirty="0">
                <a:solidFill>
                  <a:srgbClr val="FFFFFF"/>
                </a:solidFill>
              </a:rPr>
              <a:t>i</a:t>
            </a:r>
            <a:r>
              <a:rPr sz="2730" b="1" spc="-169" dirty="0">
                <a:solidFill>
                  <a:srgbClr val="FFFFFF"/>
                </a:solidFill>
              </a:rPr>
              <a:t>z</a:t>
            </a:r>
            <a:r>
              <a:rPr sz="2730" b="1" spc="-156" dirty="0">
                <a:solidFill>
                  <a:srgbClr val="FFFFFF"/>
                </a:solidFill>
              </a:rPr>
              <a:t>a</a:t>
            </a:r>
            <a:r>
              <a:rPr sz="2730" b="1" spc="-27" dirty="0">
                <a:solidFill>
                  <a:srgbClr val="FFFFFF"/>
                </a:solidFill>
              </a:rPr>
              <a:t>c</a:t>
            </a:r>
            <a:r>
              <a:rPr sz="2730" b="1" spc="-143" dirty="0">
                <a:solidFill>
                  <a:srgbClr val="FFFFFF"/>
                </a:solidFill>
              </a:rPr>
              <a:t>i</a:t>
            </a:r>
            <a:r>
              <a:rPr sz="2730" b="1" spc="-103" dirty="0">
                <a:solidFill>
                  <a:srgbClr val="FFFFFF"/>
                </a:solidFill>
              </a:rPr>
              <a:t>ó</a:t>
            </a:r>
            <a:r>
              <a:rPr sz="2730" b="1" spc="-63" dirty="0">
                <a:solidFill>
                  <a:srgbClr val="FFFFFF"/>
                </a:solidFill>
              </a:rPr>
              <a:t>n</a:t>
            </a:r>
            <a:r>
              <a:rPr sz="2730" b="1" spc="-176" dirty="0">
                <a:solidFill>
                  <a:srgbClr val="FFFFFF"/>
                </a:solidFill>
              </a:rPr>
              <a:t> </a:t>
            </a:r>
            <a:r>
              <a:rPr sz="2730" b="1" spc="-186" dirty="0">
                <a:solidFill>
                  <a:srgbClr val="FFFFFF"/>
                </a:solidFill>
              </a:rPr>
              <a:t>y</a:t>
            </a:r>
            <a:r>
              <a:rPr sz="2730" b="1" spc="-176" dirty="0">
                <a:solidFill>
                  <a:srgbClr val="FFFFFF"/>
                </a:solidFill>
              </a:rPr>
              <a:t> </a:t>
            </a:r>
            <a:r>
              <a:rPr sz="2730" b="1" spc="-213" dirty="0">
                <a:solidFill>
                  <a:srgbClr val="FFFFFF"/>
                </a:solidFill>
              </a:rPr>
              <a:t>S</a:t>
            </a:r>
            <a:r>
              <a:rPr sz="2730" b="1" spc="-27" dirty="0">
                <a:solidFill>
                  <a:srgbClr val="FFFFFF"/>
                </a:solidFill>
              </a:rPr>
              <a:t>E</a:t>
            </a:r>
            <a:r>
              <a:rPr sz="2730" b="1" spc="-7" dirty="0">
                <a:solidFill>
                  <a:srgbClr val="FFFFFF"/>
                </a:solidFill>
              </a:rPr>
              <a:t>O</a:t>
            </a:r>
            <a:endParaRPr sz="273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43" y="1052444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3964" y="1794115"/>
            <a:ext cx="4224731" cy="2464301"/>
          </a:xfrm>
          <a:prstGeom prst="rect">
            <a:avLst/>
          </a:prstGeom>
        </p:spPr>
        <p:txBody>
          <a:bodyPr vert="horz" wrap="square" lIns="0" tIns="5497" rIns="0" bIns="0" rtlCol="0">
            <a:spAutoFit/>
          </a:bodyPr>
          <a:lstStyle/>
          <a:p>
            <a:pPr marL="8456" marR="3382">
              <a:lnSpc>
                <a:spcPct val="100899"/>
              </a:lnSpc>
              <a:spcBef>
                <a:spcPts val="43"/>
              </a:spcBef>
            </a:pPr>
            <a:r>
              <a:rPr sz="1997" spc="20" dirty="0">
                <a:latin typeface="Verdana"/>
                <a:cs typeface="Verdana"/>
              </a:rPr>
              <a:t>La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0" dirty="0">
                <a:latin typeface="Verdana"/>
                <a:cs typeface="Verdana"/>
              </a:rPr>
              <a:t>segu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47" dirty="0">
                <a:latin typeface="Verdana"/>
                <a:cs typeface="Verdana"/>
              </a:rPr>
              <a:t>idad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3" dirty="0">
                <a:latin typeface="Verdana"/>
                <a:cs typeface="Verdana"/>
              </a:rPr>
              <a:t>man</a:t>
            </a:r>
            <a:r>
              <a:rPr sz="1997" dirty="0">
                <a:latin typeface="Verdana"/>
                <a:cs typeface="Verdana"/>
              </a:rPr>
              <a:t>t</a:t>
            </a:r>
            <a:r>
              <a:rPr sz="1997" spc="50" dirty="0">
                <a:latin typeface="Verdana"/>
                <a:cs typeface="Verdana"/>
              </a:rPr>
              <a:t>enimien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27" dirty="0">
                <a:latin typeface="Verdana"/>
                <a:cs typeface="Verdana"/>
              </a:rPr>
              <a:t>o  </a:t>
            </a:r>
            <a:r>
              <a:rPr sz="1997" spc="20" dirty="0">
                <a:latin typeface="Verdana"/>
                <a:cs typeface="Verdana"/>
              </a:rPr>
              <a:t>son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fundamentales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  </a:t>
            </a:r>
            <a:r>
              <a:rPr sz="1997" spc="-3" dirty="0">
                <a:latin typeface="Verdana"/>
                <a:cs typeface="Verdana"/>
              </a:rPr>
              <a:t>desa</a:t>
            </a:r>
            <a:r>
              <a:rPr sz="1997" spc="-20" dirty="0">
                <a:latin typeface="Verdana"/>
                <a:cs typeface="Verdana"/>
              </a:rPr>
              <a:t>r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ollo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90" dirty="0">
                <a:latin typeface="Verdana"/>
                <a:cs typeface="Verdana"/>
              </a:rPr>
              <a:t>w</a:t>
            </a:r>
            <a:r>
              <a:rPr sz="1997" spc="60" dirty="0">
                <a:latin typeface="Verdana"/>
                <a:cs typeface="Verdana"/>
              </a:rPr>
              <a:t>e</a:t>
            </a:r>
            <a:r>
              <a:rPr sz="1997" spc="33" dirty="0">
                <a:latin typeface="Verdana"/>
                <a:cs typeface="Verdana"/>
              </a:rPr>
              <a:t>b</a:t>
            </a:r>
            <a:r>
              <a:rPr sz="1997" spc="-306" dirty="0">
                <a:latin typeface="Verdana"/>
                <a:cs typeface="Verdana"/>
              </a:rPr>
              <a:t>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</a:t>
            </a:r>
            <a:r>
              <a:rPr sz="1997" spc="60" dirty="0">
                <a:latin typeface="Verdana"/>
                <a:cs typeface="Verdana"/>
              </a:rPr>
              <a:t>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3" dirty="0">
                <a:latin typeface="Verdana"/>
                <a:cs typeface="Verdana"/>
              </a:rPr>
              <a:t>y  </a:t>
            </a:r>
            <a:r>
              <a:rPr sz="1997" spc="33" dirty="0">
                <a:latin typeface="Verdana"/>
                <a:cs typeface="Verdana"/>
              </a:rPr>
              <a:t>Google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</a:t>
            </a:r>
            <a:r>
              <a:rPr sz="1997" spc="27" dirty="0">
                <a:latin typeface="Verdana"/>
                <a:cs typeface="Verdana"/>
              </a:rPr>
              <a:t>ola</a:t>
            </a:r>
            <a:r>
              <a:rPr sz="1997" spc="3" dirty="0">
                <a:latin typeface="Verdana"/>
                <a:cs typeface="Verdana"/>
              </a:rPr>
              <a:t>b</a:t>
            </a:r>
            <a:r>
              <a:rPr sz="1997" spc="-306" dirty="0">
                <a:latin typeface="Verdana"/>
                <a:cs typeface="Verdana"/>
              </a:rPr>
              <a:t>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3" dirty="0">
                <a:latin typeface="Verdana"/>
                <a:cs typeface="Verdana"/>
              </a:rPr>
              <a:t>posible  </a:t>
            </a:r>
            <a:r>
              <a:rPr sz="1997" spc="43" dirty="0">
                <a:latin typeface="Verdana"/>
                <a:cs typeface="Verdana"/>
              </a:rPr>
              <a:t>implementar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7" dirty="0">
                <a:latin typeface="Verdana"/>
                <a:cs typeface="Verdana"/>
              </a:rPr>
              <a:t>p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á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dirty="0">
                <a:latin typeface="Verdana"/>
                <a:cs typeface="Verdana"/>
              </a:rPr>
              <a:t>ticas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de  </a:t>
            </a:r>
            <a:r>
              <a:rPr sz="1997" b="1" spc="-100" dirty="0">
                <a:latin typeface="Verdana"/>
                <a:cs typeface="Verdana"/>
              </a:rPr>
              <a:t>segu</a:t>
            </a:r>
            <a:r>
              <a:rPr sz="1997" b="1" spc="-87" dirty="0">
                <a:latin typeface="Verdana"/>
                <a:cs typeface="Verdana"/>
              </a:rPr>
              <a:t>rida</a:t>
            </a:r>
            <a:r>
              <a:rPr sz="1997" b="1" spc="-27" dirty="0">
                <a:latin typeface="Verdana"/>
                <a:cs typeface="Verdana"/>
              </a:rPr>
              <a:t>d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152" dirty="0">
                <a:latin typeface="Verdana"/>
                <a:cs typeface="Verdana"/>
              </a:rPr>
              <a:t>w</a:t>
            </a:r>
            <a:r>
              <a:rPr sz="1997" b="1" spc="-57" dirty="0">
                <a:latin typeface="Verdana"/>
                <a:cs typeface="Verdana"/>
              </a:rPr>
              <a:t>eb</a:t>
            </a:r>
            <a:r>
              <a:rPr sz="1997" b="1" spc="-16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27" dirty="0">
                <a:latin typeface="Verdana"/>
                <a:cs typeface="Verdana"/>
              </a:rPr>
              <a:t>alizar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0" dirty="0">
                <a:latin typeface="Verdana"/>
                <a:cs typeface="Verdana"/>
              </a:rPr>
              <a:t>ta</a:t>
            </a:r>
            <a:r>
              <a:rPr sz="1997" spc="-4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-37" dirty="0">
                <a:latin typeface="Verdana"/>
                <a:cs typeface="Verdana"/>
              </a:rPr>
              <a:t>as 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-73" dirty="0">
                <a:latin typeface="Verdana"/>
                <a:cs typeface="Verdana"/>
              </a:rPr>
              <a:t>man</a:t>
            </a:r>
            <a:r>
              <a:rPr sz="1997" b="1" spc="-76" dirty="0">
                <a:latin typeface="Verdana"/>
                <a:cs typeface="Verdana"/>
              </a:rPr>
              <a:t>t</a:t>
            </a:r>
            <a:r>
              <a:rPr sz="1997" b="1" spc="-73" dirty="0">
                <a:latin typeface="Verdana"/>
                <a:cs typeface="Verdana"/>
              </a:rPr>
              <a:t>enimien</a:t>
            </a:r>
            <a:r>
              <a:rPr sz="1997" b="1" spc="-90" dirty="0">
                <a:latin typeface="Verdana"/>
                <a:cs typeface="Verdana"/>
              </a:rPr>
              <a:t>t</a:t>
            </a:r>
            <a:r>
              <a:rPr sz="1997" b="1" spc="-83" dirty="0">
                <a:latin typeface="Verdana"/>
                <a:cs typeface="Verdana"/>
              </a:rPr>
              <a:t>o</a:t>
            </a:r>
            <a:r>
              <a:rPr sz="1997" b="1" spc="-16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mane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a  </a:t>
            </a:r>
            <a:r>
              <a:rPr sz="1997" spc="-20" dirty="0">
                <a:latin typeface="Verdana"/>
                <a:cs typeface="Verdana"/>
              </a:rPr>
              <a:t>eﬁciente.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7623" y="876096"/>
            <a:ext cx="4315213" cy="369660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330" b="1" spc="-180" dirty="0"/>
              <a:t>S</a:t>
            </a:r>
            <a:r>
              <a:rPr sz="2330" b="1" spc="-90" dirty="0"/>
              <a:t>e</a:t>
            </a:r>
            <a:r>
              <a:rPr sz="2330" b="1" spc="-3" dirty="0"/>
              <a:t>g</a:t>
            </a:r>
            <a:r>
              <a:rPr sz="2330" b="1" spc="-63" dirty="0"/>
              <a:t>u</a:t>
            </a:r>
            <a:r>
              <a:rPr sz="2330" b="1" spc="-186" dirty="0"/>
              <a:t>r</a:t>
            </a:r>
            <a:r>
              <a:rPr sz="2330" b="1" spc="-123" dirty="0"/>
              <a:t>i</a:t>
            </a:r>
            <a:r>
              <a:rPr sz="2330" b="1" spc="-20" dirty="0"/>
              <a:t>d</a:t>
            </a:r>
            <a:r>
              <a:rPr sz="2330" b="1" spc="-130" dirty="0"/>
              <a:t>a</a:t>
            </a:r>
            <a:r>
              <a:rPr sz="2330" b="1" spc="-17" dirty="0"/>
              <a:t>d</a:t>
            </a:r>
            <a:r>
              <a:rPr sz="2330" b="1" spc="-150" dirty="0"/>
              <a:t> </a:t>
            </a:r>
            <a:r>
              <a:rPr sz="2330" b="1" spc="-160" dirty="0"/>
              <a:t>y</a:t>
            </a:r>
            <a:r>
              <a:rPr sz="2330" b="1" spc="-150" dirty="0"/>
              <a:t> </a:t>
            </a:r>
            <a:r>
              <a:rPr sz="2330" b="1" spc="33" dirty="0"/>
              <a:t>M</a:t>
            </a:r>
            <a:r>
              <a:rPr sz="2330" b="1" spc="-133" dirty="0"/>
              <a:t>a</a:t>
            </a:r>
            <a:r>
              <a:rPr sz="2330" b="1" spc="-53" dirty="0"/>
              <a:t>n</a:t>
            </a:r>
            <a:r>
              <a:rPr sz="2330" b="1" spc="-110" dirty="0"/>
              <a:t>t</a:t>
            </a:r>
            <a:r>
              <a:rPr sz="2330" b="1" spc="-90" dirty="0"/>
              <a:t>e</a:t>
            </a:r>
            <a:r>
              <a:rPr sz="2330" b="1" spc="-53" dirty="0"/>
              <a:t>n</a:t>
            </a:r>
            <a:r>
              <a:rPr sz="2330" b="1" spc="-123" dirty="0"/>
              <a:t>i</a:t>
            </a:r>
            <a:r>
              <a:rPr sz="2330" b="1" spc="7" dirty="0"/>
              <a:t>m</a:t>
            </a:r>
            <a:r>
              <a:rPr sz="2330" b="1" spc="-123" dirty="0"/>
              <a:t>i</a:t>
            </a:r>
            <a:r>
              <a:rPr sz="2330" b="1" spc="-90" dirty="0"/>
              <a:t>e</a:t>
            </a:r>
            <a:r>
              <a:rPr sz="2330" b="1" spc="-53" dirty="0"/>
              <a:t>n</a:t>
            </a:r>
            <a:r>
              <a:rPr sz="2330" b="1" spc="-110" dirty="0"/>
              <a:t>t</a:t>
            </a:r>
            <a:r>
              <a:rPr sz="2330" b="1" spc="-83" dirty="0"/>
              <a:t>o</a:t>
            </a:r>
            <a:endParaRPr sz="2330" b="1" dirty="0"/>
          </a:p>
        </p:txBody>
      </p:sp>
      <p:sp>
        <p:nvSpPr>
          <p:cNvPr id="5" name="object 5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2" y="0"/>
                </a:moveTo>
                <a:lnTo>
                  <a:pt x="0" y="0"/>
                </a:lnTo>
                <a:lnTo>
                  <a:pt x="0" y="114300"/>
                </a:lnTo>
                <a:lnTo>
                  <a:pt x="7775342" y="114300"/>
                </a:lnTo>
                <a:lnTo>
                  <a:pt x="7775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F2E11C4-CAD7-C10A-CDAF-571ACEEAF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520"/>
            <a:ext cx="11896725" cy="676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EC3AF1-1AD7-C4CF-87E3-3FD228F69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281" y="1051845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16749" y="1792965"/>
            <a:ext cx="4281388" cy="2154749"/>
          </a:xfrm>
          <a:prstGeom prst="rect">
            <a:avLst/>
          </a:prstGeom>
        </p:spPr>
        <p:txBody>
          <a:bodyPr vert="horz" wrap="square" lIns="0" tIns="6342" rIns="0" bIns="0" rtlCol="0">
            <a:spAutoFit/>
          </a:bodyPr>
          <a:lstStyle/>
          <a:p>
            <a:pPr marL="8456" marR="3382">
              <a:lnSpc>
                <a:spcPct val="100699"/>
              </a:lnSpc>
              <a:spcBef>
                <a:spcPts val="50"/>
              </a:spcBef>
            </a:pPr>
            <a:r>
              <a:rPr sz="1997" spc="76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esta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20" dirty="0">
                <a:latin typeface="Verdana"/>
                <a:cs typeface="Verdana"/>
              </a:rPr>
              <a:t>esenta</a:t>
            </a:r>
            <a:r>
              <a:rPr sz="1997" dirty="0">
                <a:latin typeface="Verdana"/>
                <a:cs typeface="Verdana"/>
              </a:rPr>
              <a:t>c</a:t>
            </a:r>
            <a:r>
              <a:rPr sz="1997" spc="-50" dirty="0">
                <a:latin typeface="Verdana"/>
                <a:cs typeface="Verdana"/>
              </a:rPr>
              <a:t>ión,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3" dirty="0">
                <a:latin typeface="Verdana"/>
                <a:cs typeface="Verdana"/>
              </a:rPr>
              <a:t>xplo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27" dirty="0">
                <a:latin typeface="Verdana"/>
                <a:cs typeface="Verdana"/>
              </a:rPr>
              <a:t>amos  </a:t>
            </a:r>
            <a:r>
              <a:rPr sz="1997" spc="-17" dirty="0">
                <a:latin typeface="Verdana"/>
                <a:cs typeface="Verdana"/>
              </a:rPr>
              <a:t>la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-93" dirty="0">
                <a:latin typeface="Verdana"/>
                <a:cs typeface="Verdana"/>
              </a:rPr>
              <a:t>c</a:t>
            </a:r>
            <a:r>
              <a:rPr sz="1997" b="1" spc="-100" dirty="0">
                <a:latin typeface="Verdana"/>
                <a:cs typeface="Verdana"/>
              </a:rPr>
              <a:t>r</a:t>
            </a:r>
            <a:r>
              <a:rPr sz="1997" b="1" spc="-117" dirty="0">
                <a:latin typeface="Verdana"/>
                <a:cs typeface="Verdana"/>
              </a:rPr>
              <a:t>e</a:t>
            </a:r>
            <a:r>
              <a:rPr sz="1997" b="1" spc="-123" dirty="0">
                <a:latin typeface="Verdana"/>
                <a:cs typeface="Verdana"/>
              </a:rPr>
              <a:t>a</a:t>
            </a:r>
            <a:r>
              <a:rPr sz="1997" b="1" spc="-27" dirty="0">
                <a:latin typeface="Verdana"/>
                <a:cs typeface="Verdana"/>
              </a:rPr>
              <a:t>c</a:t>
            </a:r>
            <a:r>
              <a:rPr sz="1997" b="1" spc="-83" dirty="0">
                <a:latin typeface="Verdana"/>
                <a:cs typeface="Verdana"/>
              </a:rPr>
              <a:t>ión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57" dirty="0">
                <a:latin typeface="Verdana"/>
                <a:cs typeface="Verdana"/>
              </a:rPr>
              <a:t>de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43" dirty="0">
                <a:latin typeface="Verdana"/>
                <a:cs typeface="Verdana"/>
              </a:rPr>
              <a:t>p</a:t>
            </a:r>
            <a:r>
              <a:rPr sz="1997" b="1" spc="-123" dirty="0">
                <a:latin typeface="Verdana"/>
                <a:cs typeface="Verdana"/>
              </a:rPr>
              <a:t>á</a:t>
            </a:r>
            <a:r>
              <a:rPr sz="1997" b="1" spc="-90" dirty="0">
                <a:latin typeface="Verdana"/>
                <a:cs typeface="Verdana"/>
              </a:rPr>
              <a:t>ginas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152" dirty="0">
                <a:latin typeface="Verdana"/>
                <a:cs typeface="Verdana"/>
              </a:rPr>
              <a:t>w</a:t>
            </a:r>
            <a:r>
              <a:rPr sz="1997" b="1" spc="-57" dirty="0">
                <a:latin typeface="Verdana"/>
                <a:cs typeface="Verdana"/>
              </a:rPr>
              <a:t>eb</a:t>
            </a:r>
            <a:r>
              <a:rPr sz="1997" b="1" spc="-16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47" dirty="0">
                <a:latin typeface="Verdana"/>
                <a:cs typeface="Verdana"/>
              </a:rPr>
              <a:t>on  </a:t>
            </a:r>
            <a:r>
              <a:rPr sz="1997" spc="33" dirty="0">
                <a:latin typeface="Verdana"/>
                <a:cs typeface="Verdana"/>
              </a:rPr>
              <a:t>Google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</a:t>
            </a:r>
            <a:r>
              <a:rPr sz="1997" spc="27" dirty="0">
                <a:latin typeface="Verdana"/>
                <a:cs typeface="Verdana"/>
              </a:rPr>
              <a:t>olab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</a:t>
            </a:r>
            <a:r>
              <a:rPr sz="1997" spc="60" dirty="0">
                <a:latin typeface="Verdana"/>
                <a:cs typeface="Verdana"/>
              </a:rPr>
              <a:t>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las  </a:t>
            </a:r>
            <a:r>
              <a:rPr sz="1997" spc="17" dirty="0">
                <a:latin typeface="Verdana"/>
                <a:cs typeface="Verdana"/>
              </a:rPr>
              <a:t>he</a:t>
            </a:r>
            <a:r>
              <a:rPr sz="1997" spc="-7" dirty="0">
                <a:latin typeface="Verdana"/>
                <a:cs typeface="Verdana"/>
              </a:rPr>
              <a:t>r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20" dirty="0">
                <a:latin typeface="Verdana"/>
                <a:cs typeface="Verdana"/>
              </a:rPr>
              <a:t>amientas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73" dirty="0">
                <a:latin typeface="Verdana"/>
                <a:cs typeface="Verdana"/>
              </a:rPr>
              <a:t>on</a:t>
            </a:r>
            <a:r>
              <a:rPr sz="1997" spc="40" dirty="0">
                <a:latin typeface="Verdana"/>
                <a:cs typeface="Verdana"/>
              </a:rPr>
              <a:t>c</a:t>
            </a:r>
            <a:r>
              <a:rPr sz="1997" spc="57" dirty="0">
                <a:latin typeface="Verdana"/>
                <a:cs typeface="Verdana"/>
              </a:rPr>
              <a:t>ep</a:t>
            </a:r>
            <a:r>
              <a:rPr sz="1997" spc="-3" dirty="0">
                <a:latin typeface="Verdana"/>
                <a:cs typeface="Verdana"/>
              </a:rPr>
              <a:t>t</a:t>
            </a:r>
            <a:r>
              <a:rPr sz="1997" spc="-13" dirty="0">
                <a:latin typeface="Verdana"/>
                <a:cs typeface="Verdana"/>
              </a:rPr>
              <a:t>os 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esentados,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estás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lis</a:t>
            </a:r>
            <a:r>
              <a:rPr sz="1997" spc="-60" dirty="0">
                <a:latin typeface="Verdana"/>
                <a:cs typeface="Verdana"/>
              </a:rPr>
              <a:t>t</a:t>
            </a:r>
            <a:r>
              <a:rPr sz="1997" spc="40" dirty="0">
                <a:latin typeface="Verdana"/>
                <a:cs typeface="Verdana"/>
              </a:rPr>
              <a:t>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a 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30" dirty="0">
                <a:latin typeface="Verdana"/>
                <a:cs typeface="Verdana"/>
              </a:rPr>
              <a:t>omenzar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tu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53" dirty="0">
                <a:latin typeface="Verdana"/>
                <a:cs typeface="Verdana"/>
              </a:rPr>
              <a:t>viaje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" dirty="0">
                <a:latin typeface="Verdana"/>
                <a:cs typeface="Verdana"/>
              </a:rPr>
              <a:t>desa</a:t>
            </a:r>
            <a:r>
              <a:rPr sz="1997" spc="-20" dirty="0">
                <a:latin typeface="Verdana"/>
                <a:cs typeface="Verdana"/>
              </a:rPr>
              <a:t>r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ollo  </a:t>
            </a:r>
            <a:r>
              <a:rPr sz="1997" spc="90" dirty="0">
                <a:latin typeface="Verdana"/>
                <a:cs typeface="Verdana"/>
              </a:rPr>
              <a:t>w</a:t>
            </a:r>
            <a:r>
              <a:rPr sz="1997" spc="60" dirty="0">
                <a:latin typeface="Verdana"/>
                <a:cs typeface="Verdana"/>
              </a:rPr>
              <a:t>e</a:t>
            </a:r>
            <a:r>
              <a:rPr sz="1997" spc="33" dirty="0">
                <a:latin typeface="Verdana"/>
                <a:cs typeface="Verdana"/>
              </a:rPr>
              <a:t>b</a:t>
            </a:r>
            <a:r>
              <a:rPr sz="1997" spc="-306" dirty="0">
                <a:latin typeface="Verdana"/>
                <a:cs typeface="Verdana"/>
              </a:rPr>
              <a:t>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6" dirty="0">
                <a:latin typeface="Verdana"/>
                <a:cs typeface="Verdana"/>
              </a:rPr>
              <a:t>¡G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10" dirty="0">
                <a:latin typeface="Verdana"/>
                <a:cs typeface="Verdana"/>
              </a:rPr>
              <a:t>c</a:t>
            </a:r>
            <a:r>
              <a:rPr sz="1997" spc="-33" dirty="0">
                <a:latin typeface="Verdana"/>
                <a:cs typeface="Verdana"/>
              </a:rPr>
              <a:t>ias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0" dirty="0">
                <a:latin typeface="Verdana"/>
                <a:cs typeface="Verdana"/>
              </a:rPr>
              <a:t>por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tu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a</a:t>
            </a:r>
            <a:r>
              <a:rPr sz="1997" spc="-40" dirty="0">
                <a:latin typeface="Verdana"/>
                <a:cs typeface="Verdana"/>
              </a:rPr>
              <a:t>t</a:t>
            </a:r>
            <a:r>
              <a:rPr sz="1997" spc="63" dirty="0">
                <a:latin typeface="Verdana"/>
                <a:cs typeface="Verdana"/>
              </a:rPr>
              <a:t>en</a:t>
            </a:r>
            <a:r>
              <a:rPr sz="1997" spc="37" dirty="0">
                <a:latin typeface="Verdana"/>
                <a:cs typeface="Verdana"/>
              </a:rPr>
              <a:t>c</a:t>
            </a:r>
            <a:r>
              <a:rPr sz="1997" spc="-40" dirty="0">
                <a:latin typeface="Verdana"/>
                <a:cs typeface="Verdana"/>
              </a:rPr>
              <a:t>ión!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16749" y="868997"/>
            <a:ext cx="2015119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b="1" spc="-97" dirty="0"/>
              <a:t>Conclusión</a:t>
            </a:r>
            <a:endParaRPr sz="2730" b="1" dirty="0"/>
          </a:p>
        </p:txBody>
      </p:sp>
      <p:sp>
        <p:nvSpPr>
          <p:cNvPr id="5" name="object 5"/>
          <p:cNvSpPr/>
          <p:nvPr/>
        </p:nvSpPr>
        <p:spPr>
          <a:xfrm>
            <a:off x="7087155" y="641878"/>
            <a:ext cx="5093185" cy="76106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300"/>
                </a:moveTo>
                <a:lnTo>
                  <a:pt x="7649081" y="114300"/>
                </a:lnTo>
                <a:lnTo>
                  <a:pt x="7649081" y="0"/>
                </a:lnTo>
                <a:lnTo>
                  <a:pt x="0" y="0"/>
                </a:lnTo>
                <a:lnTo>
                  <a:pt x="0" y="1143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108D39-308A-7A06-DD47-9A145C217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520"/>
            <a:ext cx="11896725" cy="676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AF267B-2BE9-A858-3581-984B2A74BC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Identificar las principales ventajas y desventajas de la herramienta Google </a:t>
            </a:r>
            <a:r>
              <a:rPr lang="es-EC" sz="2000" dirty="0" err="1"/>
              <a:t>Colab</a:t>
            </a:r>
            <a:r>
              <a:rPr lang="es-EC" sz="2000" dirty="0"/>
              <a:t> y el lenguaje de programación Python.</a:t>
            </a:r>
          </a:p>
        </p:txBody>
      </p:sp>
      <p:pic>
        <p:nvPicPr>
          <p:cNvPr id="2050" name="Picture 2" descr="Como empezar a analizar datos con Python usando Google Colab | by Gustavo  Juantorena | Medium">
            <a:extLst>
              <a:ext uri="{FF2B5EF4-FFF2-40B4-BE49-F238E27FC236}">
                <a16:creationId xmlns:a16="http://schemas.microsoft.com/office/drawing/2014/main" id="{EE90DD4F-2BB0-E0B0-47DB-8388F7943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5465" y="3175578"/>
            <a:ext cx="5728413" cy="2544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8" y="1437"/>
            <a:ext cx="12172739" cy="6848275"/>
            <a:chOff x="0" y="2157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57"/>
              <a:ext cx="9953625" cy="102848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8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8"/>
                  </a:lnTo>
                  <a:lnTo>
                    <a:pt x="8424455" y="10279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9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9322" y="2465337"/>
            <a:ext cx="4283502" cy="2499394"/>
          </a:xfrm>
          <a:prstGeom prst="rect">
            <a:avLst/>
          </a:prstGeom>
        </p:spPr>
        <p:txBody>
          <a:bodyPr vert="horz" wrap="square" lIns="0" tIns="6342" rIns="0" bIns="0" rtlCol="0">
            <a:spAutoFit/>
          </a:bodyPr>
          <a:lstStyle/>
          <a:p>
            <a:pPr marL="8456" marR="3382">
              <a:lnSpc>
                <a:spcPct val="100699"/>
              </a:lnSpc>
              <a:spcBef>
                <a:spcPts val="50"/>
              </a:spcBef>
            </a:pPr>
            <a:r>
              <a:rPr sz="1997" spc="76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esta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3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esenta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37" dirty="0">
                <a:solidFill>
                  <a:srgbClr val="FFFFFF"/>
                </a:solidFill>
                <a:latin typeface="Verdana"/>
                <a:cs typeface="Verdana"/>
              </a:rPr>
              <a:t>ión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3" dirty="0">
                <a:solidFill>
                  <a:srgbClr val="FFFFFF"/>
                </a:solidFill>
                <a:latin typeface="Verdana"/>
                <a:cs typeface="Verdana"/>
              </a:rPr>
              <a:t>da</a:t>
            </a:r>
            <a:r>
              <a:rPr sz="1997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emos  </a:t>
            </a:r>
            <a:r>
              <a:rPr sz="1997" spc="47" dirty="0">
                <a:solidFill>
                  <a:srgbClr val="FFFFFF"/>
                </a:solidFill>
                <a:latin typeface="Verdana"/>
                <a:cs typeface="Verdana"/>
              </a:rPr>
              <a:t>una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0" dirty="0">
                <a:solidFill>
                  <a:srgbClr val="FFFFFF"/>
                </a:solidFill>
                <a:latin typeface="Verdana"/>
                <a:cs typeface="Verdana"/>
              </a:rPr>
              <a:t>int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80" dirty="0">
                <a:solidFill>
                  <a:srgbClr val="FFFFFF"/>
                </a:solidFill>
                <a:latin typeface="Verdana"/>
                <a:cs typeface="Verdana"/>
              </a:rPr>
              <a:t>odu</a:t>
            </a:r>
            <a:r>
              <a:rPr sz="1997" spc="4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6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37" dirty="0">
                <a:solidFill>
                  <a:srgbClr val="FFFFFF"/>
                </a:solidFill>
                <a:latin typeface="Verdana"/>
                <a:cs typeface="Verdana"/>
              </a:rPr>
              <a:t>ión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9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b="1" spc="-10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b="1" spc="-11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b="1" spc="-1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b="1" spc="-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b="1" spc="-83" dirty="0">
                <a:solidFill>
                  <a:srgbClr val="FFFFFF"/>
                </a:solidFill>
                <a:latin typeface="Verdana"/>
                <a:cs typeface="Verdana"/>
              </a:rPr>
              <a:t>ión</a:t>
            </a:r>
            <a:r>
              <a:rPr sz="1997" b="1" spc="-1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43" dirty="0">
                <a:solidFill>
                  <a:srgbClr val="FFFFFF"/>
                </a:solidFill>
                <a:latin typeface="Verdana"/>
                <a:cs typeface="Verdana"/>
              </a:rPr>
              <a:t>de  p</a:t>
            </a:r>
            <a:r>
              <a:rPr sz="1997" b="1" spc="-123" dirty="0">
                <a:solidFill>
                  <a:srgbClr val="FFFFFF"/>
                </a:solidFill>
                <a:latin typeface="Verdana"/>
                <a:cs typeface="Verdana"/>
              </a:rPr>
              <a:t>á</a:t>
            </a:r>
            <a:r>
              <a:rPr sz="1997" b="1" spc="-90" dirty="0">
                <a:solidFill>
                  <a:srgbClr val="FFFFFF"/>
                </a:solidFill>
                <a:latin typeface="Verdana"/>
                <a:cs typeface="Verdana"/>
              </a:rPr>
              <a:t>ginas</a:t>
            </a:r>
            <a:r>
              <a:rPr sz="1997" b="1" spc="-1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152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997" b="1" spc="-57" dirty="0">
                <a:solidFill>
                  <a:srgbClr val="FFFFFF"/>
                </a:solidFill>
                <a:latin typeface="Verdana"/>
                <a:cs typeface="Verdana"/>
              </a:rPr>
              <a:t>eb</a:t>
            </a:r>
            <a:r>
              <a:rPr sz="1997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olab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73" dirty="0">
                <a:solidFill>
                  <a:srgbClr val="FFFFFF"/>
                </a:solidFill>
                <a:latin typeface="Verdana"/>
                <a:cs typeface="Verdana"/>
              </a:rPr>
              <a:t>y  </a:t>
            </a:r>
            <a:r>
              <a:rPr sz="1997" spc="2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thon.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3" dirty="0">
                <a:solidFill>
                  <a:srgbClr val="FFFFFF"/>
                </a:solidFill>
                <a:latin typeface="Verdana"/>
                <a:cs typeface="Verdana"/>
              </a:rPr>
              <a:t>xplo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6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emos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30" dirty="0">
                <a:solidFill>
                  <a:srgbClr val="FFFFFF"/>
                </a:solidFill>
                <a:latin typeface="Verdana"/>
                <a:cs typeface="Verdana"/>
              </a:rPr>
              <a:t>las  </a:t>
            </a:r>
            <a:r>
              <a:rPr sz="1997" spc="17" dirty="0">
                <a:solidFill>
                  <a:srgbClr val="FFFFFF"/>
                </a:solidFill>
                <a:latin typeface="Verdana"/>
                <a:cs typeface="Verdana"/>
              </a:rPr>
              <a:t>he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amientas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ne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33" dirty="0">
                <a:solidFill>
                  <a:srgbClr val="FFFFFF"/>
                </a:solidFill>
                <a:latin typeface="Verdana"/>
                <a:cs typeface="Verdana"/>
              </a:rPr>
              <a:t>esa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33" dirty="0">
                <a:solidFill>
                  <a:srgbClr val="FFFFFF"/>
                </a:solidFill>
                <a:latin typeface="Verdana"/>
                <a:cs typeface="Verdana"/>
              </a:rPr>
              <a:t>ias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los 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73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ep</a:t>
            </a:r>
            <a:r>
              <a:rPr sz="1997" spc="-3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0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ási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83" dirty="0">
                <a:solidFill>
                  <a:srgbClr val="FFFFFF"/>
                </a:solidFill>
                <a:latin typeface="Verdana"/>
                <a:cs typeface="Verdana"/>
              </a:rPr>
              <a:t>emp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-30" dirty="0">
                <a:solidFill>
                  <a:srgbClr val="FFFFFF"/>
                </a:solidFill>
                <a:latin typeface="Verdana"/>
                <a:cs typeface="Verdana"/>
              </a:rPr>
              <a:t>zar  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3" dirty="0">
                <a:solidFill>
                  <a:srgbClr val="FFFFFF"/>
                </a:solidFill>
                <a:latin typeface="Verdana"/>
                <a:cs typeface="Verdana"/>
              </a:rPr>
              <a:t>desa</a:t>
            </a:r>
            <a:r>
              <a:rPr sz="1997" spc="-2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8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ollar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sitios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997" spc="-306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997">
              <a:latin typeface="Verdana"/>
              <a:cs typeface="Verdana"/>
            </a:endParaRPr>
          </a:p>
          <a:p>
            <a:pPr marL="8456">
              <a:spcBef>
                <a:spcPts val="50"/>
              </a:spcBef>
            </a:pP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¡Comencemos!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2267" y="1418279"/>
            <a:ext cx="2330113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spc="-130" dirty="0">
                <a:solidFill>
                  <a:srgbClr val="FFFFFF"/>
                </a:solidFill>
              </a:rPr>
              <a:t>Introducción</a:t>
            </a:r>
            <a:endParaRPr sz="273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226" y="870105"/>
            <a:ext cx="4130867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730" spc="-240" dirty="0"/>
              <a:t>¿</a:t>
            </a:r>
            <a:r>
              <a:rPr sz="2730" spc="-10" dirty="0"/>
              <a:t>Q</a:t>
            </a:r>
            <a:r>
              <a:rPr sz="2730" spc="-76" dirty="0"/>
              <a:t>u</a:t>
            </a:r>
            <a:r>
              <a:rPr sz="2730" spc="-103" dirty="0"/>
              <a:t>é</a:t>
            </a:r>
            <a:r>
              <a:rPr sz="2730" spc="-176" dirty="0"/>
              <a:t> </a:t>
            </a:r>
            <a:r>
              <a:rPr sz="2730" spc="-107" dirty="0"/>
              <a:t>e</a:t>
            </a:r>
            <a:r>
              <a:rPr sz="2730" spc="-203" dirty="0"/>
              <a:t>s</a:t>
            </a:r>
            <a:r>
              <a:rPr sz="2730" spc="-176" dirty="0"/>
              <a:t> </a:t>
            </a:r>
            <a:r>
              <a:rPr sz="2730" spc="-93" dirty="0"/>
              <a:t>G</a:t>
            </a:r>
            <a:r>
              <a:rPr sz="2730" spc="-103" dirty="0"/>
              <a:t>oo</a:t>
            </a:r>
            <a:r>
              <a:rPr sz="2730" spc="-3" dirty="0"/>
              <a:t>g</a:t>
            </a:r>
            <a:r>
              <a:rPr sz="2730" spc="-143" dirty="0"/>
              <a:t>l</a:t>
            </a:r>
            <a:r>
              <a:rPr sz="2730" spc="-103" dirty="0"/>
              <a:t>e</a:t>
            </a:r>
            <a:r>
              <a:rPr sz="2730" spc="-176" dirty="0"/>
              <a:t> </a:t>
            </a:r>
            <a:r>
              <a:rPr sz="2730" spc="-33" dirty="0"/>
              <a:t>C</a:t>
            </a:r>
            <a:r>
              <a:rPr sz="2730" spc="-103" dirty="0"/>
              <a:t>o</a:t>
            </a:r>
            <a:r>
              <a:rPr sz="2730" spc="-143" dirty="0"/>
              <a:t>l</a:t>
            </a:r>
            <a:r>
              <a:rPr sz="2730" spc="-160" dirty="0"/>
              <a:t>a</a:t>
            </a:r>
            <a:r>
              <a:rPr sz="2730" spc="-150" dirty="0"/>
              <a:t>b</a:t>
            </a:r>
            <a:r>
              <a:rPr sz="2730" spc="-87" dirty="0"/>
              <a:t>?</a:t>
            </a:r>
            <a:endParaRPr sz="2730"/>
          </a:p>
        </p:txBody>
      </p:sp>
      <p:sp>
        <p:nvSpPr>
          <p:cNvPr id="3" name="object 3"/>
          <p:cNvSpPr txBox="1"/>
          <p:nvPr/>
        </p:nvSpPr>
        <p:spPr>
          <a:xfrm>
            <a:off x="5843010" y="870105"/>
            <a:ext cx="5447501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33" dirty="0">
                <a:latin typeface="Verdana"/>
                <a:cs typeface="Verdana"/>
              </a:rPr>
              <a:t>Google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</a:t>
            </a:r>
            <a:r>
              <a:rPr sz="1997" spc="27" dirty="0">
                <a:latin typeface="Verdana"/>
                <a:cs typeface="Verdana"/>
              </a:rPr>
              <a:t>olab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80" dirty="0">
                <a:latin typeface="Verdana"/>
                <a:cs typeface="Verdana"/>
              </a:rPr>
              <a:t>un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0" dirty="0">
                <a:latin typeface="Verdana"/>
                <a:cs typeface="Verdana"/>
              </a:rPr>
              <a:t>t</a:t>
            </a:r>
            <a:r>
              <a:rPr sz="1997" spc="-7" dirty="0">
                <a:latin typeface="Verdana"/>
                <a:cs typeface="Verdana"/>
              </a:rPr>
              <a:t>o</a:t>
            </a:r>
            <a:r>
              <a:rPr sz="1997" spc="-23" dirty="0">
                <a:latin typeface="Verdana"/>
                <a:cs typeface="Verdana"/>
              </a:rPr>
              <a:t>r</a:t>
            </a:r>
            <a:r>
              <a:rPr sz="1997" spc="60" dirty="0">
                <a:latin typeface="Verdana"/>
                <a:cs typeface="Verdana"/>
              </a:rPr>
              <a:t>no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b="1" spc="-57" dirty="0">
                <a:latin typeface="Verdana"/>
                <a:cs typeface="Verdana"/>
              </a:rPr>
              <a:t>n</a:t>
            </a:r>
            <a:r>
              <a:rPr sz="1997" b="1" spc="-90" dirty="0">
                <a:latin typeface="Verdana"/>
                <a:cs typeface="Verdana"/>
              </a:rPr>
              <a:t>o</a:t>
            </a:r>
            <a:r>
              <a:rPr sz="1997" b="1" spc="-97" dirty="0">
                <a:latin typeface="Verdana"/>
                <a:cs typeface="Verdana"/>
              </a:rPr>
              <a:t>t</a:t>
            </a:r>
            <a:r>
              <a:rPr sz="1997" b="1" spc="-70" dirty="0">
                <a:latin typeface="Verdana"/>
                <a:cs typeface="Verdana"/>
              </a:rPr>
              <a:t>eboo</a:t>
            </a:r>
            <a:r>
              <a:rPr sz="1997" b="1" spc="-107" dirty="0">
                <a:latin typeface="Verdana"/>
                <a:cs typeface="Verdana"/>
              </a:rPr>
              <a:t>k</a:t>
            </a:r>
            <a:r>
              <a:rPr sz="1997" b="1" spc="-113" dirty="0">
                <a:latin typeface="Verdana"/>
                <a:cs typeface="Verdana"/>
              </a:rPr>
              <a:t>s  </a:t>
            </a:r>
            <a:r>
              <a:rPr sz="1997" b="1" spc="-33" dirty="0">
                <a:latin typeface="Verdana"/>
                <a:cs typeface="Verdana"/>
              </a:rPr>
              <a:t>c</a:t>
            </a:r>
            <a:r>
              <a:rPr sz="1997" b="1" spc="-87" dirty="0">
                <a:latin typeface="Verdana"/>
                <a:cs typeface="Verdana"/>
              </a:rPr>
              <a:t>olabo</a:t>
            </a:r>
            <a:r>
              <a:rPr sz="1997" b="1" spc="-243" dirty="0">
                <a:latin typeface="Verdana"/>
                <a:cs typeface="Verdana"/>
              </a:rPr>
              <a:t>r</a:t>
            </a:r>
            <a:r>
              <a:rPr sz="1997" b="1" spc="-103" dirty="0">
                <a:latin typeface="Verdana"/>
                <a:cs typeface="Verdana"/>
              </a:rPr>
              <a:t>ati</a:t>
            </a:r>
            <a:r>
              <a:rPr sz="1997" b="1" spc="-166" dirty="0">
                <a:latin typeface="Verdana"/>
                <a:cs typeface="Verdana"/>
              </a:rPr>
              <a:t>v</a:t>
            </a:r>
            <a:r>
              <a:rPr sz="1997" b="1" spc="-120" dirty="0">
                <a:latin typeface="Verdana"/>
                <a:cs typeface="Verdana"/>
              </a:rPr>
              <a:t>os</a:t>
            </a:r>
            <a:r>
              <a:rPr sz="1997" b="1" spc="-160" dirty="0">
                <a:latin typeface="Verdana"/>
                <a:cs typeface="Verdana"/>
              </a:rPr>
              <a:t> </a:t>
            </a:r>
            <a:r>
              <a:rPr sz="1997" spc="67" dirty="0">
                <a:latin typeface="Verdana"/>
                <a:cs typeface="Verdana"/>
              </a:rPr>
              <a:t>que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pe</a:t>
            </a:r>
            <a:r>
              <a:rPr sz="1997" dirty="0">
                <a:latin typeface="Verdana"/>
                <a:cs typeface="Verdana"/>
              </a:rPr>
              <a:t>r</a:t>
            </a:r>
            <a:r>
              <a:rPr sz="1997" spc="70" dirty="0">
                <a:latin typeface="Verdana"/>
                <a:cs typeface="Verdana"/>
              </a:rPr>
              <a:t>mi</a:t>
            </a:r>
            <a:r>
              <a:rPr sz="1997" spc="3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esc</a:t>
            </a:r>
            <a:r>
              <a:rPr sz="1997" spc="-23" dirty="0">
                <a:latin typeface="Verdana"/>
                <a:cs typeface="Verdana"/>
              </a:rPr>
              <a:t>r</a:t>
            </a:r>
            <a:r>
              <a:rPr sz="1997" spc="7" dirty="0">
                <a:latin typeface="Verdana"/>
                <a:cs typeface="Verdana"/>
              </a:rPr>
              <a:t>ibir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3" dirty="0">
                <a:latin typeface="Verdana"/>
                <a:cs typeface="Verdana"/>
              </a:rPr>
              <a:t>y 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60" dirty="0">
                <a:latin typeface="Verdana"/>
                <a:cs typeface="Verdana"/>
              </a:rPr>
              <a:t>ódigo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en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-13" dirty="0">
                <a:latin typeface="Verdana"/>
                <a:cs typeface="Verdana"/>
              </a:rPr>
              <a:t>thon.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" dirty="0">
                <a:latin typeface="Verdana"/>
                <a:cs typeface="Verdana"/>
              </a:rPr>
              <a:t>Of</a:t>
            </a:r>
            <a:r>
              <a:rPr sz="1997" spc="-20" dirty="0">
                <a:latin typeface="Verdana"/>
                <a:cs typeface="Verdana"/>
              </a:rPr>
              <a:t>r</a:t>
            </a:r>
            <a:r>
              <a:rPr sz="1997" spc="53" dirty="0">
                <a:latin typeface="Verdana"/>
                <a:cs typeface="Verdana"/>
              </a:rPr>
              <a:t>e</a:t>
            </a:r>
            <a:r>
              <a:rPr sz="1997" spc="27" dirty="0">
                <a:latin typeface="Verdana"/>
                <a:cs typeface="Verdana"/>
              </a:rPr>
              <a:t>c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7" dirty="0">
                <a:latin typeface="Verdana"/>
                <a:cs typeface="Verdana"/>
              </a:rPr>
              <a:t>c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-3" dirty="0">
                <a:latin typeface="Verdana"/>
                <a:cs typeface="Verdana"/>
              </a:rPr>
              <a:t>eso  </a:t>
            </a:r>
            <a:r>
              <a:rPr sz="1997" spc="123" dirty="0">
                <a:latin typeface="Verdana"/>
                <a:cs typeface="Verdana"/>
              </a:rPr>
              <a:t>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17" dirty="0">
                <a:latin typeface="Verdana"/>
                <a:cs typeface="Verdana"/>
              </a:rPr>
              <a:t>atui</a:t>
            </a:r>
            <a:r>
              <a:rPr sz="1997" spc="-27" dirty="0">
                <a:latin typeface="Verdana"/>
                <a:cs typeface="Verdana"/>
              </a:rPr>
              <a:t>t</a:t>
            </a:r>
            <a:r>
              <a:rPr sz="1997" spc="40" dirty="0">
                <a:latin typeface="Verdana"/>
                <a:cs typeface="Verdana"/>
              </a:rPr>
              <a:t>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27" dirty="0">
                <a:latin typeface="Verdana"/>
                <a:cs typeface="Verdana"/>
              </a:rPr>
              <a:t>G</a:t>
            </a:r>
            <a:r>
              <a:rPr sz="1997" spc="87" dirty="0">
                <a:latin typeface="Verdana"/>
                <a:cs typeface="Verdana"/>
              </a:rPr>
              <a:t>P</a:t>
            </a:r>
            <a:r>
              <a:rPr sz="1997" spc="120" dirty="0">
                <a:latin typeface="Verdana"/>
                <a:cs typeface="Verdana"/>
              </a:rPr>
              <a:t>U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73" dirty="0">
                <a:latin typeface="Verdana"/>
                <a:cs typeface="Verdana"/>
              </a:rPr>
              <a:t>T</a:t>
            </a:r>
            <a:r>
              <a:rPr sz="1997" spc="60" dirty="0">
                <a:latin typeface="Verdana"/>
                <a:cs typeface="Verdana"/>
              </a:rPr>
              <a:t>P</a:t>
            </a:r>
            <a:r>
              <a:rPr sz="1997" spc="100" dirty="0">
                <a:latin typeface="Verdana"/>
                <a:cs typeface="Verdana"/>
              </a:rPr>
              <a:t>U</a:t>
            </a:r>
            <a:r>
              <a:rPr sz="1997" spc="-306" dirty="0">
                <a:latin typeface="Verdana"/>
                <a:cs typeface="Verdana"/>
              </a:rPr>
              <a:t>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lo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7" dirty="0">
                <a:latin typeface="Verdana"/>
                <a:cs typeface="Verdana"/>
              </a:rPr>
              <a:t>que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lo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ha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id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7" dirty="0">
                <a:latin typeface="Verdana"/>
                <a:cs typeface="Verdana"/>
              </a:rPr>
              <a:t>al  </a:t>
            </a:r>
            <a:r>
              <a:rPr sz="1997" spc="-23" dirty="0">
                <a:latin typeface="Verdana"/>
                <a:cs typeface="Verdana"/>
              </a:rPr>
              <a:t>para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" dirty="0">
                <a:latin typeface="Verdana"/>
                <a:cs typeface="Verdana"/>
              </a:rPr>
              <a:t>proyectos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76" dirty="0">
                <a:latin typeface="Verdana"/>
                <a:cs typeface="Verdana"/>
              </a:rPr>
              <a:t> </a:t>
            </a:r>
            <a:r>
              <a:rPr sz="1997" b="1" spc="-107" dirty="0">
                <a:latin typeface="Verdana"/>
                <a:cs typeface="Verdana"/>
              </a:rPr>
              <a:t>aprendizaje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80" dirty="0">
                <a:latin typeface="Verdana"/>
                <a:cs typeface="Verdana"/>
              </a:rPr>
              <a:t>automático </a:t>
            </a:r>
            <a:r>
              <a:rPr sz="1997" b="1" spc="-672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" dirty="0">
                <a:latin typeface="Verdana"/>
                <a:cs typeface="Verdana"/>
              </a:rPr>
              <a:t>desa</a:t>
            </a:r>
            <a:r>
              <a:rPr sz="1997" spc="-20" dirty="0">
                <a:latin typeface="Verdana"/>
                <a:cs typeface="Verdana"/>
              </a:rPr>
              <a:t>r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ollo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90" dirty="0">
                <a:latin typeface="Verdana"/>
                <a:cs typeface="Verdana"/>
              </a:rPr>
              <a:t>w</a:t>
            </a:r>
            <a:r>
              <a:rPr sz="1997" spc="60" dirty="0">
                <a:latin typeface="Verdana"/>
                <a:cs typeface="Verdana"/>
              </a:rPr>
              <a:t>e</a:t>
            </a:r>
            <a:r>
              <a:rPr sz="1997" spc="33" dirty="0">
                <a:latin typeface="Verdana"/>
                <a:cs typeface="Verdana"/>
              </a:rPr>
              <a:t>b</a:t>
            </a:r>
            <a:r>
              <a:rPr sz="1997" spc="-306" dirty="0">
                <a:latin typeface="Verdana"/>
                <a:cs typeface="Verdana"/>
              </a:rPr>
              <a:t>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904EDE8-2B8D-B5C8-DC8D-B4A3521B0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20"/>
            <a:ext cx="11896725" cy="6762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769D1F3-032B-2DA3-81D8-CDE4C689A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43" y="1052444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3964" y="1794115"/>
            <a:ext cx="4282233" cy="2464301"/>
          </a:xfrm>
          <a:prstGeom prst="rect">
            <a:avLst/>
          </a:prstGeom>
        </p:spPr>
        <p:txBody>
          <a:bodyPr vert="horz" wrap="square" lIns="0" tIns="5497" rIns="0" bIns="0" rtlCol="0">
            <a:spAutoFit/>
          </a:bodyPr>
          <a:lstStyle/>
          <a:p>
            <a:pPr marL="8456" marR="3382">
              <a:lnSpc>
                <a:spcPct val="100899"/>
              </a:lnSpc>
              <a:spcBef>
                <a:spcPts val="43"/>
              </a:spcBef>
            </a:pP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80" dirty="0">
                <a:latin typeface="Verdana"/>
                <a:cs typeface="Verdana"/>
              </a:rPr>
              <a:t>un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lenguaje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de  </a:t>
            </a:r>
            <a:r>
              <a:rPr sz="1997" spc="33" dirty="0">
                <a:latin typeface="Verdana"/>
                <a:cs typeface="Verdana"/>
              </a:rPr>
              <a:t>p</a:t>
            </a:r>
            <a:r>
              <a:rPr sz="1997" spc="-3" dirty="0">
                <a:latin typeface="Verdana"/>
                <a:cs typeface="Verdana"/>
              </a:rPr>
              <a:t>r</a:t>
            </a:r>
            <a:r>
              <a:rPr sz="1997" spc="80" dirty="0">
                <a:latin typeface="Verdana"/>
                <a:cs typeface="Verdana"/>
              </a:rPr>
              <a:t>og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57" dirty="0">
                <a:latin typeface="Verdana"/>
                <a:cs typeface="Verdana"/>
              </a:rPr>
              <a:t>ama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0" dirty="0">
                <a:latin typeface="Verdana"/>
                <a:cs typeface="Verdana"/>
              </a:rPr>
              <a:t>v</a:t>
            </a:r>
            <a:r>
              <a:rPr sz="1997" spc="-23" dirty="0">
                <a:latin typeface="Verdana"/>
                <a:cs typeface="Verdana"/>
              </a:rPr>
              <a:t>er</a:t>
            </a:r>
            <a:r>
              <a:rPr sz="1997" spc="-20" dirty="0">
                <a:latin typeface="Verdana"/>
                <a:cs typeface="Verdana"/>
              </a:rPr>
              <a:t>sátil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de  </a:t>
            </a:r>
            <a:r>
              <a:rPr sz="1997" b="1" spc="-33" dirty="0">
                <a:latin typeface="Verdana"/>
                <a:cs typeface="Verdana"/>
              </a:rPr>
              <a:t>c</a:t>
            </a:r>
            <a:r>
              <a:rPr sz="1997" b="1" spc="-63" dirty="0">
                <a:latin typeface="Verdana"/>
                <a:cs typeface="Verdana"/>
              </a:rPr>
              <a:t>ódigo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103" dirty="0">
                <a:latin typeface="Verdana"/>
                <a:cs typeface="Verdana"/>
              </a:rPr>
              <a:t>abie</a:t>
            </a:r>
            <a:r>
              <a:rPr sz="1997" b="1" spc="-57" dirty="0">
                <a:latin typeface="Verdana"/>
                <a:cs typeface="Verdana"/>
              </a:rPr>
              <a:t>r</a:t>
            </a:r>
            <a:r>
              <a:rPr sz="1997" b="1" spc="-100" dirty="0">
                <a:latin typeface="Verdana"/>
                <a:cs typeface="Verdana"/>
              </a:rPr>
              <a:t>t</a:t>
            </a:r>
            <a:r>
              <a:rPr sz="1997" b="1" spc="-83" dirty="0">
                <a:latin typeface="Verdana"/>
                <a:cs typeface="Verdana"/>
              </a:rPr>
              <a:t>o</a:t>
            </a:r>
            <a:r>
              <a:rPr sz="1997" spc="-306" dirty="0">
                <a:latin typeface="Verdana"/>
                <a:cs typeface="Verdana"/>
              </a:rPr>
              <a:t>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</a:t>
            </a:r>
            <a:r>
              <a:rPr sz="1997" spc="60" dirty="0">
                <a:latin typeface="Verdana"/>
                <a:cs typeface="Verdana"/>
              </a:rPr>
              <a:t>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" dirty="0">
                <a:latin typeface="Verdana"/>
                <a:cs typeface="Verdana"/>
              </a:rPr>
              <a:t>su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sintaxis  </a:t>
            </a:r>
            <a:r>
              <a:rPr sz="1997" spc="67" dirty="0">
                <a:latin typeface="Verdana"/>
                <a:cs typeface="Verdana"/>
              </a:rPr>
              <a:t>c</a:t>
            </a:r>
            <a:r>
              <a:rPr sz="1997" spc="-17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" dirty="0">
                <a:latin typeface="Verdana"/>
                <a:cs typeface="Verdana"/>
              </a:rPr>
              <a:t>legible,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id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7" dirty="0">
                <a:latin typeface="Verdana"/>
                <a:cs typeface="Verdana"/>
              </a:rPr>
              <a:t>al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 </a:t>
            </a:r>
            <a:r>
              <a:rPr sz="1997" b="1" spc="-93" dirty="0">
                <a:latin typeface="Verdana"/>
                <a:cs typeface="Verdana"/>
              </a:rPr>
              <a:t>c</a:t>
            </a:r>
            <a:r>
              <a:rPr sz="1997" b="1" spc="-100" dirty="0">
                <a:latin typeface="Verdana"/>
                <a:cs typeface="Verdana"/>
              </a:rPr>
              <a:t>r</a:t>
            </a:r>
            <a:r>
              <a:rPr sz="1997" b="1" spc="-117" dirty="0">
                <a:latin typeface="Verdana"/>
                <a:cs typeface="Verdana"/>
              </a:rPr>
              <a:t>e</a:t>
            </a:r>
            <a:r>
              <a:rPr sz="1997" b="1" spc="-123" dirty="0">
                <a:latin typeface="Verdana"/>
                <a:cs typeface="Verdana"/>
              </a:rPr>
              <a:t>a</a:t>
            </a:r>
            <a:r>
              <a:rPr sz="1997" b="1" spc="-27" dirty="0">
                <a:latin typeface="Verdana"/>
                <a:cs typeface="Verdana"/>
              </a:rPr>
              <a:t>c</a:t>
            </a:r>
            <a:r>
              <a:rPr sz="1997" b="1" spc="-83" dirty="0">
                <a:latin typeface="Verdana"/>
                <a:cs typeface="Verdana"/>
              </a:rPr>
              <a:t>ión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57" dirty="0">
                <a:latin typeface="Verdana"/>
                <a:cs typeface="Verdana"/>
              </a:rPr>
              <a:t>de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43" dirty="0">
                <a:latin typeface="Verdana"/>
                <a:cs typeface="Verdana"/>
              </a:rPr>
              <a:t>p</a:t>
            </a:r>
            <a:r>
              <a:rPr sz="1997" b="1" spc="-123" dirty="0">
                <a:latin typeface="Verdana"/>
                <a:cs typeface="Verdana"/>
              </a:rPr>
              <a:t>á</a:t>
            </a:r>
            <a:r>
              <a:rPr sz="1997" b="1" spc="-90" dirty="0">
                <a:latin typeface="Verdana"/>
                <a:cs typeface="Verdana"/>
              </a:rPr>
              <a:t>ginas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152" dirty="0">
                <a:latin typeface="Verdana"/>
                <a:cs typeface="Verdana"/>
              </a:rPr>
              <a:t>w</a:t>
            </a:r>
            <a:r>
              <a:rPr sz="1997" b="1" spc="-57" dirty="0">
                <a:latin typeface="Verdana"/>
                <a:cs typeface="Verdana"/>
              </a:rPr>
              <a:t>eb</a:t>
            </a:r>
            <a:r>
              <a:rPr sz="1997" b="1" spc="-160" dirty="0">
                <a:latin typeface="Verdana"/>
                <a:cs typeface="Verdana"/>
              </a:rPr>
              <a:t> </a:t>
            </a:r>
            <a:r>
              <a:rPr sz="1997" spc="-73" dirty="0">
                <a:latin typeface="Verdana"/>
                <a:cs typeface="Verdana"/>
              </a:rPr>
              <a:t>y  </a:t>
            </a:r>
            <a:r>
              <a:rPr sz="1997" spc="30" dirty="0">
                <a:latin typeface="Verdana"/>
                <a:cs typeface="Verdana"/>
              </a:rPr>
              <a:t>aplica</a:t>
            </a:r>
            <a:r>
              <a:rPr sz="1997" spc="13" dirty="0">
                <a:latin typeface="Verdana"/>
                <a:cs typeface="Verdana"/>
              </a:rPr>
              <a:t>c</a:t>
            </a:r>
            <a:r>
              <a:rPr sz="1997" spc="-40" dirty="0">
                <a:latin typeface="Verdana"/>
                <a:cs typeface="Verdana"/>
              </a:rPr>
              <a:t>iones.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Su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amplia 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70" dirty="0">
                <a:latin typeface="Verdana"/>
                <a:cs typeface="Verdana"/>
              </a:rPr>
              <a:t>omunidad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biblio</a:t>
            </a:r>
            <a:r>
              <a:rPr sz="1997" spc="-10" dirty="0">
                <a:latin typeface="Verdana"/>
                <a:cs typeface="Verdana"/>
              </a:rPr>
              <a:t>t</a:t>
            </a:r>
            <a:r>
              <a:rPr sz="1997" spc="3" dirty="0">
                <a:latin typeface="Verdana"/>
                <a:cs typeface="Verdana"/>
              </a:rPr>
              <a:t>ecas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lo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50" dirty="0">
                <a:latin typeface="Verdana"/>
                <a:cs typeface="Verdana"/>
              </a:rPr>
              <a:t>ha</a:t>
            </a:r>
            <a:r>
              <a:rPr sz="1997" spc="23" dirty="0">
                <a:latin typeface="Verdana"/>
                <a:cs typeface="Verdana"/>
              </a:rPr>
              <a:t>c</a:t>
            </a:r>
            <a:r>
              <a:rPr sz="1997" spc="40" dirty="0">
                <a:latin typeface="Verdana"/>
                <a:cs typeface="Verdana"/>
              </a:rPr>
              <a:t>en  </a:t>
            </a:r>
            <a:r>
              <a:rPr sz="1997" spc="47" dirty="0">
                <a:latin typeface="Verdana"/>
                <a:cs typeface="Verdana"/>
              </a:rPr>
              <a:t>una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80" dirty="0">
                <a:latin typeface="Verdana"/>
                <a:cs typeface="Verdana"/>
              </a:rPr>
              <a:t>op</a:t>
            </a:r>
            <a:r>
              <a:rPr sz="1997" spc="5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pode</a:t>
            </a:r>
            <a:r>
              <a:rPr sz="1997" spc="7" dirty="0">
                <a:latin typeface="Verdana"/>
                <a:cs typeface="Verdana"/>
              </a:rPr>
              <a:t>r</a:t>
            </a:r>
            <a:r>
              <a:rPr sz="1997" spc="-90" dirty="0">
                <a:latin typeface="Verdana"/>
                <a:cs typeface="Verdana"/>
              </a:rPr>
              <a:t>osa.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27621" y="869298"/>
            <a:ext cx="4254328" cy="408627"/>
          </a:xfrm>
          <a:prstGeom prst="rect">
            <a:avLst/>
          </a:prstGeom>
        </p:spPr>
        <p:txBody>
          <a:bodyPr vert="horz" wrap="square" lIns="0" tIns="8879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70"/>
              </a:spcBef>
            </a:pPr>
            <a:r>
              <a:rPr sz="2597" b="1" spc="-73" dirty="0"/>
              <a:t>F</a:t>
            </a:r>
            <a:r>
              <a:rPr sz="2597" b="1" spc="-83" dirty="0"/>
              <a:t>u</a:t>
            </a:r>
            <a:r>
              <a:rPr sz="2597" b="1" spc="-70" dirty="0"/>
              <a:t>n</a:t>
            </a:r>
            <a:r>
              <a:rPr sz="2597" b="1" spc="-33" dirty="0"/>
              <a:t>d</a:t>
            </a:r>
            <a:r>
              <a:rPr sz="2597" b="1" spc="-160" dirty="0"/>
              <a:t>a</a:t>
            </a:r>
            <a:r>
              <a:rPr sz="2597" b="1" spc="-10" dirty="0"/>
              <a:t>m</a:t>
            </a:r>
            <a:r>
              <a:rPr sz="2597" b="1" spc="-110" dirty="0"/>
              <a:t>e</a:t>
            </a:r>
            <a:r>
              <a:rPr sz="2597" b="1" spc="-73" dirty="0"/>
              <a:t>n</a:t>
            </a:r>
            <a:r>
              <a:rPr sz="2597" b="1" spc="-130" dirty="0"/>
              <a:t>t</a:t>
            </a:r>
            <a:r>
              <a:rPr sz="2597" b="1" spc="-110" dirty="0"/>
              <a:t>o</a:t>
            </a:r>
            <a:r>
              <a:rPr sz="2597" b="1" spc="-203" dirty="0"/>
              <a:t>s</a:t>
            </a:r>
            <a:r>
              <a:rPr sz="2597" b="1" spc="-169" dirty="0"/>
              <a:t> </a:t>
            </a:r>
            <a:r>
              <a:rPr sz="2597" b="1" spc="-33" dirty="0"/>
              <a:t>d</a:t>
            </a:r>
            <a:r>
              <a:rPr sz="2597" b="1" spc="-107" dirty="0"/>
              <a:t>e</a:t>
            </a:r>
            <a:r>
              <a:rPr sz="2597" b="1" spc="-169" dirty="0"/>
              <a:t> </a:t>
            </a:r>
            <a:r>
              <a:rPr sz="2597" b="1" spc="-30" dirty="0"/>
              <a:t>P</a:t>
            </a:r>
            <a:r>
              <a:rPr sz="2597" b="1" spc="-150" dirty="0"/>
              <a:t>y</a:t>
            </a:r>
            <a:r>
              <a:rPr sz="2597" b="1" spc="-83" dirty="0"/>
              <a:t>t</a:t>
            </a:r>
            <a:r>
              <a:rPr sz="2597" b="1" spc="-70" dirty="0"/>
              <a:t>h</a:t>
            </a:r>
            <a:r>
              <a:rPr sz="2597" b="1" spc="-110" dirty="0"/>
              <a:t>o</a:t>
            </a:r>
            <a:r>
              <a:rPr sz="2597" b="1" spc="-70" dirty="0"/>
              <a:t>n</a:t>
            </a:r>
            <a:endParaRPr sz="2597" b="1" dirty="0"/>
          </a:p>
        </p:txBody>
      </p:sp>
      <p:sp>
        <p:nvSpPr>
          <p:cNvPr id="5" name="object 5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2" y="0"/>
                </a:moveTo>
                <a:lnTo>
                  <a:pt x="0" y="0"/>
                </a:lnTo>
                <a:lnTo>
                  <a:pt x="0" y="114300"/>
                </a:lnTo>
                <a:lnTo>
                  <a:pt x="7775342" y="114300"/>
                </a:lnTo>
                <a:lnTo>
                  <a:pt x="77753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AA89A8-5829-515B-27D3-1D14E46C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24520"/>
            <a:ext cx="11896725" cy="6762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7491EF2-6A65-1AE2-167B-246BFDFF8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7" y="873883"/>
            <a:ext cx="4152007" cy="362460"/>
          </a:xfrm>
          <a:prstGeom prst="rect">
            <a:avLst/>
          </a:prstGeom>
        </p:spPr>
        <p:txBody>
          <a:bodyPr vert="horz" wrap="square" lIns="0" tIns="8879" rIns="0" bIns="0" rtlCol="0">
            <a:spAutoFit/>
          </a:bodyPr>
          <a:lstStyle/>
          <a:p>
            <a:pPr marL="8456">
              <a:spcBef>
                <a:spcPts val="70"/>
              </a:spcBef>
            </a:pPr>
            <a:r>
              <a:rPr sz="2297" b="1" spc="-10" dirty="0">
                <a:latin typeface="Verdana"/>
                <a:cs typeface="Verdana"/>
              </a:rPr>
              <a:t>D</a:t>
            </a:r>
            <a:r>
              <a:rPr sz="2297" b="1" spc="-100" dirty="0">
                <a:latin typeface="Verdana"/>
                <a:cs typeface="Verdana"/>
              </a:rPr>
              <a:t>e</a:t>
            </a:r>
            <a:r>
              <a:rPr sz="2297" b="1" spc="-183" dirty="0">
                <a:latin typeface="Verdana"/>
                <a:cs typeface="Verdana"/>
              </a:rPr>
              <a:t>s</a:t>
            </a:r>
            <a:r>
              <a:rPr sz="2297" b="1" spc="-143" dirty="0">
                <a:latin typeface="Verdana"/>
                <a:cs typeface="Verdana"/>
              </a:rPr>
              <a:t>a</a:t>
            </a:r>
            <a:r>
              <a:rPr sz="2297" b="1" spc="-190" dirty="0">
                <a:latin typeface="Verdana"/>
                <a:cs typeface="Verdana"/>
              </a:rPr>
              <a:t>r</a:t>
            </a:r>
            <a:r>
              <a:rPr sz="2297" b="1" spc="-200" dirty="0">
                <a:latin typeface="Verdana"/>
                <a:cs typeface="Verdana"/>
              </a:rPr>
              <a:t>r</a:t>
            </a:r>
            <a:r>
              <a:rPr sz="2297" b="1" spc="-97" dirty="0">
                <a:latin typeface="Verdana"/>
                <a:cs typeface="Verdana"/>
              </a:rPr>
              <a:t>o</a:t>
            </a:r>
            <a:r>
              <a:rPr sz="2297" b="1" spc="-123" dirty="0">
                <a:latin typeface="Verdana"/>
                <a:cs typeface="Verdana"/>
              </a:rPr>
              <a:t>ll</a:t>
            </a:r>
            <a:r>
              <a:rPr sz="2297" b="1" spc="-93" dirty="0">
                <a:latin typeface="Verdana"/>
                <a:cs typeface="Verdana"/>
              </a:rPr>
              <a:t>o</a:t>
            </a:r>
            <a:r>
              <a:rPr sz="2297" b="1" spc="-152" dirty="0">
                <a:latin typeface="Verdana"/>
                <a:cs typeface="Verdana"/>
              </a:rPr>
              <a:t> </a:t>
            </a:r>
            <a:r>
              <a:rPr sz="2297" b="1" spc="-90" dirty="0">
                <a:latin typeface="Verdana"/>
                <a:cs typeface="Verdana"/>
              </a:rPr>
              <a:t>W</a:t>
            </a:r>
            <a:r>
              <a:rPr sz="2297" b="1" spc="-100" dirty="0">
                <a:latin typeface="Verdana"/>
                <a:cs typeface="Verdana"/>
              </a:rPr>
              <a:t>e</a:t>
            </a:r>
            <a:r>
              <a:rPr sz="2297" b="1" spc="-30" dirty="0">
                <a:latin typeface="Verdana"/>
                <a:cs typeface="Verdana"/>
              </a:rPr>
              <a:t>b</a:t>
            </a:r>
            <a:r>
              <a:rPr sz="2297" b="1" spc="-152" dirty="0">
                <a:latin typeface="Verdana"/>
                <a:cs typeface="Verdana"/>
              </a:rPr>
              <a:t> </a:t>
            </a:r>
            <a:r>
              <a:rPr sz="2297" b="1" spc="-37" dirty="0">
                <a:latin typeface="Verdana"/>
                <a:cs typeface="Verdana"/>
              </a:rPr>
              <a:t>c</a:t>
            </a:r>
            <a:r>
              <a:rPr sz="2297" b="1" spc="-97" dirty="0">
                <a:latin typeface="Verdana"/>
                <a:cs typeface="Verdana"/>
              </a:rPr>
              <a:t>o</a:t>
            </a:r>
            <a:r>
              <a:rPr sz="2297" b="1" spc="-60" dirty="0">
                <a:latin typeface="Verdana"/>
                <a:cs typeface="Verdana"/>
              </a:rPr>
              <a:t>n</a:t>
            </a:r>
            <a:r>
              <a:rPr sz="2297" b="1" spc="-152" dirty="0">
                <a:latin typeface="Verdana"/>
                <a:cs typeface="Verdana"/>
              </a:rPr>
              <a:t> </a:t>
            </a:r>
            <a:r>
              <a:rPr sz="2297" b="1" spc="-27" dirty="0">
                <a:latin typeface="Verdana"/>
                <a:cs typeface="Verdana"/>
              </a:rPr>
              <a:t>P</a:t>
            </a:r>
            <a:r>
              <a:rPr sz="2297" b="1" spc="-133" dirty="0">
                <a:latin typeface="Verdana"/>
                <a:cs typeface="Verdana"/>
              </a:rPr>
              <a:t>y</a:t>
            </a:r>
            <a:r>
              <a:rPr sz="2297" b="1" spc="-76" dirty="0">
                <a:latin typeface="Verdana"/>
                <a:cs typeface="Verdana"/>
              </a:rPr>
              <a:t>t</a:t>
            </a:r>
            <a:r>
              <a:rPr sz="2297" b="1" spc="-60" dirty="0">
                <a:latin typeface="Verdana"/>
                <a:cs typeface="Verdana"/>
              </a:rPr>
              <a:t>h</a:t>
            </a:r>
            <a:r>
              <a:rPr sz="2297" b="1" spc="-97" dirty="0">
                <a:latin typeface="Verdana"/>
                <a:cs typeface="Verdana"/>
              </a:rPr>
              <a:t>o</a:t>
            </a:r>
            <a:r>
              <a:rPr sz="2297" b="1" spc="-60" dirty="0">
                <a:latin typeface="Verdana"/>
                <a:cs typeface="Verdana"/>
              </a:rPr>
              <a:t>n</a:t>
            </a:r>
            <a:endParaRPr sz="2297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43010" y="544384"/>
            <a:ext cx="5546439" cy="1449920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210" dirty="0"/>
              <a:t>P</a:t>
            </a:r>
            <a:r>
              <a:rPr sz="1997" b="0" spc="-70" dirty="0"/>
              <a:t>y</a:t>
            </a:r>
            <a:r>
              <a:rPr sz="1997" b="0" spc="57" dirty="0"/>
              <a:t>thon</a:t>
            </a:r>
            <a:r>
              <a:rPr sz="1997" b="0" spc="-180" dirty="0"/>
              <a:t> </a:t>
            </a:r>
            <a:r>
              <a:rPr sz="1997" b="0" spc="-13" dirty="0"/>
              <a:t>of</a:t>
            </a:r>
            <a:r>
              <a:rPr sz="1997" b="0" spc="-40" dirty="0"/>
              <a:t>r</a:t>
            </a:r>
            <a:r>
              <a:rPr sz="1997" b="0" spc="53" dirty="0"/>
              <a:t>e</a:t>
            </a:r>
            <a:r>
              <a:rPr sz="1997" b="0" spc="27" dirty="0"/>
              <a:t>c</a:t>
            </a:r>
            <a:r>
              <a:rPr sz="1997" b="0" spc="13" dirty="0"/>
              <a:t>e</a:t>
            </a:r>
            <a:r>
              <a:rPr sz="1997" b="0" spc="-180" dirty="0"/>
              <a:t> </a:t>
            </a:r>
            <a:r>
              <a:rPr sz="1997" b="0" spc="63" dirty="0"/>
              <a:t>nume</a:t>
            </a:r>
            <a:r>
              <a:rPr sz="1997" b="0" spc="13" dirty="0"/>
              <a:t>r</a:t>
            </a:r>
            <a:r>
              <a:rPr sz="1997" b="0" spc="-13" dirty="0"/>
              <a:t>osos</a:t>
            </a:r>
            <a:r>
              <a:rPr sz="1997" b="0" spc="-180" dirty="0"/>
              <a:t> </a:t>
            </a:r>
            <a:r>
              <a:rPr sz="1997" b="0" spc="-27" dirty="0"/>
              <a:t>f</a:t>
            </a:r>
            <a:r>
              <a:rPr sz="1997" b="0" spc="-150" dirty="0"/>
              <a:t>r</a:t>
            </a:r>
            <a:r>
              <a:rPr sz="1997" b="0" spc="60" dirty="0"/>
              <a:t>am</a:t>
            </a:r>
            <a:r>
              <a:rPr sz="1997" b="0" spc="27" dirty="0"/>
              <a:t>e</a:t>
            </a:r>
            <a:r>
              <a:rPr sz="1997" b="0" spc="90" dirty="0"/>
              <a:t>w</a:t>
            </a:r>
            <a:r>
              <a:rPr sz="1997" b="0" spc="-7" dirty="0"/>
              <a:t>o</a:t>
            </a:r>
            <a:r>
              <a:rPr sz="1997" b="0" spc="-23" dirty="0"/>
              <a:t>r</a:t>
            </a:r>
            <a:r>
              <a:rPr sz="1997" b="0" spc="-17" dirty="0"/>
              <a:t>k</a:t>
            </a:r>
            <a:r>
              <a:rPr sz="1997" b="0" spc="-53" dirty="0"/>
              <a:t>s  </a:t>
            </a:r>
            <a:r>
              <a:rPr sz="1997" b="0" spc="63" dirty="0"/>
              <a:t>c</a:t>
            </a:r>
            <a:r>
              <a:rPr sz="1997" b="0" spc="83" dirty="0"/>
              <a:t>omo</a:t>
            </a:r>
            <a:r>
              <a:rPr sz="1997" b="0" spc="-180" dirty="0"/>
              <a:t> </a:t>
            </a:r>
            <a:r>
              <a:rPr sz="1997" spc="150" dirty="0"/>
              <a:t>D</a:t>
            </a:r>
            <a:r>
              <a:rPr sz="1997" spc="-133" dirty="0"/>
              <a:t>jan</a:t>
            </a:r>
            <a:r>
              <a:rPr sz="1997" spc="-50" dirty="0"/>
              <a:t>go</a:t>
            </a:r>
            <a:r>
              <a:rPr sz="1997" spc="-160" dirty="0"/>
              <a:t> </a:t>
            </a:r>
            <a:r>
              <a:rPr sz="1997" b="0" spc="-100" dirty="0"/>
              <a:t>y</a:t>
            </a:r>
            <a:r>
              <a:rPr sz="1997" b="0" spc="-180" dirty="0"/>
              <a:t> </a:t>
            </a:r>
            <a:r>
              <a:rPr sz="1997" spc="-97" dirty="0"/>
              <a:t>Flask</a:t>
            </a:r>
            <a:r>
              <a:rPr sz="1997" spc="-160" dirty="0"/>
              <a:t> </a:t>
            </a:r>
            <a:r>
              <a:rPr sz="1997" b="0" spc="100" dirty="0"/>
              <a:t>p</a:t>
            </a:r>
            <a:r>
              <a:rPr sz="1997" b="0" spc="-23" dirty="0"/>
              <a:t>a</a:t>
            </a:r>
            <a:r>
              <a:rPr sz="1997" b="0" spc="-150" dirty="0"/>
              <a:t>r</a:t>
            </a:r>
            <a:r>
              <a:rPr sz="1997" b="0" spc="-23" dirty="0"/>
              <a:t>a</a:t>
            </a:r>
            <a:r>
              <a:rPr sz="1997" b="0" spc="-180" dirty="0"/>
              <a:t> </a:t>
            </a:r>
            <a:r>
              <a:rPr sz="1997" b="0" dirty="0"/>
              <a:t>el</a:t>
            </a:r>
            <a:r>
              <a:rPr sz="1997" b="0" spc="-180" dirty="0"/>
              <a:t> </a:t>
            </a:r>
            <a:r>
              <a:rPr sz="1997" b="0" spc="-3" dirty="0"/>
              <a:t>desa</a:t>
            </a:r>
            <a:r>
              <a:rPr sz="1997" b="0" spc="-20" dirty="0"/>
              <a:t>r</a:t>
            </a:r>
            <a:r>
              <a:rPr sz="1997" b="0" spc="-80" dirty="0"/>
              <a:t>r</a:t>
            </a:r>
            <a:r>
              <a:rPr sz="1997" b="0" spc="13" dirty="0"/>
              <a:t>ollo  </a:t>
            </a:r>
            <a:r>
              <a:rPr sz="1997" b="0" spc="-30" dirty="0"/>
              <a:t>web. </a:t>
            </a:r>
            <a:r>
              <a:rPr sz="1997" b="0" spc="-13" dirty="0"/>
              <a:t>Estos </a:t>
            </a:r>
            <a:r>
              <a:rPr sz="1997" b="0" spc="-7" dirty="0"/>
              <a:t>frameworks </a:t>
            </a:r>
            <a:r>
              <a:rPr sz="1997" b="0" spc="30" dirty="0"/>
              <a:t>proporcionan </a:t>
            </a:r>
            <a:r>
              <a:rPr sz="1997" b="0" spc="33" dirty="0"/>
              <a:t> </a:t>
            </a:r>
            <a:r>
              <a:rPr sz="1997" b="0" spc="3" dirty="0"/>
              <a:t>herramientas</a:t>
            </a:r>
            <a:r>
              <a:rPr sz="1997" b="0" spc="-176" dirty="0"/>
              <a:t> </a:t>
            </a:r>
            <a:r>
              <a:rPr sz="1997" b="0" spc="7" dirty="0"/>
              <a:t>poderosas</a:t>
            </a:r>
            <a:r>
              <a:rPr sz="1997" b="0" spc="-176" dirty="0"/>
              <a:t> </a:t>
            </a:r>
            <a:r>
              <a:rPr sz="1997" b="0" spc="-23" dirty="0"/>
              <a:t>para</a:t>
            </a:r>
            <a:r>
              <a:rPr sz="1997" b="0" spc="-173" dirty="0"/>
              <a:t> </a:t>
            </a:r>
            <a:r>
              <a:rPr sz="1997" b="0" spc="-17" dirty="0"/>
              <a:t>la</a:t>
            </a:r>
            <a:r>
              <a:rPr sz="1997" b="0" spc="-176" dirty="0"/>
              <a:t> </a:t>
            </a:r>
            <a:r>
              <a:rPr sz="1997" b="0" spc="17" dirty="0"/>
              <a:t>creación</a:t>
            </a:r>
            <a:r>
              <a:rPr sz="1997" b="0" spc="-173" dirty="0"/>
              <a:t> </a:t>
            </a:r>
            <a:r>
              <a:rPr sz="1997" b="0" spc="60" dirty="0"/>
              <a:t>de </a:t>
            </a:r>
            <a:r>
              <a:rPr sz="1997" b="0" spc="-692" dirty="0"/>
              <a:t> </a:t>
            </a:r>
            <a:r>
              <a:rPr sz="1997" spc="-87" dirty="0"/>
              <a:t>aplicaciones</a:t>
            </a:r>
            <a:r>
              <a:rPr sz="1997" spc="-133" dirty="0"/>
              <a:t> </a:t>
            </a:r>
            <a:r>
              <a:rPr sz="1997" spc="-90" dirty="0"/>
              <a:t>web</a:t>
            </a:r>
            <a:r>
              <a:rPr sz="1997" spc="-133" dirty="0"/>
              <a:t> </a:t>
            </a:r>
            <a:r>
              <a:rPr sz="1997" spc="-80" dirty="0"/>
              <a:t>dinámicas</a:t>
            </a:r>
            <a:r>
              <a:rPr sz="1997" spc="-160" dirty="0"/>
              <a:t> </a:t>
            </a:r>
            <a:r>
              <a:rPr sz="1997" b="0" spc="-100" dirty="0"/>
              <a:t>y</a:t>
            </a:r>
            <a:r>
              <a:rPr sz="1997" b="0" spc="-180" dirty="0"/>
              <a:t> </a:t>
            </a:r>
            <a:r>
              <a:rPr sz="1997" b="0" spc="-27" dirty="0"/>
              <a:t>escalables.</a:t>
            </a:r>
            <a:endParaRPr sz="1997"/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A15640-44F0-B527-5FB3-4A4FCBB22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20"/>
            <a:ext cx="11896725" cy="6762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D202648-2558-990B-0E7E-8C78FD15A7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3226" y="883002"/>
            <a:ext cx="4112263" cy="347072"/>
          </a:xfrm>
          <a:prstGeom prst="rect">
            <a:avLst/>
          </a:prstGeom>
        </p:spPr>
        <p:txBody>
          <a:bodyPr vert="horz" wrap="square" lIns="0" tIns="8879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70"/>
              </a:spcBef>
            </a:pPr>
            <a:r>
              <a:rPr sz="2197" spc="-503" dirty="0"/>
              <a:t>I</a:t>
            </a:r>
            <a:r>
              <a:rPr sz="2197" spc="-63" dirty="0"/>
              <a:t>n</a:t>
            </a:r>
            <a:r>
              <a:rPr sz="2197" spc="-110" dirty="0"/>
              <a:t>t</a:t>
            </a:r>
            <a:r>
              <a:rPr sz="2197" spc="-93" dirty="0"/>
              <a:t>e</a:t>
            </a:r>
            <a:r>
              <a:rPr sz="2197" spc="-13" dirty="0"/>
              <a:t>g</a:t>
            </a:r>
            <a:r>
              <a:rPr sz="2197" spc="-266" dirty="0"/>
              <a:t>r</a:t>
            </a:r>
            <a:r>
              <a:rPr sz="2197" spc="-133" dirty="0"/>
              <a:t>a</a:t>
            </a:r>
            <a:r>
              <a:rPr sz="2197" spc="-27" dirty="0"/>
              <a:t>c</a:t>
            </a:r>
            <a:r>
              <a:rPr sz="2197" spc="-120" dirty="0"/>
              <a:t>i</a:t>
            </a:r>
            <a:r>
              <a:rPr sz="2197" spc="-93" dirty="0"/>
              <a:t>ó</a:t>
            </a:r>
            <a:r>
              <a:rPr sz="2197" spc="-60" dirty="0"/>
              <a:t>n</a:t>
            </a:r>
            <a:r>
              <a:rPr sz="2197" spc="-146" dirty="0"/>
              <a:t> </a:t>
            </a:r>
            <a:r>
              <a:rPr sz="2197" spc="-30" dirty="0"/>
              <a:t>d</a:t>
            </a:r>
            <a:r>
              <a:rPr sz="2197" spc="-90" dirty="0"/>
              <a:t>e</a:t>
            </a:r>
            <a:r>
              <a:rPr sz="2197" spc="-146" dirty="0"/>
              <a:t> </a:t>
            </a:r>
            <a:r>
              <a:rPr sz="2197" spc="-87" dirty="0"/>
              <a:t>G</a:t>
            </a:r>
            <a:r>
              <a:rPr sz="2197" spc="-93" dirty="0"/>
              <a:t>oo</a:t>
            </a:r>
            <a:r>
              <a:rPr sz="2197" spc="-13" dirty="0"/>
              <a:t>g</a:t>
            </a:r>
            <a:r>
              <a:rPr sz="2197" spc="-120" dirty="0"/>
              <a:t>l</a:t>
            </a:r>
            <a:r>
              <a:rPr sz="2197" spc="-90" dirty="0"/>
              <a:t>e</a:t>
            </a:r>
            <a:r>
              <a:rPr sz="2197" spc="-146" dirty="0"/>
              <a:t> </a:t>
            </a:r>
            <a:r>
              <a:rPr sz="2197" spc="-37" dirty="0"/>
              <a:t>C</a:t>
            </a:r>
            <a:r>
              <a:rPr sz="2197" spc="-93" dirty="0"/>
              <a:t>o</a:t>
            </a:r>
            <a:r>
              <a:rPr sz="2197" spc="-120" dirty="0"/>
              <a:t>l</a:t>
            </a:r>
            <a:r>
              <a:rPr sz="2197" spc="-136" dirty="0"/>
              <a:t>a</a:t>
            </a:r>
            <a:r>
              <a:rPr sz="2197" spc="-27" dirty="0"/>
              <a:t>b</a:t>
            </a:r>
            <a:endParaRPr sz="2197"/>
          </a:p>
        </p:txBody>
      </p:sp>
      <p:sp>
        <p:nvSpPr>
          <p:cNvPr id="3" name="object 3"/>
          <p:cNvSpPr txBox="1"/>
          <p:nvPr/>
        </p:nvSpPr>
        <p:spPr>
          <a:xfrm>
            <a:off x="5843010" y="550564"/>
            <a:ext cx="5543057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33" dirty="0">
                <a:latin typeface="Verdana"/>
                <a:cs typeface="Verdana"/>
              </a:rPr>
              <a:t>Google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</a:t>
            </a:r>
            <a:r>
              <a:rPr sz="1997" spc="27" dirty="0">
                <a:latin typeface="Verdana"/>
                <a:cs typeface="Verdana"/>
              </a:rPr>
              <a:t>olab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se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in</a:t>
            </a:r>
            <a:r>
              <a:rPr sz="1997" spc="-10" dirty="0">
                <a:latin typeface="Verdana"/>
                <a:cs typeface="Verdana"/>
              </a:rPr>
              <a:t>t</a:t>
            </a:r>
            <a:r>
              <a:rPr sz="1997" spc="70" dirty="0">
                <a:latin typeface="Verdana"/>
                <a:cs typeface="Verdana"/>
              </a:rPr>
              <a:t>eg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-23" dirty="0">
                <a:latin typeface="Verdana"/>
                <a:cs typeface="Verdana"/>
              </a:rPr>
              <a:t>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3" dirty="0">
                <a:latin typeface="Verdana"/>
                <a:cs typeface="Verdana"/>
              </a:rPr>
              <a:t>per</a:t>
            </a:r>
            <a:r>
              <a:rPr sz="1997" spc="-13" dirty="0">
                <a:latin typeface="Verdana"/>
                <a:cs typeface="Verdana"/>
              </a:rPr>
              <a:t>f</a:t>
            </a:r>
            <a:r>
              <a:rPr sz="1997" spc="53" dirty="0">
                <a:latin typeface="Verdana"/>
                <a:cs typeface="Verdana"/>
              </a:rPr>
              <a:t>e</a:t>
            </a:r>
            <a:r>
              <a:rPr sz="1997" spc="57" dirty="0">
                <a:latin typeface="Verdana"/>
                <a:cs typeface="Verdana"/>
              </a:rPr>
              <a:t>c</a:t>
            </a:r>
            <a:r>
              <a:rPr sz="1997" spc="53" dirty="0">
                <a:latin typeface="Verdana"/>
                <a:cs typeface="Verdana"/>
              </a:rPr>
              <a:t>tamen</a:t>
            </a:r>
            <a:r>
              <a:rPr sz="1997" spc="-7" dirty="0">
                <a:latin typeface="Verdana"/>
                <a:cs typeface="Verdana"/>
              </a:rPr>
              <a:t>t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47" dirty="0">
                <a:latin typeface="Verdana"/>
                <a:cs typeface="Verdana"/>
              </a:rPr>
              <a:t>on  </a:t>
            </a:r>
            <a:r>
              <a:rPr sz="1997" spc="17" dirty="0">
                <a:latin typeface="Verdana"/>
                <a:cs typeface="Verdana"/>
              </a:rPr>
              <a:t>he</a:t>
            </a:r>
            <a:r>
              <a:rPr sz="1997" spc="-7" dirty="0">
                <a:latin typeface="Verdana"/>
                <a:cs typeface="Verdana"/>
              </a:rPr>
              <a:t>r</a:t>
            </a:r>
            <a:r>
              <a:rPr sz="1997" spc="-150" dirty="0">
                <a:latin typeface="Verdana"/>
                <a:cs typeface="Verdana"/>
              </a:rPr>
              <a:t>r</a:t>
            </a:r>
            <a:r>
              <a:rPr sz="1997" spc="20" dirty="0">
                <a:latin typeface="Verdana"/>
                <a:cs typeface="Verdana"/>
              </a:rPr>
              <a:t>amientas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3" dirty="0">
                <a:latin typeface="Verdana"/>
                <a:cs typeface="Verdana"/>
              </a:rPr>
              <a:t>desa</a:t>
            </a:r>
            <a:r>
              <a:rPr sz="1997" spc="-20" dirty="0">
                <a:latin typeface="Verdana"/>
                <a:cs typeface="Verdana"/>
              </a:rPr>
              <a:t>r</a:t>
            </a:r>
            <a:r>
              <a:rPr sz="1997" spc="-80" dirty="0">
                <a:latin typeface="Verdana"/>
                <a:cs typeface="Verdana"/>
              </a:rPr>
              <a:t>r</a:t>
            </a:r>
            <a:r>
              <a:rPr sz="1997" spc="13" dirty="0">
                <a:latin typeface="Verdana"/>
                <a:cs typeface="Verdana"/>
              </a:rPr>
              <a:t>ollo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90" dirty="0">
                <a:latin typeface="Verdana"/>
                <a:cs typeface="Verdana"/>
              </a:rPr>
              <a:t>w</a:t>
            </a:r>
            <a:r>
              <a:rPr sz="1997" spc="60" dirty="0">
                <a:latin typeface="Verdana"/>
                <a:cs typeface="Verdana"/>
              </a:rPr>
              <a:t>eb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67" dirty="0">
                <a:latin typeface="Verdana"/>
                <a:cs typeface="Verdana"/>
              </a:rPr>
              <a:t>omo  </a:t>
            </a:r>
            <a:r>
              <a:rPr sz="1997" b="1" spc="-73" dirty="0">
                <a:latin typeface="Verdana"/>
                <a:cs typeface="Verdana"/>
              </a:rPr>
              <a:t>HTM</a:t>
            </a:r>
            <a:r>
              <a:rPr sz="1997" b="1" spc="3" dirty="0">
                <a:latin typeface="Verdana"/>
                <a:cs typeface="Verdana"/>
              </a:rPr>
              <a:t>L</a:t>
            </a:r>
            <a:r>
              <a:rPr sz="1997" b="1" spc="-236" dirty="0">
                <a:latin typeface="Verdana"/>
                <a:cs typeface="Verdana"/>
              </a:rPr>
              <a:t>,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3" dirty="0">
                <a:latin typeface="Verdana"/>
                <a:cs typeface="Verdana"/>
              </a:rPr>
              <a:t>C</a:t>
            </a:r>
            <a:r>
              <a:rPr sz="1997" b="1" spc="-163" dirty="0">
                <a:latin typeface="Verdana"/>
                <a:cs typeface="Verdana"/>
              </a:rPr>
              <a:t>SS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146" dirty="0">
                <a:latin typeface="Verdana"/>
                <a:cs typeface="Verdana"/>
              </a:rPr>
              <a:t>y</a:t>
            </a:r>
            <a:r>
              <a:rPr sz="1997" b="1" spc="-133" dirty="0">
                <a:latin typeface="Verdana"/>
                <a:cs typeface="Verdana"/>
              </a:rPr>
              <a:t> </a:t>
            </a:r>
            <a:r>
              <a:rPr sz="1997" b="1" spc="-83" dirty="0">
                <a:latin typeface="Verdana"/>
                <a:cs typeface="Verdana"/>
              </a:rPr>
              <a:t>J</a:t>
            </a:r>
            <a:r>
              <a:rPr sz="1997" b="1" spc="-120" dirty="0">
                <a:latin typeface="Verdana"/>
                <a:cs typeface="Verdana"/>
              </a:rPr>
              <a:t>a</a:t>
            </a:r>
            <a:r>
              <a:rPr sz="1997" b="1" spc="-183" dirty="0">
                <a:latin typeface="Verdana"/>
                <a:cs typeface="Verdana"/>
              </a:rPr>
              <a:t>v</a:t>
            </a:r>
            <a:r>
              <a:rPr sz="1997" b="1" spc="-123" dirty="0">
                <a:latin typeface="Verdana"/>
                <a:cs typeface="Verdana"/>
              </a:rPr>
              <a:t>aSc</a:t>
            </a:r>
            <a:r>
              <a:rPr sz="1997" b="1" spc="-103" dirty="0">
                <a:latin typeface="Verdana"/>
                <a:cs typeface="Verdana"/>
              </a:rPr>
              <a:t>r</a:t>
            </a:r>
            <a:r>
              <a:rPr sz="1997" b="1" spc="-67" dirty="0">
                <a:latin typeface="Verdana"/>
                <a:cs typeface="Verdana"/>
              </a:rPr>
              <a:t>ipt</a:t>
            </a:r>
            <a:r>
              <a:rPr sz="1997" spc="-306" dirty="0">
                <a:latin typeface="Verdana"/>
                <a:cs typeface="Verdana"/>
              </a:rPr>
              <a:t>.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0" dirty="0">
                <a:latin typeface="Verdana"/>
                <a:cs typeface="Verdana"/>
              </a:rPr>
              <a:t>La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c</a:t>
            </a:r>
            <a:r>
              <a:rPr sz="1997" spc="67" dirty="0">
                <a:latin typeface="Verdana"/>
                <a:cs typeface="Verdana"/>
              </a:rPr>
              <a:t>ombina</a:t>
            </a:r>
            <a:r>
              <a:rPr sz="1997" spc="40" dirty="0">
                <a:latin typeface="Verdana"/>
                <a:cs typeface="Verdana"/>
              </a:rPr>
              <a:t>c</a:t>
            </a:r>
            <a:r>
              <a:rPr sz="1997" spc="33" dirty="0">
                <a:latin typeface="Verdana"/>
                <a:cs typeface="Verdana"/>
              </a:rPr>
              <a:t>ión 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Google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</a:t>
            </a:r>
            <a:r>
              <a:rPr sz="1997" spc="27" dirty="0">
                <a:latin typeface="Verdana"/>
                <a:cs typeface="Verdana"/>
              </a:rPr>
              <a:t>olab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00" dirty="0">
                <a:latin typeface="Verdana"/>
                <a:cs typeface="Verdana"/>
              </a:rPr>
              <a:t>y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210" dirty="0">
                <a:latin typeface="Verdana"/>
                <a:cs typeface="Verdana"/>
              </a:rPr>
              <a:t>P</a:t>
            </a:r>
            <a:r>
              <a:rPr sz="1997" spc="-70" dirty="0">
                <a:latin typeface="Verdana"/>
                <a:cs typeface="Verdana"/>
              </a:rPr>
              <a:t>y</a:t>
            </a:r>
            <a:r>
              <a:rPr sz="1997" spc="57" dirty="0">
                <a:latin typeface="Verdana"/>
                <a:cs typeface="Verdana"/>
              </a:rPr>
              <a:t>thon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of</a:t>
            </a:r>
            <a:r>
              <a:rPr sz="1997" spc="-40" dirty="0">
                <a:latin typeface="Verdana"/>
                <a:cs typeface="Verdana"/>
              </a:rPr>
              <a:t>r</a:t>
            </a:r>
            <a:r>
              <a:rPr sz="1997" spc="53" dirty="0">
                <a:latin typeface="Verdana"/>
                <a:cs typeface="Verdana"/>
              </a:rPr>
              <a:t>e</a:t>
            </a:r>
            <a:r>
              <a:rPr sz="1997" spc="27" dirty="0">
                <a:latin typeface="Verdana"/>
                <a:cs typeface="Verdana"/>
              </a:rPr>
              <a:t>c</a:t>
            </a:r>
            <a:r>
              <a:rPr sz="1997" spc="13" dirty="0">
                <a:latin typeface="Verdana"/>
                <a:cs typeface="Verdana"/>
              </a:rPr>
              <a:t>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3" dirty="0">
                <a:latin typeface="Verdana"/>
                <a:cs typeface="Verdana"/>
              </a:rPr>
              <a:t>un  </a:t>
            </a:r>
            <a:r>
              <a:rPr sz="1997" spc="23" dirty="0">
                <a:latin typeface="Verdana"/>
                <a:cs typeface="Verdana"/>
              </a:rPr>
              <a:t>entorno </a:t>
            </a:r>
            <a:r>
              <a:rPr sz="1997" spc="60" dirty="0">
                <a:latin typeface="Verdana"/>
                <a:cs typeface="Verdana"/>
              </a:rPr>
              <a:t>de </a:t>
            </a:r>
            <a:r>
              <a:rPr sz="1997" spc="-7" dirty="0">
                <a:latin typeface="Verdana"/>
                <a:cs typeface="Verdana"/>
              </a:rPr>
              <a:t>desarrollo </a:t>
            </a:r>
            <a:r>
              <a:rPr sz="1997" spc="50" dirty="0">
                <a:latin typeface="Verdana"/>
                <a:cs typeface="Verdana"/>
              </a:rPr>
              <a:t>completo </a:t>
            </a:r>
            <a:r>
              <a:rPr sz="1997" spc="-23" dirty="0">
                <a:latin typeface="Verdana"/>
                <a:cs typeface="Verdana"/>
              </a:rPr>
              <a:t>para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spc="-13" dirty="0">
                <a:latin typeface="Verdana"/>
                <a:cs typeface="Verdana"/>
              </a:rPr>
              <a:t> </a:t>
            </a:r>
            <a:r>
              <a:rPr sz="1997" spc="17" dirty="0">
                <a:latin typeface="Verdana"/>
                <a:cs typeface="Verdana"/>
              </a:rPr>
              <a:t>c</a:t>
            </a:r>
            <a:r>
              <a:rPr sz="1997" spc="-13" dirty="0">
                <a:latin typeface="Verdana"/>
                <a:cs typeface="Verdana"/>
              </a:rPr>
              <a:t>r</a:t>
            </a:r>
            <a:r>
              <a:rPr sz="1997" spc="-17" dirty="0">
                <a:latin typeface="Verdana"/>
                <a:cs typeface="Verdana"/>
              </a:rPr>
              <a:t>e</a:t>
            </a:r>
            <a:r>
              <a:rPr sz="1997" spc="33" dirty="0">
                <a:latin typeface="Verdana"/>
                <a:cs typeface="Verdana"/>
              </a:rPr>
              <a:t>a</a:t>
            </a:r>
            <a:r>
              <a:rPr sz="1997" spc="10" dirty="0">
                <a:latin typeface="Verdana"/>
                <a:cs typeface="Verdana"/>
              </a:rPr>
              <a:t>c</a:t>
            </a:r>
            <a:r>
              <a:rPr sz="1997" spc="37" dirty="0">
                <a:latin typeface="Verdana"/>
                <a:cs typeface="Verdana"/>
              </a:rPr>
              <a:t>ión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100" dirty="0">
                <a:latin typeface="Verdana"/>
                <a:cs typeface="Verdana"/>
              </a:rPr>
              <a:t>p</a:t>
            </a:r>
            <a:r>
              <a:rPr sz="1997" spc="13" dirty="0">
                <a:latin typeface="Verdana"/>
                <a:cs typeface="Verdana"/>
              </a:rPr>
              <a:t>áginas</a:t>
            </a:r>
            <a:r>
              <a:rPr sz="1997" spc="-180" dirty="0">
                <a:latin typeface="Verdana"/>
                <a:cs typeface="Verdana"/>
              </a:rPr>
              <a:t> </a:t>
            </a:r>
            <a:r>
              <a:rPr sz="1997" spc="90" dirty="0">
                <a:latin typeface="Verdana"/>
                <a:cs typeface="Verdana"/>
              </a:rPr>
              <a:t>w</a:t>
            </a:r>
            <a:r>
              <a:rPr sz="1997" spc="60" dirty="0">
                <a:latin typeface="Verdana"/>
                <a:cs typeface="Verdana"/>
              </a:rPr>
              <a:t>e</a:t>
            </a:r>
            <a:r>
              <a:rPr sz="1997" spc="33" dirty="0">
                <a:latin typeface="Verdana"/>
                <a:cs typeface="Verdana"/>
              </a:rPr>
              <a:t>b</a:t>
            </a:r>
            <a:r>
              <a:rPr sz="1997" spc="-306" dirty="0">
                <a:latin typeface="Verdana"/>
                <a:cs typeface="Verdana"/>
              </a:rPr>
              <a:t>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300"/>
                </a:lnTo>
                <a:lnTo>
                  <a:pt x="7768590" y="114300"/>
                </a:lnTo>
                <a:lnTo>
                  <a:pt x="776859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2B50091-B1B9-54CF-A84E-FA3CB4116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520"/>
            <a:ext cx="11896725" cy="6762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69A3639-3281-5AFB-B9A3-78F6F44E0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8" y="1441"/>
            <a:ext cx="12172739" cy="6848275"/>
            <a:chOff x="0" y="2163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63"/>
              <a:ext cx="9953625" cy="1028483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8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8"/>
                  </a:lnTo>
                  <a:lnTo>
                    <a:pt x="8424455" y="10279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9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9320" y="2465337"/>
            <a:ext cx="3976118" cy="2154749"/>
          </a:xfrm>
          <a:prstGeom prst="rect">
            <a:avLst/>
          </a:prstGeom>
        </p:spPr>
        <p:txBody>
          <a:bodyPr vert="horz" wrap="square" lIns="0" tIns="6342" rIns="0" bIns="0" rtlCol="0">
            <a:spAutoFit/>
          </a:bodyPr>
          <a:lstStyle/>
          <a:p>
            <a:pPr marL="8456" marR="3382">
              <a:lnSpc>
                <a:spcPct val="100699"/>
              </a:lnSpc>
              <a:spcBef>
                <a:spcPts val="50"/>
              </a:spcBef>
            </a:pP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Google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olab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0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1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70" dirty="0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thon,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es  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posible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-37" dirty="0">
                <a:solidFill>
                  <a:srgbClr val="FFFFFF"/>
                </a:solidFill>
                <a:latin typeface="Verdana"/>
                <a:cs typeface="Verdana"/>
              </a:rPr>
              <a:t>ar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43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b="1" spc="-123" dirty="0">
                <a:solidFill>
                  <a:srgbClr val="FFFFFF"/>
                </a:solidFill>
                <a:latin typeface="Verdana"/>
                <a:cs typeface="Verdana"/>
              </a:rPr>
              <a:t>á</a:t>
            </a:r>
            <a:r>
              <a:rPr sz="1997" b="1" spc="-90" dirty="0">
                <a:solidFill>
                  <a:srgbClr val="FFFFFF"/>
                </a:solidFill>
                <a:latin typeface="Verdana"/>
                <a:cs typeface="Verdana"/>
              </a:rPr>
              <a:t>ginas</a:t>
            </a:r>
            <a:r>
              <a:rPr sz="1997" b="1" spc="-1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152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997" b="1" spc="-43" dirty="0">
                <a:solidFill>
                  <a:srgbClr val="FFFFFF"/>
                </a:solidFill>
                <a:latin typeface="Verdana"/>
                <a:cs typeface="Verdana"/>
              </a:rPr>
              <a:t>eb  </a:t>
            </a:r>
            <a:r>
              <a:rPr sz="1997" b="1" spc="-100" dirty="0">
                <a:solidFill>
                  <a:srgbClr val="FFFFFF"/>
                </a:solidFill>
                <a:latin typeface="Verdana"/>
                <a:cs typeface="Verdana"/>
              </a:rPr>
              <a:t>estáticas</a:t>
            </a:r>
            <a:r>
              <a:rPr sz="1997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23" dirty="0">
                <a:solidFill>
                  <a:srgbClr val="FFFFFF"/>
                </a:solidFill>
                <a:latin typeface="Verdana"/>
                <a:cs typeface="Verdana"/>
              </a:rPr>
              <a:t>utilizando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biblio</a:t>
            </a:r>
            <a:r>
              <a:rPr sz="1997" spc="-1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ecas 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83" dirty="0">
                <a:solidFill>
                  <a:srgbClr val="FFFFFF"/>
                </a:solidFill>
                <a:latin typeface="Verdana"/>
                <a:cs typeface="Verdana"/>
              </a:rPr>
              <a:t>omo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107" dirty="0">
                <a:solidFill>
                  <a:srgbClr val="FFFFFF"/>
                </a:solidFill>
                <a:latin typeface="Verdana"/>
                <a:cs typeface="Verdana"/>
              </a:rPr>
              <a:t>Jinj</a:t>
            </a:r>
            <a:r>
              <a:rPr sz="1997" b="1" spc="-150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b="1" spc="-260" dirty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sz="1997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gene</a:t>
            </a:r>
            <a:r>
              <a:rPr sz="1997" spc="-15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ión 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47" dirty="0">
                <a:solidFill>
                  <a:srgbClr val="FFFFFF"/>
                </a:solidFill>
                <a:latin typeface="Verdana"/>
                <a:cs typeface="Verdana"/>
              </a:rPr>
              <a:t>enido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dinámi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1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97" spc="-306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997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o  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3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37" dirty="0">
                <a:solidFill>
                  <a:srgbClr val="FFFFFF"/>
                </a:solidFill>
                <a:latin typeface="Verdana"/>
                <a:cs typeface="Verdana"/>
              </a:rPr>
              <a:t>opo</a:t>
            </a:r>
            <a:r>
              <a:rPr sz="1997" spc="-3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6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23" dirty="0">
                <a:solidFill>
                  <a:srgbClr val="FFFFFF"/>
                </a:solidFill>
                <a:latin typeface="Verdana"/>
                <a:cs typeface="Verdana"/>
              </a:rPr>
              <a:t>iona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0" dirty="0">
                <a:solidFill>
                  <a:srgbClr val="FFFFFF"/>
                </a:solidFill>
                <a:latin typeface="Verdana"/>
                <a:cs typeface="Verdana"/>
              </a:rPr>
              <a:t>ﬂ</a:t>
            </a:r>
            <a:r>
              <a:rPr sz="1997" spc="-4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13" dirty="0">
                <a:solidFill>
                  <a:srgbClr val="FFFFFF"/>
                </a:solidFill>
                <a:latin typeface="Verdana"/>
                <a:cs typeface="Verdana"/>
              </a:rPr>
              <a:t>xibilidad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5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la  </a:t>
            </a:r>
            <a:r>
              <a:rPr sz="1997" spc="1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10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37" dirty="0">
                <a:solidFill>
                  <a:srgbClr val="FFFFFF"/>
                </a:solidFill>
                <a:latin typeface="Verdana"/>
                <a:cs typeface="Verdana"/>
              </a:rPr>
              <a:t>ión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sitios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997" spc="-306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2264" y="1437995"/>
            <a:ext cx="4273777" cy="292844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1831" b="1" spc="17" dirty="0">
                <a:solidFill>
                  <a:srgbClr val="FFFFFF"/>
                </a:solidFill>
              </a:rPr>
              <a:t>C</a:t>
            </a:r>
            <a:r>
              <a:rPr sz="1831" b="1" spc="-152" dirty="0">
                <a:solidFill>
                  <a:srgbClr val="FFFFFF"/>
                </a:solidFill>
              </a:rPr>
              <a:t>r</a:t>
            </a:r>
            <a:r>
              <a:rPr sz="1831" b="1" spc="-97" dirty="0">
                <a:solidFill>
                  <a:srgbClr val="FFFFFF"/>
                </a:solidFill>
              </a:rPr>
              <a:t>e</a:t>
            </a:r>
            <a:r>
              <a:rPr sz="1831" b="1" spc="-100" dirty="0">
                <a:solidFill>
                  <a:srgbClr val="FFFFFF"/>
                </a:solidFill>
              </a:rPr>
              <a:t>a</a:t>
            </a:r>
            <a:r>
              <a:rPr sz="1831" b="1" spc="-13" dirty="0">
                <a:solidFill>
                  <a:srgbClr val="FFFFFF"/>
                </a:solidFill>
              </a:rPr>
              <a:t>c</a:t>
            </a:r>
            <a:r>
              <a:rPr sz="1831" b="1" spc="-97" dirty="0">
                <a:solidFill>
                  <a:srgbClr val="FFFFFF"/>
                </a:solidFill>
              </a:rPr>
              <a:t>i</a:t>
            </a:r>
            <a:r>
              <a:rPr sz="1831" b="1" spc="-67" dirty="0">
                <a:solidFill>
                  <a:srgbClr val="FFFFFF"/>
                </a:solidFill>
              </a:rPr>
              <a:t>ó</a:t>
            </a:r>
            <a:r>
              <a:rPr sz="1831" b="1" spc="-37" dirty="0">
                <a:solidFill>
                  <a:srgbClr val="FFFFFF"/>
                </a:solidFill>
              </a:rPr>
              <a:t>n</a:t>
            </a:r>
            <a:r>
              <a:rPr sz="1831" b="1" spc="-117" dirty="0">
                <a:solidFill>
                  <a:srgbClr val="FFFFFF"/>
                </a:solidFill>
              </a:rPr>
              <a:t> </a:t>
            </a:r>
            <a:r>
              <a:rPr sz="1831" b="1" spc="-13" dirty="0">
                <a:solidFill>
                  <a:srgbClr val="FFFFFF"/>
                </a:solidFill>
              </a:rPr>
              <a:t>d</a:t>
            </a:r>
            <a:r>
              <a:rPr sz="1831" b="1" spc="-67" dirty="0">
                <a:solidFill>
                  <a:srgbClr val="FFFFFF"/>
                </a:solidFill>
              </a:rPr>
              <a:t>e</a:t>
            </a:r>
            <a:r>
              <a:rPr sz="1831" b="1" spc="-117" dirty="0">
                <a:solidFill>
                  <a:srgbClr val="FFFFFF"/>
                </a:solidFill>
              </a:rPr>
              <a:t> </a:t>
            </a:r>
            <a:r>
              <a:rPr sz="1831" b="1" spc="-30" dirty="0">
                <a:solidFill>
                  <a:srgbClr val="FFFFFF"/>
                </a:solidFill>
              </a:rPr>
              <a:t>P</a:t>
            </a:r>
            <a:r>
              <a:rPr sz="1831" b="1" spc="-100" dirty="0">
                <a:solidFill>
                  <a:srgbClr val="FFFFFF"/>
                </a:solidFill>
              </a:rPr>
              <a:t>á</a:t>
            </a:r>
            <a:r>
              <a:rPr sz="1831" b="1" dirty="0">
                <a:solidFill>
                  <a:srgbClr val="FFFFFF"/>
                </a:solidFill>
              </a:rPr>
              <a:t>g</a:t>
            </a:r>
            <a:r>
              <a:rPr sz="1831" b="1" spc="-97" dirty="0">
                <a:solidFill>
                  <a:srgbClr val="FFFFFF"/>
                </a:solidFill>
              </a:rPr>
              <a:t>i</a:t>
            </a:r>
            <a:r>
              <a:rPr sz="1831" b="1" spc="-40" dirty="0">
                <a:solidFill>
                  <a:srgbClr val="FFFFFF"/>
                </a:solidFill>
              </a:rPr>
              <a:t>n</a:t>
            </a:r>
            <a:r>
              <a:rPr sz="1831" b="1" spc="-103" dirty="0">
                <a:solidFill>
                  <a:srgbClr val="FFFFFF"/>
                </a:solidFill>
              </a:rPr>
              <a:t>a</a:t>
            </a:r>
            <a:r>
              <a:rPr sz="1831" b="1" spc="-133" dirty="0">
                <a:solidFill>
                  <a:srgbClr val="FFFFFF"/>
                </a:solidFill>
              </a:rPr>
              <a:t>s</a:t>
            </a:r>
            <a:r>
              <a:rPr sz="1831" b="1" spc="-117" dirty="0">
                <a:solidFill>
                  <a:srgbClr val="FFFFFF"/>
                </a:solidFill>
              </a:rPr>
              <a:t> </a:t>
            </a:r>
            <a:r>
              <a:rPr sz="1831" b="1" spc="-50" dirty="0">
                <a:solidFill>
                  <a:srgbClr val="FFFFFF"/>
                </a:solidFill>
              </a:rPr>
              <a:t>W</a:t>
            </a:r>
            <a:r>
              <a:rPr sz="1831" b="1" spc="-70" dirty="0">
                <a:solidFill>
                  <a:srgbClr val="FFFFFF"/>
                </a:solidFill>
              </a:rPr>
              <a:t>e</a:t>
            </a:r>
            <a:r>
              <a:rPr sz="1831" b="1" spc="-10" dirty="0">
                <a:solidFill>
                  <a:srgbClr val="FFFFFF"/>
                </a:solidFill>
              </a:rPr>
              <a:t>b</a:t>
            </a:r>
            <a:r>
              <a:rPr sz="1831" b="1" spc="-117" dirty="0">
                <a:solidFill>
                  <a:srgbClr val="FFFFFF"/>
                </a:solidFill>
              </a:rPr>
              <a:t> </a:t>
            </a:r>
            <a:r>
              <a:rPr sz="1831" b="1" spc="-20" dirty="0">
                <a:solidFill>
                  <a:srgbClr val="FFFFFF"/>
                </a:solidFill>
              </a:rPr>
              <a:t>E</a:t>
            </a:r>
            <a:r>
              <a:rPr sz="1831" b="1" spc="-136" dirty="0">
                <a:solidFill>
                  <a:srgbClr val="FFFFFF"/>
                </a:solidFill>
              </a:rPr>
              <a:t>s</a:t>
            </a:r>
            <a:r>
              <a:rPr sz="1831" b="1" spc="-53" dirty="0">
                <a:solidFill>
                  <a:srgbClr val="FFFFFF"/>
                </a:solidFill>
              </a:rPr>
              <a:t>t</a:t>
            </a:r>
            <a:r>
              <a:rPr sz="1831" b="1" spc="-103" dirty="0">
                <a:solidFill>
                  <a:srgbClr val="FFFFFF"/>
                </a:solidFill>
              </a:rPr>
              <a:t>á</a:t>
            </a:r>
            <a:r>
              <a:rPr sz="1831" b="1" spc="-53" dirty="0">
                <a:solidFill>
                  <a:srgbClr val="FFFFFF"/>
                </a:solidFill>
              </a:rPr>
              <a:t>t</a:t>
            </a:r>
            <a:r>
              <a:rPr sz="1831" b="1" spc="-97" dirty="0">
                <a:solidFill>
                  <a:srgbClr val="FFFFFF"/>
                </a:solidFill>
              </a:rPr>
              <a:t>i</a:t>
            </a:r>
            <a:r>
              <a:rPr sz="1831" b="1" spc="-7" dirty="0">
                <a:solidFill>
                  <a:srgbClr val="FFFFFF"/>
                </a:solidFill>
              </a:rPr>
              <a:t>c</a:t>
            </a:r>
            <a:r>
              <a:rPr sz="1831" b="1" spc="-103" dirty="0">
                <a:solidFill>
                  <a:srgbClr val="FFFFFF"/>
                </a:solidFill>
              </a:rPr>
              <a:t>a</a:t>
            </a:r>
            <a:r>
              <a:rPr sz="1831" b="1" spc="-133" dirty="0">
                <a:solidFill>
                  <a:srgbClr val="FFFFFF"/>
                </a:solidFill>
              </a:rPr>
              <a:t>s</a:t>
            </a:r>
            <a:endParaRPr sz="1831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288" y="1437"/>
            <a:ext cx="12172739" cy="6848275"/>
            <a:chOff x="0" y="2157"/>
            <a:chExt cx="18281650" cy="102850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327440" y="2157"/>
              <a:ext cx="9953625" cy="10284841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7360"/>
              <a:ext cx="8424545" cy="10280015"/>
            </a:xfrm>
            <a:custGeom>
              <a:avLst/>
              <a:gdLst/>
              <a:ahLst/>
              <a:cxnLst/>
              <a:rect l="l" t="t" r="r" b="b"/>
              <a:pathLst>
                <a:path w="8424545" h="10280015">
                  <a:moveTo>
                    <a:pt x="8424455" y="10279638"/>
                  </a:moveTo>
                  <a:lnTo>
                    <a:pt x="8424455" y="0"/>
                  </a:lnTo>
                  <a:lnTo>
                    <a:pt x="0" y="0"/>
                  </a:lnTo>
                  <a:lnTo>
                    <a:pt x="0" y="10279638"/>
                  </a:lnTo>
                  <a:lnTo>
                    <a:pt x="8424455" y="10279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198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39322" y="2465337"/>
            <a:ext cx="4215006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>
              <a:lnSpc>
                <a:spcPct val="100800"/>
              </a:lnSpc>
              <a:spcBef>
                <a:spcPts val="47"/>
              </a:spcBef>
            </a:pP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Una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30" dirty="0">
                <a:solidFill>
                  <a:srgbClr val="FFFFFF"/>
                </a:solidFill>
                <a:latin typeface="Verdana"/>
                <a:cs typeface="Verdana"/>
              </a:rPr>
              <a:t>v</a:t>
            </a:r>
            <a:r>
              <a:rPr sz="1997" spc="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-30" dirty="0">
                <a:solidFill>
                  <a:srgbClr val="FFFFFF"/>
                </a:solidFill>
                <a:latin typeface="Verdana"/>
                <a:cs typeface="Verdana"/>
              </a:rPr>
              <a:t>z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20" dirty="0">
                <a:solidFill>
                  <a:srgbClr val="FFFFFF"/>
                </a:solidFill>
                <a:latin typeface="Verdana"/>
                <a:cs typeface="Verdana"/>
              </a:rPr>
              <a:t>ada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100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30" dirty="0">
                <a:solidFill>
                  <a:srgbClr val="FFFFFF"/>
                </a:solidFill>
                <a:latin typeface="Verdana"/>
                <a:cs typeface="Verdana"/>
              </a:rPr>
              <a:t>ágina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33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997" spc="-306" dirty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23" dirty="0">
                <a:solidFill>
                  <a:srgbClr val="FFFFFF"/>
                </a:solidFill>
                <a:latin typeface="Verdana"/>
                <a:cs typeface="Verdana"/>
              </a:rPr>
              <a:t>se 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puede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87" dirty="0">
                <a:solidFill>
                  <a:srgbClr val="FFFFFF"/>
                </a:solidFill>
                <a:latin typeface="Verdana"/>
                <a:cs typeface="Verdana"/>
              </a:rPr>
              <a:t>desplegar</a:t>
            </a:r>
            <a:r>
              <a:rPr sz="1997" b="1" spc="-1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70" dirty="0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sz="1997" b="1" spc="-1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117" dirty="0">
                <a:solidFill>
                  <a:srgbClr val="FFFFFF"/>
                </a:solidFill>
                <a:latin typeface="Verdana"/>
                <a:cs typeface="Verdana"/>
              </a:rPr>
              <a:t>la</a:t>
            </a:r>
            <a:r>
              <a:rPr sz="1997" b="1" spc="-1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50" dirty="0">
                <a:solidFill>
                  <a:srgbClr val="FFFFFF"/>
                </a:solidFill>
                <a:latin typeface="Verdana"/>
                <a:cs typeface="Verdana"/>
              </a:rPr>
              <a:t>nube  </a:t>
            </a:r>
            <a:r>
              <a:rPr sz="1997" spc="23" dirty="0">
                <a:solidFill>
                  <a:srgbClr val="FFFFFF"/>
                </a:solidFill>
                <a:latin typeface="Verdana"/>
                <a:cs typeface="Verdana"/>
              </a:rPr>
              <a:t>utilizando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20" dirty="0">
                <a:solidFill>
                  <a:srgbClr val="FFFFFF"/>
                </a:solidFill>
                <a:latin typeface="Verdana"/>
                <a:cs typeface="Verdana"/>
              </a:rPr>
              <a:t>servicios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80" dirty="0">
                <a:solidFill>
                  <a:srgbClr val="FFFFFF"/>
                </a:solidFill>
                <a:latin typeface="Verdana"/>
                <a:cs typeface="Verdana"/>
              </a:rPr>
              <a:t>como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76" dirty="0">
                <a:solidFill>
                  <a:srgbClr val="FFFFFF"/>
                </a:solidFill>
                <a:latin typeface="Verdana"/>
                <a:cs typeface="Verdana"/>
              </a:rPr>
              <a:t>Google </a:t>
            </a:r>
            <a:r>
              <a:rPr sz="1997" b="1" spc="-672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57" dirty="0">
                <a:solidFill>
                  <a:srgbClr val="FFFFFF"/>
                </a:solidFill>
                <a:latin typeface="Verdana"/>
                <a:cs typeface="Verdana"/>
              </a:rPr>
              <a:t>Cloud</a:t>
            </a:r>
            <a:r>
              <a:rPr sz="1997" b="1" spc="-133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87" dirty="0">
                <a:solidFill>
                  <a:srgbClr val="FFFFFF"/>
                </a:solidFill>
                <a:latin typeface="Verdana"/>
                <a:cs typeface="Verdana"/>
              </a:rPr>
              <a:t>Plat</a:t>
            </a:r>
            <a:r>
              <a:rPr sz="1997" b="1" spc="-83" dirty="0">
                <a:solidFill>
                  <a:srgbClr val="FFFFFF"/>
                </a:solidFill>
                <a:latin typeface="Verdana"/>
                <a:cs typeface="Verdana"/>
              </a:rPr>
              <a:t>f</a:t>
            </a:r>
            <a:r>
              <a:rPr sz="1997" b="1" spc="-1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97" b="1" spc="-110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b="1" spc="-13" dirty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sz="1997" b="1" spc="-16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0" dirty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b="1" spc="-97" dirty="0">
                <a:solidFill>
                  <a:srgbClr val="FFFFFF"/>
                </a:solidFill>
                <a:latin typeface="Verdana"/>
                <a:cs typeface="Verdana"/>
              </a:rPr>
              <a:t>Fi</a:t>
            </a:r>
            <a:r>
              <a:rPr sz="1997" b="1" spc="-11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b="1" spc="-5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b="1" spc="-76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997" b="1" spc="-123" dirty="0">
                <a:solidFill>
                  <a:srgbClr val="FFFFFF"/>
                </a:solidFill>
                <a:latin typeface="Verdana"/>
                <a:cs typeface="Verdana"/>
              </a:rPr>
              <a:t>ase</a:t>
            </a:r>
            <a:r>
              <a:rPr sz="1997" spc="-306" dirty="0">
                <a:solidFill>
                  <a:srgbClr val="FFFFFF"/>
                </a:solidFill>
                <a:latin typeface="Verdana"/>
                <a:cs typeface="Verdana"/>
              </a:rPr>
              <a:t>.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57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-27" dirty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sz="1997" spc="-60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o  pe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70" dirty="0">
                <a:solidFill>
                  <a:srgbClr val="FFFFFF"/>
                </a:solidFill>
                <a:latin typeface="Verdana"/>
                <a:cs typeface="Verdana"/>
              </a:rPr>
              <a:t>mi</a:t>
            </a:r>
            <a:r>
              <a:rPr sz="1997" spc="3" dirty="0">
                <a:solidFill>
                  <a:srgbClr val="FFFFFF"/>
                </a:solidFill>
                <a:latin typeface="Verdana"/>
                <a:cs typeface="Verdana"/>
              </a:rPr>
              <a:t>t</a:t>
            </a:r>
            <a:r>
              <a:rPr sz="1997" spc="13" dirty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117" dirty="0">
                <a:solidFill>
                  <a:srgbClr val="FFFFFF"/>
                </a:solidFill>
                <a:latin typeface="Verdana"/>
                <a:cs typeface="Verdana"/>
              </a:rPr>
              <a:t>om</a:t>
            </a:r>
            <a:r>
              <a:rPr sz="1997" spc="83" dirty="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sz="1997" spc="-43" dirty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sz="1997" spc="-3" dirty="0">
                <a:solidFill>
                  <a:srgbClr val="FFFFFF"/>
                </a:solidFill>
                <a:latin typeface="Verdana"/>
                <a:cs typeface="Verdana"/>
              </a:rPr>
              <a:t>r</a:t>
            </a:r>
            <a:r>
              <a:rPr sz="1997" spc="-13" dirty="0">
                <a:solidFill>
                  <a:srgbClr val="FFFFFF"/>
                </a:solidFill>
                <a:latin typeface="Verdana"/>
                <a:cs typeface="Verdana"/>
              </a:rPr>
              <a:t>tir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dirty="0">
                <a:solidFill>
                  <a:srgbClr val="FFFFFF"/>
                </a:solidFill>
                <a:latin typeface="Verdana"/>
                <a:cs typeface="Verdana"/>
              </a:rPr>
              <a:t>el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-7" dirty="0">
                <a:solidFill>
                  <a:srgbClr val="FFFFFF"/>
                </a:solidFill>
                <a:latin typeface="Verdana"/>
                <a:cs typeface="Verdana"/>
              </a:rPr>
              <a:t>sitio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90" dirty="0">
                <a:solidFill>
                  <a:srgbClr val="FFFFFF"/>
                </a:solidFill>
                <a:latin typeface="Verdana"/>
                <a:cs typeface="Verdana"/>
              </a:rPr>
              <a:t>w</a:t>
            </a:r>
            <a:r>
              <a:rPr sz="1997" spc="47" dirty="0">
                <a:solidFill>
                  <a:srgbClr val="FFFFFF"/>
                </a:solidFill>
                <a:latin typeface="Verdana"/>
                <a:cs typeface="Verdana"/>
              </a:rPr>
              <a:t>eb  </a:t>
            </a:r>
            <a:r>
              <a:rPr sz="1997" spc="63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on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srgbClr val="FFFFFF"/>
                </a:solidFill>
                <a:latin typeface="Verdana"/>
                <a:cs typeface="Verdana"/>
              </a:rPr>
              <a:t>una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47" dirty="0">
                <a:solidFill>
                  <a:srgbClr val="FFFFFF"/>
                </a:solidFill>
                <a:latin typeface="Verdana"/>
                <a:cs typeface="Verdana"/>
              </a:rPr>
              <a:t>audien</a:t>
            </a:r>
            <a:r>
              <a:rPr sz="1997" spc="27" dirty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sz="1997" spc="-17" dirty="0">
                <a:solidFill>
                  <a:srgbClr val="FFFFFF"/>
                </a:solidFill>
                <a:latin typeface="Verdana"/>
                <a:cs typeface="Verdana"/>
              </a:rPr>
              <a:t>ia</a:t>
            </a:r>
            <a:r>
              <a:rPr sz="1997" spc="-18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1997" spc="60" dirty="0">
                <a:solidFill>
                  <a:srgbClr val="FFFFFF"/>
                </a:solidFill>
                <a:latin typeface="Verdana"/>
                <a:cs typeface="Verdana"/>
              </a:rPr>
              <a:t>glo</a:t>
            </a:r>
            <a:r>
              <a:rPr sz="1997" spc="70" dirty="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sz="1997" spc="-113" dirty="0">
                <a:solidFill>
                  <a:srgbClr val="FFFFFF"/>
                </a:solidFill>
                <a:latin typeface="Verdana"/>
                <a:cs typeface="Verdana"/>
              </a:rPr>
              <a:t>al.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32268" y="1424751"/>
            <a:ext cx="4252636" cy="362460"/>
          </a:xfrm>
          <a:prstGeom prst="rect">
            <a:avLst/>
          </a:prstGeom>
        </p:spPr>
        <p:txBody>
          <a:bodyPr vert="horz" wrap="square" lIns="0" tIns="8879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70"/>
              </a:spcBef>
            </a:pPr>
            <a:r>
              <a:rPr sz="2297" b="1" spc="-10" dirty="0">
                <a:solidFill>
                  <a:srgbClr val="FFFFFF"/>
                </a:solidFill>
              </a:rPr>
              <a:t>D</a:t>
            </a:r>
            <a:r>
              <a:rPr sz="2297" b="1" spc="-100" dirty="0">
                <a:solidFill>
                  <a:srgbClr val="FFFFFF"/>
                </a:solidFill>
              </a:rPr>
              <a:t>e</a:t>
            </a:r>
            <a:r>
              <a:rPr sz="2297" b="1" spc="-183" dirty="0">
                <a:solidFill>
                  <a:srgbClr val="FFFFFF"/>
                </a:solidFill>
              </a:rPr>
              <a:t>s</a:t>
            </a:r>
            <a:r>
              <a:rPr sz="2297" b="1" spc="-33" dirty="0">
                <a:solidFill>
                  <a:srgbClr val="FFFFFF"/>
                </a:solidFill>
              </a:rPr>
              <a:t>p</a:t>
            </a:r>
            <a:r>
              <a:rPr sz="2297" b="1" spc="-123" dirty="0">
                <a:solidFill>
                  <a:srgbClr val="FFFFFF"/>
                </a:solidFill>
              </a:rPr>
              <a:t>li</a:t>
            </a:r>
            <a:r>
              <a:rPr sz="2297" b="1" spc="-100" dirty="0">
                <a:solidFill>
                  <a:srgbClr val="FFFFFF"/>
                </a:solidFill>
              </a:rPr>
              <a:t>e</a:t>
            </a:r>
            <a:r>
              <a:rPr sz="2297" b="1" spc="-13" dirty="0">
                <a:solidFill>
                  <a:srgbClr val="FFFFFF"/>
                </a:solidFill>
              </a:rPr>
              <a:t>g</a:t>
            </a:r>
            <a:r>
              <a:rPr sz="2297" b="1" spc="-73" dirty="0">
                <a:solidFill>
                  <a:srgbClr val="FFFFFF"/>
                </a:solidFill>
              </a:rPr>
              <a:t>u</a:t>
            </a:r>
            <a:r>
              <a:rPr sz="2297" b="1" spc="-97" dirty="0">
                <a:solidFill>
                  <a:srgbClr val="FFFFFF"/>
                </a:solidFill>
              </a:rPr>
              <a:t>e</a:t>
            </a:r>
            <a:r>
              <a:rPr sz="2297" b="1" spc="-152" dirty="0">
                <a:solidFill>
                  <a:srgbClr val="FFFFFF"/>
                </a:solidFill>
              </a:rPr>
              <a:t> </a:t>
            </a:r>
            <a:r>
              <a:rPr sz="2297" b="1" spc="-30" dirty="0">
                <a:solidFill>
                  <a:srgbClr val="FFFFFF"/>
                </a:solidFill>
              </a:rPr>
              <a:t>d</a:t>
            </a:r>
            <a:r>
              <a:rPr sz="2297" b="1" spc="-97" dirty="0">
                <a:solidFill>
                  <a:srgbClr val="FFFFFF"/>
                </a:solidFill>
              </a:rPr>
              <a:t>e</a:t>
            </a:r>
            <a:r>
              <a:rPr sz="2297" b="1" spc="-152" dirty="0">
                <a:solidFill>
                  <a:srgbClr val="FFFFFF"/>
                </a:solidFill>
              </a:rPr>
              <a:t> </a:t>
            </a:r>
            <a:r>
              <a:rPr sz="2297" b="1" spc="-50" dirty="0">
                <a:solidFill>
                  <a:srgbClr val="FFFFFF"/>
                </a:solidFill>
              </a:rPr>
              <a:t>P</a:t>
            </a:r>
            <a:r>
              <a:rPr sz="2297" b="1" spc="-140" dirty="0">
                <a:solidFill>
                  <a:srgbClr val="FFFFFF"/>
                </a:solidFill>
              </a:rPr>
              <a:t>á</a:t>
            </a:r>
            <a:r>
              <a:rPr sz="2297" b="1" spc="-13" dirty="0">
                <a:solidFill>
                  <a:srgbClr val="FFFFFF"/>
                </a:solidFill>
              </a:rPr>
              <a:t>g</a:t>
            </a:r>
            <a:r>
              <a:rPr sz="2297" b="1" spc="-123" dirty="0">
                <a:solidFill>
                  <a:srgbClr val="FFFFFF"/>
                </a:solidFill>
              </a:rPr>
              <a:t>i</a:t>
            </a:r>
            <a:r>
              <a:rPr sz="2297" b="1" spc="-63" dirty="0">
                <a:solidFill>
                  <a:srgbClr val="FFFFFF"/>
                </a:solidFill>
              </a:rPr>
              <a:t>n</a:t>
            </a:r>
            <a:r>
              <a:rPr sz="2297" b="1" spc="-143" dirty="0">
                <a:solidFill>
                  <a:srgbClr val="FFFFFF"/>
                </a:solidFill>
              </a:rPr>
              <a:t>a</a:t>
            </a:r>
            <a:r>
              <a:rPr sz="2297" b="1" spc="-180" dirty="0">
                <a:solidFill>
                  <a:srgbClr val="FFFFFF"/>
                </a:solidFill>
              </a:rPr>
              <a:t>s</a:t>
            </a:r>
            <a:r>
              <a:rPr sz="2297" b="1" spc="-152" dirty="0">
                <a:solidFill>
                  <a:srgbClr val="FFFFFF"/>
                </a:solidFill>
              </a:rPr>
              <a:t> </a:t>
            </a:r>
            <a:r>
              <a:rPr sz="2297" b="1" spc="-90" dirty="0">
                <a:solidFill>
                  <a:srgbClr val="FFFFFF"/>
                </a:solidFill>
              </a:rPr>
              <a:t>W</a:t>
            </a:r>
            <a:r>
              <a:rPr sz="2297" b="1" spc="-100" dirty="0">
                <a:solidFill>
                  <a:srgbClr val="FFFFFF"/>
                </a:solidFill>
              </a:rPr>
              <a:t>e</a:t>
            </a:r>
            <a:r>
              <a:rPr sz="2297" b="1" spc="-30" dirty="0">
                <a:solidFill>
                  <a:srgbClr val="FFFFFF"/>
                </a:solidFill>
              </a:rPr>
              <a:t>b</a:t>
            </a:r>
            <a:endParaRPr sz="2297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474</TotalTime>
  <Words>423</Words>
  <Application>Microsoft Office PowerPoint</Application>
  <PresentationFormat>Panorámica</PresentationFormat>
  <Paragraphs>25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Verdana</vt:lpstr>
      <vt:lpstr>Tema de Office</vt:lpstr>
      <vt:lpstr>1_Tema de Office</vt:lpstr>
      <vt:lpstr>Programación Web</vt:lpstr>
      <vt:lpstr>Objetivo</vt:lpstr>
      <vt:lpstr>Introducción</vt:lpstr>
      <vt:lpstr>¿Qué es Google Colab?</vt:lpstr>
      <vt:lpstr>Fundamentos de Python</vt:lpstr>
      <vt:lpstr>Python ofrece numerosos frameworks  como Django y Flask para el desarrollo  web. Estos frameworks proporcionan  herramientas poderosas para la creación de  aplicaciones web dinámicas y escalables.</vt:lpstr>
      <vt:lpstr>Integración de Google Colab</vt:lpstr>
      <vt:lpstr>Creación de Páginas Web Estáticas</vt:lpstr>
      <vt:lpstr>Despliegue de Páginas Web</vt:lpstr>
      <vt:lpstr>Optimización y SEO</vt:lpstr>
      <vt:lpstr>Seguridad y Mantenimiento</vt:lpstr>
      <vt:lpstr>Conclusión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71</cp:revision>
  <dcterms:created xsi:type="dcterms:W3CDTF">2022-01-24T21:35:40Z</dcterms:created>
  <dcterms:modified xsi:type="dcterms:W3CDTF">2024-03-15T14:48:38Z</dcterms:modified>
</cp:coreProperties>
</file>