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media/image5.jpg" ContentType="image/jpg"/>
  <Override PartName="/ppt/media/image6.jpg" ContentType="image/jpg"/>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8.jpg" ContentType="image/jpg"/>
  <Override PartName="/ppt/media/image11.jpg" ContentType="image/jpg"/>
  <Override PartName="/ppt/media/image12.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698" r:id="rId2"/>
    <p:sldMasterId id="2147483704" r:id="rId3"/>
  </p:sldMasterIdLst>
  <p:notesMasterIdLst>
    <p:notesMasterId r:id="rId17"/>
  </p:notesMasterIdLst>
  <p:handoutMasterIdLst>
    <p:handoutMasterId r:id="rId18"/>
  </p:handoutMasterIdLst>
  <p:sldIdLst>
    <p:sldId id="256" r:id="rId4"/>
    <p:sldId id="269" r:id="rId5"/>
    <p:sldId id="257" r:id="rId6"/>
    <p:sldId id="258" r:id="rId7"/>
    <p:sldId id="259" r:id="rId8"/>
    <p:sldId id="260" r:id="rId9"/>
    <p:sldId id="262" r:id="rId10"/>
    <p:sldId id="263" r:id="rId11"/>
    <p:sldId id="264" r:id="rId12"/>
    <p:sldId id="265" r:id="rId13"/>
    <p:sldId id="266" r:id="rId14"/>
    <p:sldId id="267"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4740"/>
  </p:normalViewPr>
  <p:slideViewPr>
    <p:cSldViewPr snapToGrid="0" snapToObjects="1">
      <p:cViewPr varScale="1">
        <p:scale>
          <a:sx n="82" d="100"/>
          <a:sy n="82" d="100"/>
        </p:scale>
        <p:origin x="754"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283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4E2EFF-4920-4B45-8A49-F3E4C2F7C5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a:extLst>
              <a:ext uri="{FF2B5EF4-FFF2-40B4-BE49-F238E27FC236}">
                <a16:creationId xmlns:a16="http://schemas.microsoft.com/office/drawing/2014/main" id="{F1B25D7E-5D9E-4324-973B-F37E026A6E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7D7FF-DDC7-474C-8526-899954A31AD1}" type="datetimeFigureOut">
              <a:rPr lang="es-EC" smtClean="0"/>
              <a:t>15/3/2024</a:t>
            </a:fld>
            <a:endParaRPr lang="es-EC"/>
          </a:p>
        </p:txBody>
      </p:sp>
      <p:sp>
        <p:nvSpPr>
          <p:cNvPr id="4" name="Marcador de pie de página 3">
            <a:extLst>
              <a:ext uri="{FF2B5EF4-FFF2-40B4-BE49-F238E27FC236}">
                <a16:creationId xmlns:a16="http://schemas.microsoft.com/office/drawing/2014/main" id="{1BE1F024-B4D1-4D02-9D60-BC00CD1570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5" name="Marcador de número de diapositiva 4">
            <a:extLst>
              <a:ext uri="{FF2B5EF4-FFF2-40B4-BE49-F238E27FC236}">
                <a16:creationId xmlns:a16="http://schemas.microsoft.com/office/drawing/2014/main" id="{CF5626AA-BF38-4F1F-9164-6E9E13F3CC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C8D488-B844-44E3-AFA6-D489E552E6D9}" type="slidenum">
              <a:rPr lang="es-EC" smtClean="0"/>
              <a:t>‹Nº›</a:t>
            </a:fld>
            <a:endParaRPr lang="es-EC"/>
          </a:p>
        </p:txBody>
      </p:sp>
    </p:spTree>
    <p:extLst>
      <p:ext uri="{BB962C8B-B14F-4D97-AF65-F5344CB8AC3E}">
        <p14:creationId xmlns:p14="http://schemas.microsoft.com/office/powerpoint/2010/main" val="4010748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6080D-5226-48DF-A08B-67FADEB85FAB}" type="datetimeFigureOut">
              <a:rPr lang="es-419" smtClean="0"/>
              <a:t>15/3/2024</a:t>
            </a:fld>
            <a:endParaRPr lang="es-419"/>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F2DE7-78F3-4718-A9E8-76CD87A3A156}" type="slidenum">
              <a:rPr lang="es-419" smtClean="0"/>
              <a:t>‹Nº›</a:t>
            </a:fld>
            <a:endParaRPr lang="es-419"/>
          </a:p>
        </p:txBody>
      </p:sp>
    </p:spTree>
    <p:extLst>
      <p:ext uri="{BB962C8B-B14F-4D97-AF65-F5344CB8AC3E}">
        <p14:creationId xmlns:p14="http://schemas.microsoft.com/office/powerpoint/2010/main" val="146112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FEB83C7-CE7D-EE43-931B-A983B2AE7CF3}" type="datetimeFigureOut">
              <a:rPr lang="es-EC" smtClean="0"/>
              <a:t>15/3/2024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198678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EB83C7-CE7D-EE43-931B-A983B2AE7CF3}" type="datetimeFigureOut">
              <a:rPr lang="es-EC" smtClean="0"/>
              <a:t>15/3/2024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54549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EB83C7-CE7D-EE43-931B-A983B2AE7CF3}" type="datetimeFigureOut">
              <a:rPr lang="es-EC" smtClean="0"/>
              <a:t>15/3/2024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542481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CF590D84-79D3-4C28-8272-EDD8FDDBF972}"/>
              </a:ext>
            </a:extLst>
          </p:cNvPr>
          <p:cNvPicPr>
            <a:picLocks noChangeAspect="1"/>
          </p:cNvPicPr>
          <p:nvPr userDrawn="1"/>
        </p:nvPicPr>
        <p:blipFill>
          <a:blip r:embed="rId2"/>
          <a:stretch>
            <a:fillRect/>
          </a:stretch>
        </p:blipFill>
        <p:spPr>
          <a:xfrm>
            <a:off x="0" y="15240"/>
            <a:ext cx="12192000" cy="6827520"/>
          </a:xfrm>
          <a:prstGeom prst="rect">
            <a:avLst/>
          </a:prstGeom>
        </p:spPr>
      </p:pic>
    </p:spTree>
    <p:extLst>
      <p:ext uri="{BB962C8B-B14F-4D97-AF65-F5344CB8AC3E}">
        <p14:creationId xmlns:p14="http://schemas.microsoft.com/office/powerpoint/2010/main" val="1827343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2F81EDC2-C54D-4F06-825E-C4EEE6520EB4}"/>
              </a:ext>
            </a:extLst>
          </p:cNvPr>
          <p:cNvPicPr>
            <a:picLocks noChangeAspect="1"/>
          </p:cNvPicPr>
          <p:nvPr userDrawn="1"/>
        </p:nvPicPr>
        <p:blipFill>
          <a:blip r:embed="rId2"/>
          <a:stretch>
            <a:fillRect/>
          </a:stretch>
        </p:blipFill>
        <p:spPr>
          <a:xfrm>
            <a:off x="0" y="14899"/>
            <a:ext cx="12192000" cy="6828201"/>
          </a:xfrm>
          <a:prstGeom prst="rect">
            <a:avLst/>
          </a:prstGeom>
        </p:spPr>
      </p:pic>
    </p:spTree>
    <p:extLst>
      <p:ext uri="{BB962C8B-B14F-4D97-AF65-F5344CB8AC3E}">
        <p14:creationId xmlns:p14="http://schemas.microsoft.com/office/powerpoint/2010/main" val="2055912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pic>
        <p:nvPicPr>
          <p:cNvPr id="11" name="Gráfico 10">
            <a:extLst>
              <a:ext uri="{FF2B5EF4-FFF2-40B4-BE49-F238E27FC236}">
                <a16:creationId xmlns:a16="http://schemas.microsoft.com/office/drawing/2014/main" id="{792C4263-B061-4225-864A-EFFE32EA01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256696"/>
            <a:ext cx="12192000" cy="6344608"/>
          </a:xfrm>
          <a:prstGeom prst="rect">
            <a:avLst/>
          </a:prstGeom>
        </p:spPr>
      </p:pic>
    </p:spTree>
    <p:extLst>
      <p:ext uri="{BB962C8B-B14F-4D97-AF65-F5344CB8AC3E}">
        <p14:creationId xmlns:p14="http://schemas.microsoft.com/office/powerpoint/2010/main" val="1612336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733763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547774" y="1437"/>
            <a:ext cx="6631145" cy="6848106"/>
          </a:xfrm>
          <a:prstGeom prst="rect">
            <a:avLst/>
          </a:prstGeom>
        </p:spPr>
      </p:pic>
      <p:sp>
        <p:nvSpPr>
          <p:cNvPr id="17" name="bg object 17"/>
          <p:cNvSpPr/>
          <p:nvPr/>
        </p:nvSpPr>
        <p:spPr>
          <a:xfrm>
            <a:off x="0" y="4901"/>
            <a:ext cx="5612466" cy="6844893"/>
          </a:xfrm>
          <a:custGeom>
            <a:avLst/>
            <a:gdLst/>
            <a:ahLst/>
            <a:cxnLst/>
            <a:rect l="l" t="t" r="r" b="b"/>
            <a:pathLst>
              <a:path w="8424545" h="10280015">
                <a:moveTo>
                  <a:pt x="8424455" y="10279638"/>
                </a:moveTo>
                <a:lnTo>
                  <a:pt x="8424455" y="0"/>
                </a:lnTo>
                <a:lnTo>
                  <a:pt x="0" y="0"/>
                </a:lnTo>
                <a:lnTo>
                  <a:pt x="0" y="10279638"/>
                </a:lnTo>
                <a:lnTo>
                  <a:pt x="8424455" y="10279638"/>
                </a:lnTo>
                <a:close/>
              </a:path>
            </a:pathLst>
          </a:custGeom>
          <a:solidFill>
            <a:srgbClr val="000000"/>
          </a:solidFill>
        </p:spPr>
        <p:txBody>
          <a:bodyPr wrap="square" lIns="0" tIns="0" rIns="0" bIns="0" rtlCol="0"/>
          <a:lstStyle/>
          <a:p>
            <a:endParaRPr sz="1198"/>
          </a:p>
        </p:txBody>
      </p:sp>
      <p:sp>
        <p:nvSpPr>
          <p:cNvPr id="2" name="Holder 2"/>
          <p:cNvSpPr>
            <a:spLocks noGrp="1"/>
          </p:cNvSpPr>
          <p:nvPr>
            <p:ph type="title"/>
          </p:nvPr>
        </p:nvSpPr>
        <p:spPr>
          <a:xfrm>
            <a:off x="4057161" y="757078"/>
            <a:ext cx="4077678" cy="957955"/>
          </a:xfrm>
        </p:spPr>
        <p:txBody>
          <a:bodyPr lIns="0" tIns="0" rIns="0" bIns="0"/>
          <a:lstStyle>
            <a:lvl1pPr>
              <a:defRPr sz="6225" b="1"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4220211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057161" y="757078"/>
            <a:ext cx="4077678" cy="957955"/>
          </a:xfrm>
        </p:spPr>
        <p:txBody>
          <a:bodyPr lIns="0" tIns="0" rIns="0" bIns="0"/>
          <a:lstStyle>
            <a:lvl1pPr>
              <a:defRPr sz="6225" b="1" i="0">
                <a:solidFill>
                  <a:schemeClr val="tx1"/>
                </a:solidFill>
                <a:latin typeface="Verdana"/>
                <a:cs typeface="Verdana"/>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865103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83426" y="3104537"/>
            <a:ext cx="10616178" cy="2987162"/>
          </a:xfrm>
          <a:prstGeom prst="rect">
            <a:avLst/>
          </a:prstGeom>
        </p:spPr>
      </p:pic>
      <p:sp>
        <p:nvSpPr>
          <p:cNvPr id="2" name="Holder 2"/>
          <p:cNvSpPr>
            <a:spLocks noGrp="1"/>
          </p:cNvSpPr>
          <p:nvPr>
            <p:ph type="title"/>
          </p:nvPr>
        </p:nvSpPr>
        <p:spPr>
          <a:xfrm>
            <a:off x="4057161" y="757078"/>
            <a:ext cx="4077678" cy="957955"/>
          </a:xfrm>
        </p:spPr>
        <p:txBody>
          <a:bodyPr lIns="0" tIns="0" rIns="0" bIns="0"/>
          <a:lstStyle>
            <a:lvl1pPr>
              <a:defRPr sz="6225" b="1"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419072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238050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EB83C7-CE7D-EE43-931B-A983B2AE7CF3}" type="datetimeFigureOut">
              <a:rPr lang="es-EC" smtClean="0"/>
              <a:t>15/3/2024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793044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CF590D84-79D3-4C28-8272-EDD8FDDBF972}"/>
              </a:ext>
            </a:extLst>
          </p:cNvPr>
          <p:cNvPicPr>
            <a:picLocks noChangeAspect="1"/>
          </p:cNvPicPr>
          <p:nvPr userDrawn="1"/>
        </p:nvPicPr>
        <p:blipFill>
          <a:blip r:embed="rId2"/>
          <a:stretch>
            <a:fillRect/>
          </a:stretch>
        </p:blipFill>
        <p:spPr>
          <a:xfrm>
            <a:off x="0" y="15240"/>
            <a:ext cx="12192000" cy="6827520"/>
          </a:xfrm>
          <a:prstGeom prst="rect">
            <a:avLst/>
          </a:prstGeom>
        </p:spPr>
      </p:pic>
    </p:spTree>
    <p:extLst>
      <p:ext uri="{BB962C8B-B14F-4D97-AF65-F5344CB8AC3E}">
        <p14:creationId xmlns:p14="http://schemas.microsoft.com/office/powerpoint/2010/main" val="40561598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11" name="Gráfico 10">
            <a:extLst>
              <a:ext uri="{FF2B5EF4-FFF2-40B4-BE49-F238E27FC236}">
                <a16:creationId xmlns:a16="http://schemas.microsoft.com/office/drawing/2014/main" id="{792C4263-B061-4225-864A-EFFE32EA01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256696"/>
            <a:ext cx="12192000" cy="6344608"/>
          </a:xfrm>
          <a:prstGeom prst="rect">
            <a:avLst/>
          </a:prstGeom>
        </p:spPr>
      </p:pic>
    </p:spTree>
    <p:extLst>
      <p:ext uri="{BB962C8B-B14F-4D97-AF65-F5344CB8AC3E}">
        <p14:creationId xmlns:p14="http://schemas.microsoft.com/office/powerpoint/2010/main" val="30536805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2F81EDC2-C54D-4F06-825E-C4EEE6520EB4}"/>
              </a:ext>
            </a:extLst>
          </p:cNvPr>
          <p:cNvPicPr>
            <a:picLocks noChangeAspect="1"/>
          </p:cNvPicPr>
          <p:nvPr userDrawn="1"/>
        </p:nvPicPr>
        <p:blipFill>
          <a:blip r:embed="rId2"/>
          <a:stretch>
            <a:fillRect/>
          </a:stretch>
        </p:blipFill>
        <p:spPr>
          <a:xfrm>
            <a:off x="0" y="14899"/>
            <a:ext cx="12192000" cy="6828201"/>
          </a:xfrm>
          <a:prstGeom prst="rect">
            <a:avLst/>
          </a:prstGeom>
        </p:spPr>
      </p:pic>
    </p:spTree>
    <p:extLst>
      <p:ext uri="{BB962C8B-B14F-4D97-AF65-F5344CB8AC3E}">
        <p14:creationId xmlns:p14="http://schemas.microsoft.com/office/powerpoint/2010/main" val="897109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6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FEB83C7-CE7D-EE43-931B-A983B2AE7CF3}" type="datetimeFigureOut">
              <a:rPr lang="es-EC" smtClean="0"/>
              <a:t>15/3/2024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28239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FEB83C7-CE7D-EE43-931B-A983B2AE7CF3}" type="datetimeFigureOut">
              <a:rPr lang="es-EC" smtClean="0"/>
              <a:t>15/3/2024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12684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FEB83C7-CE7D-EE43-931B-A983B2AE7CF3}" type="datetimeFigureOut">
              <a:rPr lang="es-EC" smtClean="0"/>
              <a:t>15/3/2024</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4164429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FEB83C7-CE7D-EE43-931B-A983B2AE7CF3}" type="datetimeFigureOut">
              <a:rPr lang="es-EC" smtClean="0"/>
              <a:t>15/3/2024</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2196353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B83C7-CE7D-EE43-931B-A983B2AE7CF3}" type="datetimeFigureOut">
              <a:rPr lang="es-EC" smtClean="0"/>
              <a:t>15/3/2024</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788164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EB83C7-CE7D-EE43-931B-A983B2AE7CF3}" type="datetimeFigureOut">
              <a:rPr lang="es-EC" smtClean="0"/>
              <a:t>15/3/2024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00902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EB83C7-CE7D-EE43-931B-A983B2AE7CF3}" type="datetimeFigureOut">
              <a:rPr lang="es-EC" smtClean="0"/>
              <a:t>15/3/2024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400839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B83C7-CE7D-EE43-931B-A983B2AE7CF3}" type="datetimeFigureOut">
              <a:rPr lang="es-EC" smtClean="0"/>
              <a:t>15/3/2024</a:t>
            </a:fld>
            <a:endParaRPr lang="es-EC"/>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4400E-63C4-0F42-997B-0D037BB11E5E}" type="slidenum">
              <a:rPr lang="es-EC" smtClean="0"/>
              <a:t>‹Nº›</a:t>
            </a:fld>
            <a:endParaRPr lang="es-EC"/>
          </a:p>
        </p:txBody>
      </p:sp>
    </p:spTree>
    <p:extLst>
      <p:ext uri="{BB962C8B-B14F-4D97-AF65-F5344CB8AC3E}">
        <p14:creationId xmlns:p14="http://schemas.microsoft.com/office/powerpoint/2010/main" val="340763044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7" r:id="rId13"/>
    <p:sldLayoutId id="214748365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57161" y="757078"/>
            <a:ext cx="4077678" cy="1438855"/>
          </a:xfrm>
          <a:prstGeom prst="rect">
            <a:avLst/>
          </a:prstGeom>
        </p:spPr>
        <p:txBody>
          <a:bodyPr wrap="square" lIns="0" tIns="0" rIns="0" bIns="0">
            <a:spAutoFit/>
          </a:bodyPr>
          <a:lstStyle>
            <a:lvl1pPr>
              <a:defRPr sz="9350" b="1" i="0">
                <a:solidFill>
                  <a:schemeClr val="tx1"/>
                </a:solidFill>
                <a:latin typeface="Verdana"/>
                <a:cs typeface="Verdana"/>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3/15/2024</a:t>
            </a:fld>
            <a:endParaRPr lang="en-US"/>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88653755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Lst>
  <p:txStyles>
    <p:titleStyle>
      <a:lvl1pPr>
        <a:defRPr>
          <a:latin typeface="+mj-lt"/>
          <a:ea typeface="+mj-ea"/>
          <a:cs typeface="+mj-cs"/>
        </a:defRPr>
      </a:lvl1pPr>
    </p:titleStyle>
    <p:bodyStyle>
      <a:lvl1pPr marL="0">
        <a:defRPr>
          <a:latin typeface="+mn-lt"/>
          <a:ea typeface="+mn-ea"/>
          <a:cs typeface="+mn-cs"/>
        </a:defRPr>
      </a:lvl1pPr>
      <a:lvl2pPr marL="304404">
        <a:defRPr>
          <a:latin typeface="+mn-lt"/>
          <a:ea typeface="+mn-ea"/>
          <a:cs typeface="+mn-cs"/>
        </a:defRPr>
      </a:lvl2pPr>
      <a:lvl3pPr marL="608808">
        <a:defRPr>
          <a:latin typeface="+mn-lt"/>
          <a:ea typeface="+mn-ea"/>
          <a:cs typeface="+mn-cs"/>
        </a:defRPr>
      </a:lvl3pPr>
      <a:lvl4pPr marL="913211">
        <a:defRPr>
          <a:latin typeface="+mn-lt"/>
          <a:ea typeface="+mn-ea"/>
          <a:cs typeface="+mn-cs"/>
        </a:defRPr>
      </a:lvl4pPr>
      <a:lvl5pPr marL="1217615">
        <a:defRPr>
          <a:latin typeface="+mn-lt"/>
          <a:ea typeface="+mn-ea"/>
          <a:cs typeface="+mn-cs"/>
        </a:defRPr>
      </a:lvl5pPr>
      <a:lvl6pPr marL="1522019">
        <a:defRPr>
          <a:latin typeface="+mn-lt"/>
          <a:ea typeface="+mn-ea"/>
          <a:cs typeface="+mn-cs"/>
        </a:defRPr>
      </a:lvl6pPr>
      <a:lvl7pPr marL="1826423">
        <a:defRPr>
          <a:latin typeface="+mn-lt"/>
          <a:ea typeface="+mn-ea"/>
          <a:cs typeface="+mn-cs"/>
        </a:defRPr>
      </a:lvl7pPr>
      <a:lvl8pPr marL="2130826">
        <a:defRPr>
          <a:latin typeface="+mn-lt"/>
          <a:ea typeface="+mn-ea"/>
          <a:cs typeface="+mn-cs"/>
        </a:defRPr>
      </a:lvl8pPr>
      <a:lvl9pPr marL="2435230">
        <a:defRPr>
          <a:latin typeface="+mn-lt"/>
          <a:ea typeface="+mn-ea"/>
          <a:cs typeface="+mn-cs"/>
        </a:defRPr>
      </a:lvl9pPr>
    </p:bodyStyle>
    <p:otherStyle>
      <a:lvl1pPr marL="0">
        <a:defRPr>
          <a:latin typeface="+mn-lt"/>
          <a:ea typeface="+mn-ea"/>
          <a:cs typeface="+mn-cs"/>
        </a:defRPr>
      </a:lvl1pPr>
      <a:lvl2pPr marL="304404">
        <a:defRPr>
          <a:latin typeface="+mn-lt"/>
          <a:ea typeface="+mn-ea"/>
          <a:cs typeface="+mn-cs"/>
        </a:defRPr>
      </a:lvl2pPr>
      <a:lvl3pPr marL="608808">
        <a:defRPr>
          <a:latin typeface="+mn-lt"/>
          <a:ea typeface="+mn-ea"/>
          <a:cs typeface="+mn-cs"/>
        </a:defRPr>
      </a:lvl3pPr>
      <a:lvl4pPr marL="913211">
        <a:defRPr>
          <a:latin typeface="+mn-lt"/>
          <a:ea typeface="+mn-ea"/>
          <a:cs typeface="+mn-cs"/>
        </a:defRPr>
      </a:lvl4pPr>
      <a:lvl5pPr marL="1217615">
        <a:defRPr>
          <a:latin typeface="+mn-lt"/>
          <a:ea typeface="+mn-ea"/>
          <a:cs typeface="+mn-cs"/>
        </a:defRPr>
      </a:lvl5pPr>
      <a:lvl6pPr marL="1522019">
        <a:defRPr>
          <a:latin typeface="+mn-lt"/>
          <a:ea typeface="+mn-ea"/>
          <a:cs typeface="+mn-cs"/>
        </a:defRPr>
      </a:lvl6pPr>
      <a:lvl7pPr marL="1826423">
        <a:defRPr>
          <a:latin typeface="+mn-lt"/>
          <a:ea typeface="+mn-ea"/>
          <a:cs typeface="+mn-cs"/>
        </a:defRPr>
      </a:lvl7pPr>
      <a:lvl8pPr marL="2130826">
        <a:defRPr>
          <a:latin typeface="+mn-lt"/>
          <a:ea typeface="+mn-ea"/>
          <a:cs typeface="+mn-cs"/>
        </a:defRPr>
      </a:lvl8pPr>
      <a:lvl9pPr marL="243523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2235B0E-40F3-FE48-85C8-7BAD903157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EC" dirty="0"/>
          </a:p>
        </p:txBody>
      </p:sp>
      <p:sp>
        <p:nvSpPr>
          <p:cNvPr id="3" name="Marcador de texto 2">
            <a:extLst>
              <a:ext uri="{FF2B5EF4-FFF2-40B4-BE49-F238E27FC236}">
                <a16:creationId xmlns:a16="http://schemas.microsoft.com/office/drawing/2014/main" id="{E6A252DF-D040-3140-AE95-17871B8C9C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EC"/>
          </a:p>
        </p:txBody>
      </p:sp>
      <p:sp>
        <p:nvSpPr>
          <p:cNvPr id="4" name="Marcador de fecha 3">
            <a:extLst>
              <a:ext uri="{FF2B5EF4-FFF2-40B4-BE49-F238E27FC236}">
                <a16:creationId xmlns:a16="http://schemas.microsoft.com/office/drawing/2014/main" id="{81FA9B13-6189-2D41-991A-58E300C56F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B83C7-CE7D-EE43-931B-A983B2AE7CF3}" type="datetimeFigureOut">
              <a:rPr lang="es-EC" smtClean="0"/>
              <a:t>15/3/2024</a:t>
            </a:fld>
            <a:endParaRPr lang="es-EC"/>
          </a:p>
        </p:txBody>
      </p:sp>
      <p:sp>
        <p:nvSpPr>
          <p:cNvPr id="5" name="Marcador de pie de página 4">
            <a:extLst>
              <a:ext uri="{FF2B5EF4-FFF2-40B4-BE49-F238E27FC236}">
                <a16:creationId xmlns:a16="http://schemas.microsoft.com/office/drawing/2014/main" id="{61D491B9-92E6-0B4C-8EE2-6EEF6AD05A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831DFC90-A7E4-7B43-913E-1B358C9585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4400E-63C4-0F42-997B-0D037BB11E5E}" type="slidenum">
              <a:rPr lang="es-EC" smtClean="0"/>
              <a:t>‹Nº›</a:t>
            </a:fld>
            <a:endParaRPr lang="es-EC"/>
          </a:p>
        </p:txBody>
      </p:sp>
    </p:spTree>
    <p:extLst>
      <p:ext uri="{BB962C8B-B14F-4D97-AF65-F5344CB8AC3E}">
        <p14:creationId xmlns:p14="http://schemas.microsoft.com/office/powerpoint/2010/main" val="22106145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g"/><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g"/><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ECDA4AB4-C823-4BF9-A30D-E6D3030876DC}"/>
              </a:ext>
            </a:extLst>
          </p:cNvPr>
          <p:cNvSpPr>
            <a:spLocks noGrp="1"/>
          </p:cNvSpPr>
          <p:nvPr>
            <p:ph type="ctrTitle" idx="4294967295"/>
          </p:nvPr>
        </p:nvSpPr>
        <p:spPr>
          <a:xfrm>
            <a:off x="7410677" y="3049685"/>
            <a:ext cx="4389437" cy="1419225"/>
          </a:xfrm>
        </p:spPr>
        <p:txBody>
          <a:bodyPr>
            <a:normAutofit/>
          </a:bodyPr>
          <a:lstStyle/>
          <a:p>
            <a:r>
              <a:rPr lang="es-EC" b="1" dirty="0"/>
              <a:t>Programación Web</a:t>
            </a:r>
          </a:p>
        </p:txBody>
      </p:sp>
      <p:sp>
        <p:nvSpPr>
          <p:cNvPr id="2" name="CuadroTexto 1">
            <a:extLst>
              <a:ext uri="{FF2B5EF4-FFF2-40B4-BE49-F238E27FC236}">
                <a16:creationId xmlns:a16="http://schemas.microsoft.com/office/drawing/2014/main" id="{E59AA29B-4D18-2552-A7EB-B3BE8B34A1DE}"/>
              </a:ext>
            </a:extLst>
          </p:cNvPr>
          <p:cNvSpPr txBox="1"/>
          <p:nvPr/>
        </p:nvSpPr>
        <p:spPr>
          <a:xfrm>
            <a:off x="8182062" y="5040874"/>
            <a:ext cx="2518895" cy="369332"/>
          </a:xfrm>
          <a:prstGeom prst="rect">
            <a:avLst/>
          </a:prstGeom>
          <a:noFill/>
        </p:spPr>
        <p:txBody>
          <a:bodyPr wrap="none" rtlCol="0">
            <a:spAutoFit/>
          </a:bodyPr>
          <a:lstStyle/>
          <a:p>
            <a:r>
              <a:rPr lang="es-419" dirty="0"/>
              <a:t>Sesión 14: Sentencia </a:t>
            </a:r>
            <a:r>
              <a:rPr lang="es-419" dirty="0" err="1"/>
              <a:t>For</a:t>
            </a:r>
            <a:r>
              <a:rPr lang="es-419" dirty="0"/>
              <a:t> </a:t>
            </a:r>
          </a:p>
        </p:txBody>
      </p:sp>
    </p:spTree>
    <p:extLst>
      <p:ext uri="{BB962C8B-B14F-4D97-AF65-F5344CB8AC3E}">
        <p14:creationId xmlns:p14="http://schemas.microsoft.com/office/powerpoint/2010/main" val="41731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47143" y="1052444"/>
            <a:ext cx="5251317" cy="5042025"/>
          </a:xfrm>
          <a:prstGeom prst="rect">
            <a:avLst/>
          </a:prstGeom>
        </p:spPr>
      </p:pic>
      <p:sp>
        <p:nvSpPr>
          <p:cNvPr id="3" name="object 3"/>
          <p:cNvSpPr txBox="1"/>
          <p:nvPr/>
        </p:nvSpPr>
        <p:spPr>
          <a:xfrm>
            <a:off x="833964" y="1794116"/>
            <a:ext cx="4247140" cy="2464301"/>
          </a:xfrm>
          <a:prstGeom prst="rect">
            <a:avLst/>
          </a:prstGeom>
        </p:spPr>
        <p:txBody>
          <a:bodyPr vert="horz" wrap="square" lIns="0" tIns="5497" rIns="0" bIns="0" rtlCol="0">
            <a:spAutoFit/>
          </a:bodyPr>
          <a:lstStyle/>
          <a:p>
            <a:pPr marL="8456" marR="3382" defTabSz="608808">
              <a:lnSpc>
                <a:spcPct val="100899"/>
              </a:lnSpc>
              <a:spcBef>
                <a:spcPts val="43"/>
              </a:spcBef>
            </a:pPr>
            <a:r>
              <a:rPr sz="1997" spc="43" dirty="0">
                <a:solidFill>
                  <a:prstClr val="black"/>
                </a:solidFill>
                <a:latin typeface="Verdana"/>
                <a:cs typeface="Verdana"/>
              </a:rPr>
              <a:t>E</a:t>
            </a:r>
            <a:r>
              <a:rPr sz="1997" spc="3" dirty="0">
                <a:solidFill>
                  <a:prstClr val="black"/>
                </a:solidFill>
                <a:latin typeface="Verdana"/>
                <a:cs typeface="Verdana"/>
              </a:rPr>
              <a:t>xplo</a:t>
            </a:r>
            <a:r>
              <a:rPr sz="1997" spc="-150" dirty="0">
                <a:solidFill>
                  <a:prstClr val="black"/>
                </a:solidFill>
                <a:latin typeface="Verdana"/>
                <a:cs typeface="Verdana"/>
              </a:rPr>
              <a:t>r</a:t>
            </a:r>
            <a:r>
              <a:rPr sz="1997" spc="-43" dirty="0">
                <a:solidFill>
                  <a:prstClr val="black"/>
                </a:solidFill>
                <a:latin typeface="Verdana"/>
                <a:cs typeface="Verdana"/>
              </a:rPr>
              <a:t>a</a:t>
            </a:r>
            <a:r>
              <a:rPr sz="1997" spc="-60" dirty="0">
                <a:solidFill>
                  <a:prstClr val="black"/>
                </a:solidFill>
                <a:latin typeface="Verdana"/>
                <a:cs typeface="Verdana"/>
              </a:rPr>
              <a:t>r</a:t>
            </a:r>
            <a:r>
              <a:rPr sz="1997" spc="40" dirty="0">
                <a:solidFill>
                  <a:prstClr val="black"/>
                </a:solidFill>
                <a:latin typeface="Verdana"/>
                <a:cs typeface="Verdana"/>
              </a:rPr>
              <a:t>emos</a:t>
            </a:r>
            <a:r>
              <a:rPr sz="1997" spc="-180" dirty="0">
                <a:solidFill>
                  <a:prstClr val="black"/>
                </a:solidFill>
                <a:latin typeface="Verdana"/>
                <a:cs typeface="Verdana"/>
              </a:rPr>
              <a:t> </a:t>
            </a:r>
            <a:r>
              <a:rPr sz="1997" spc="-7" dirty="0">
                <a:solidFill>
                  <a:prstClr val="black"/>
                </a:solidFill>
                <a:latin typeface="Verdana"/>
                <a:cs typeface="Verdana"/>
              </a:rPr>
              <a:t>casos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7" dirty="0">
                <a:solidFill>
                  <a:prstClr val="black"/>
                </a:solidFill>
                <a:latin typeface="Verdana"/>
                <a:cs typeface="Verdana"/>
              </a:rPr>
              <a:t>uso</a:t>
            </a:r>
            <a:r>
              <a:rPr sz="1997" spc="-180" dirty="0">
                <a:solidFill>
                  <a:prstClr val="black"/>
                </a:solidFill>
                <a:latin typeface="Verdana"/>
                <a:cs typeface="Verdana"/>
              </a:rPr>
              <a:t> </a:t>
            </a:r>
            <a:r>
              <a:rPr sz="1997" spc="-80" dirty="0">
                <a:solidFill>
                  <a:prstClr val="black"/>
                </a:solidFill>
                <a:latin typeface="Verdana"/>
                <a:cs typeface="Verdana"/>
              </a:rPr>
              <a:t>r</a:t>
            </a:r>
            <a:r>
              <a:rPr sz="1997" spc="-17" dirty="0">
                <a:solidFill>
                  <a:prstClr val="black"/>
                </a:solidFill>
                <a:latin typeface="Verdana"/>
                <a:cs typeface="Verdana"/>
              </a:rPr>
              <a:t>e</a:t>
            </a:r>
            <a:r>
              <a:rPr sz="1997" spc="-20" dirty="0">
                <a:solidFill>
                  <a:prstClr val="black"/>
                </a:solidFill>
                <a:latin typeface="Verdana"/>
                <a:cs typeface="Verdana"/>
              </a:rPr>
              <a:t>ales  </a:t>
            </a:r>
            <a:r>
              <a:rPr sz="1997" spc="70" dirty="0">
                <a:solidFill>
                  <a:prstClr val="black"/>
                </a:solidFill>
                <a:latin typeface="Verdana"/>
                <a:cs typeface="Verdana"/>
              </a:rPr>
              <a:t>donde</a:t>
            </a:r>
            <a:r>
              <a:rPr sz="1997" spc="-180" dirty="0">
                <a:solidFill>
                  <a:prstClr val="black"/>
                </a:solidFill>
                <a:latin typeface="Verdana"/>
                <a:cs typeface="Verdana"/>
              </a:rPr>
              <a:t> </a:t>
            </a:r>
            <a:r>
              <a:rPr sz="1997" spc="-17" dirty="0">
                <a:solidFill>
                  <a:prstClr val="black"/>
                </a:solidFill>
                <a:latin typeface="Verdana"/>
                <a:cs typeface="Verdana"/>
              </a:rPr>
              <a:t>la</a:t>
            </a:r>
            <a:r>
              <a:rPr sz="1997" spc="-180" dirty="0">
                <a:solidFill>
                  <a:prstClr val="black"/>
                </a:solidFill>
                <a:latin typeface="Verdana"/>
                <a:cs typeface="Verdana"/>
              </a:rPr>
              <a:t> </a:t>
            </a:r>
            <a:r>
              <a:rPr sz="1997" spc="40" dirty="0">
                <a:solidFill>
                  <a:prstClr val="black"/>
                </a:solidFill>
                <a:latin typeface="Verdana"/>
                <a:cs typeface="Verdana"/>
              </a:rPr>
              <a:t>optimiza</a:t>
            </a:r>
            <a:r>
              <a:rPr sz="1997" spc="20" dirty="0">
                <a:solidFill>
                  <a:prstClr val="black"/>
                </a:solidFill>
                <a:latin typeface="Verdana"/>
                <a:cs typeface="Verdana"/>
              </a:rPr>
              <a:t>c</a:t>
            </a:r>
            <a:r>
              <a:rPr sz="1997" spc="37" dirty="0">
                <a:solidFill>
                  <a:prstClr val="black"/>
                </a:solidFill>
                <a:latin typeface="Verdana"/>
                <a:cs typeface="Verdana"/>
              </a:rPr>
              <a:t>ión</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7" dirty="0">
                <a:solidFill>
                  <a:prstClr val="black"/>
                </a:solidFill>
                <a:latin typeface="Verdana"/>
                <a:cs typeface="Verdana"/>
              </a:rPr>
              <a:t>la  </a:t>
            </a:r>
            <a:r>
              <a:rPr sz="1997" spc="13" dirty="0">
                <a:solidFill>
                  <a:prstClr val="black"/>
                </a:solidFill>
                <a:latin typeface="Verdana"/>
                <a:cs typeface="Verdana"/>
              </a:rPr>
              <a:t>sen</a:t>
            </a:r>
            <a:r>
              <a:rPr sz="1997" spc="-3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b="1" spc="-127" dirty="0">
                <a:solidFill>
                  <a:prstClr val="black"/>
                </a:solidFill>
                <a:latin typeface="Verdana"/>
                <a:cs typeface="Verdana"/>
              </a:rPr>
              <a:t>f</a:t>
            </a:r>
            <a:r>
              <a:rPr sz="1997" b="1" spc="-120" dirty="0">
                <a:solidFill>
                  <a:prstClr val="black"/>
                </a:solidFill>
                <a:latin typeface="Verdana"/>
                <a:cs typeface="Verdana"/>
              </a:rPr>
              <a:t>or</a:t>
            </a:r>
            <a:r>
              <a:rPr sz="1997" b="1" spc="-160" dirty="0">
                <a:solidFill>
                  <a:prstClr val="black"/>
                </a:solidFill>
                <a:latin typeface="Verdana"/>
                <a:cs typeface="Verdana"/>
              </a:rPr>
              <a:t> </a:t>
            </a:r>
            <a:r>
              <a:rPr sz="1997" spc="30" dirty="0">
                <a:solidFill>
                  <a:prstClr val="black"/>
                </a:solidFill>
                <a:latin typeface="Verdana"/>
                <a:cs typeface="Verdana"/>
              </a:rPr>
              <a:t>ha</a:t>
            </a:r>
            <a:r>
              <a:rPr sz="1997" spc="-180" dirty="0">
                <a:solidFill>
                  <a:prstClr val="black"/>
                </a:solidFill>
                <a:latin typeface="Verdana"/>
                <a:cs typeface="Verdana"/>
              </a:rPr>
              <a:t> </a:t>
            </a:r>
            <a:r>
              <a:rPr sz="1997" spc="-17" dirty="0">
                <a:solidFill>
                  <a:prstClr val="black"/>
                </a:solidFill>
                <a:latin typeface="Verdana"/>
                <a:cs typeface="Verdana"/>
              </a:rPr>
              <a:t>t</a:t>
            </a:r>
            <a:r>
              <a:rPr sz="1997" spc="47" dirty="0">
                <a:solidFill>
                  <a:prstClr val="black"/>
                </a:solidFill>
                <a:latin typeface="Verdana"/>
                <a:cs typeface="Verdana"/>
              </a:rPr>
              <a:t>enido</a:t>
            </a:r>
            <a:r>
              <a:rPr sz="1997" spc="-180" dirty="0">
                <a:solidFill>
                  <a:prstClr val="black"/>
                </a:solidFill>
                <a:latin typeface="Verdana"/>
                <a:cs typeface="Verdana"/>
              </a:rPr>
              <a:t> </a:t>
            </a:r>
            <a:r>
              <a:rPr sz="1997" spc="63" dirty="0">
                <a:solidFill>
                  <a:prstClr val="black"/>
                </a:solidFill>
                <a:latin typeface="Verdana"/>
                <a:cs typeface="Verdana"/>
              </a:rPr>
              <a:t>un  </a:t>
            </a:r>
            <a:r>
              <a:rPr sz="1997" spc="90" dirty="0">
                <a:solidFill>
                  <a:prstClr val="black"/>
                </a:solidFill>
                <a:latin typeface="Verdana"/>
                <a:cs typeface="Verdana"/>
              </a:rPr>
              <a:t>im</a:t>
            </a:r>
            <a:r>
              <a:rPr sz="1997" spc="83" dirty="0">
                <a:solidFill>
                  <a:prstClr val="black"/>
                </a:solidFill>
                <a:latin typeface="Verdana"/>
                <a:cs typeface="Verdana"/>
              </a:rPr>
              <a:t>p</a:t>
            </a:r>
            <a:r>
              <a:rPr sz="1997" spc="33" dirty="0">
                <a:solidFill>
                  <a:prstClr val="black"/>
                </a:solidFill>
                <a:latin typeface="Verdana"/>
                <a:cs typeface="Verdana"/>
              </a:rPr>
              <a:t>a</a:t>
            </a:r>
            <a:r>
              <a:rPr sz="1997" spc="37" dirty="0">
                <a:solidFill>
                  <a:prstClr val="black"/>
                </a:solidFill>
                <a:latin typeface="Verdana"/>
                <a:cs typeface="Verdana"/>
              </a:rPr>
              <a:t>c</a:t>
            </a:r>
            <a:r>
              <a:rPr sz="1997" spc="-17" dirty="0">
                <a:solidFill>
                  <a:prstClr val="black"/>
                </a:solidFill>
                <a:latin typeface="Verdana"/>
                <a:cs typeface="Verdana"/>
              </a:rPr>
              <a:t>t</a:t>
            </a:r>
            <a:r>
              <a:rPr sz="1997" spc="40" dirty="0">
                <a:solidFill>
                  <a:prstClr val="black"/>
                </a:solidFill>
                <a:latin typeface="Verdana"/>
                <a:cs typeface="Verdana"/>
              </a:rPr>
              <a:t>o</a:t>
            </a:r>
            <a:r>
              <a:rPr sz="1997" spc="-180" dirty="0">
                <a:solidFill>
                  <a:prstClr val="black"/>
                </a:solidFill>
                <a:latin typeface="Verdana"/>
                <a:cs typeface="Verdana"/>
              </a:rPr>
              <a:t> </a:t>
            </a:r>
            <a:r>
              <a:rPr sz="1997" spc="3" dirty="0">
                <a:solidFill>
                  <a:prstClr val="black"/>
                </a:solidFill>
                <a:latin typeface="Verdana"/>
                <a:cs typeface="Verdana"/>
              </a:rPr>
              <a:t>signiﬁcati</a:t>
            </a:r>
            <a:r>
              <a:rPr sz="1997" spc="-23" dirty="0">
                <a:solidFill>
                  <a:prstClr val="black"/>
                </a:solidFill>
                <a:latin typeface="Verdana"/>
                <a:cs typeface="Verdana"/>
              </a:rPr>
              <a:t>v</a:t>
            </a:r>
            <a:r>
              <a:rPr sz="1997" spc="40" dirty="0">
                <a:solidFill>
                  <a:prstClr val="black"/>
                </a:solidFill>
                <a:latin typeface="Verdana"/>
                <a:cs typeface="Verdana"/>
              </a:rPr>
              <a:t>o</a:t>
            </a:r>
            <a:r>
              <a:rPr sz="1997" spc="-180" dirty="0">
                <a:solidFill>
                  <a:prstClr val="black"/>
                </a:solidFill>
                <a:latin typeface="Verdana"/>
                <a:cs typeface="Verdana"/>
              </a:rPr>
              <a:t> </a:t>
            </a:r>
            <a:r>
              <a:rPr sz="1997" spc="50" dirty="0">
                <a:solidFill>
                  <a:prstClr val="black"/>
                </a:solidFill>
                <a:latin typeface="Verdana"/>
                <a:cs typeface="Verdana"/>
              </a:rPr>
              <a:t>en</a:t>
            </a:r>
            <a:r>
              <a:rPr sz="1997" spc="-180" dirty="0">
                <a:solidFill>
                  <a:prstClr val="black"/>
                </a:solidFill>
                <a:latin typeface="Verdana"/>
                <a:cs typeface="Verdana"/>
              </a:rPr>
              <a:t> </a:t>
            </a:r>
            <a:r>
              <a:rPr sz="1997" spc="-17" dirty="0">
                <a:solidFill>
                  <a:prstClr val="black"/>
                </a:solidFill>
                <a:latin typeface="Verdana"/>
                <a:cs typeface="Verdana"/>
              </a:rPr>
              <a:t>la  </a:t>
            </a:r>
            <a:r>
              <a:rPr sz="1997" spc="23" dirty="0">
                <a:solidFill>
                  <a:prstClr val="black"/>
                </a:solidFill>
                <a:latin typeface="Verdana"/>
                <a:cs typeface="Verdana"/>
              </a:rPr>
              <a:t>eﬁ</a:t>
            </a:r>
            <a:r>
              <a:rPr sz="1997" spc="3" dirty="0">
                <a:solidFill>
                  <a:prstClr val="black"/>
                </a:solidFill>
                <a:latin typeface="Verdana"/>
                <a:cs typeface="Verdana"/>
              </a:rPr>
              <a:t>c</a:t>
            </a:r>
            <a:r>
              <a:rPr sz="1997" spc="43" dirty="0">
                <a:solidFill>
                  <a:prstClr val="black"/>
                </a:solidFill>
                <a:latin typeface="Verdana"/>
                <a:cs typeface="Verdana"/>
              </a:rPr>
              <a:t>ien</a:t>
            </a:r>
            <a:r>
              <a:rPr sz="1997" spc="2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spc="-80" dirty="0">
                <a:solidFill>
                  <a:prstClr val="black"/>
                </a:solidFill>
                <a:latin typeface="Verdana"/>
                <a:cs typeface="Verdana"/>
              </a:rPr>
              <a:t>r</a:t>
            </a:r>
            <a:r>
              <a:rPr sz="1997" spc="57" dirty="0">
                <a:solidFill>
                  <a:prstClr val="black"/>
                </a:solidFill>
                <a:latin typeface="Verdana"/>
                <a:cs typeface="Verdana"/>
              </a:rPr>
              <a:t>endimien</a:t>
            </a:r>
            <a:r>
              <a:rPr sz="1997" spc="-3" dirty="0">
                <a:solidFill>
                  <a:prstClr val="black"/>
                </a:solidFill>
                <a:latin typeface="Verdana"/>
                <a:cs typeface="Verdana"/>
              </a:rPr>
              <a:t>t</a:t>
            </a:r>
            <a:r>
              <a:rPr sz="1997" spc="40" dirty="0">
                <a:solidFill>
                  <a:prstClr val="black"/>
                </a:solidFill>
                <a:latin typeface="Verdana"/>
                <a:cs typeface="Verdana"/>
              </a:rPr>
              <a:t>o</a:t>
            </a:r>
            <a:r>
              <a:rPr sz="1997" spc="-180" dirty="0">
                <a:solidFill>
                  <a:prstClr val="black"/>
                </a:solidFill>
                <a:latin typeface="Verdana"/>
                <a:cs typeface="Verdana"/>
              </a:rPr>
              <a:t> </a:t>
            </a:r>
            <a:r>
              <a:rPr sz="1997" spc="47" dirty="0">
                <a:solidFill>
                  <a:prstClr val="black"/>
                </a:solidFill>
                <a:latin typeface="Verdana"/>
                <a:cs typeface="Verdana"/>
              </a:rPr>
              <a:t>de  </a:t>
            </a:r>
            <a:r>
              <a:rPr sz="1997" spc="30" dirty="0">
                <a:solidFill>
                  <a:prstClr val="black"/>
                </a:solidFill>
                <a:latin typeface="Verdana"/>
                <a:cs typeface="Verdana"/>
              </a:rPr>
              <a:t>aplica</a:t>
            </a:r>
            <a:r>
              <a:rPr sz="1997" spc="13" dirty="0">
                <a:solidFill>
                  <a:prstClr val="black"/>
                </a:solidFill>
                <a:latin typeface="Verdana"/>
                <a:cs typeface="Verdana"/>
              </a:rPr>
              <a:t>c</a:t>
            </a:r>
            <a:r>
              <a:rPr sz="1997" spc="-40" dirty="0">
                <a:solidFill>
                  <a:prstClr val="black"/>
                </a:solidFill>
                <a:latin typeface="Verdana"/>
                <a:cs typeface="Verdana"/>
              </a:rPr>
              <a:t>iones.</a:t>
            </a:r>
            <a:r>
              <a:rPr sz="1997" spc="-180" dirty="0">
                <a:solidFill>
                  <a:prstClr val="black"/>
                </a:solidFill>
                <a:latin typeface="Verdana"/>
                <a:cs typeface="Verdana"/>
              </a:rPr>
              <a:t> </a:t>
            </a:r>
            <a:r>
              <a:rPr sz="1997" spc="47" dirty="0">
                <a:solidFill>
                  <a:prstClr val="black"/>
                </a:solidFill>
                <a:latin typeface="Verdana"/>
                <a:cs typeface="Verdana"/>
              </a:rPr>
              <a:t>Ap</a:t>
            </a:r>
            <a:r>
              <a:rPr sz="1997" spc="3" dirty="0">
                <a:solidFill>
                  <a:prstClr val="black"/>
                </a:solidFill>
                <a:latin typeface="Verdana"/>
                <a:cs typeface="Verdana"/>
              </a:rPr>
              <a:t>r</a:t>
            </a:r>
            <a:r>
              <a:rPr sz="1997" spc="37" dirty="0">
                <a:solidFill>
                  <a:prstClr val="black"/>
                </a:solidFill>
                <a:latin typeface="Verdana"/>
                <a:cs typeface="Verdana"/>
              </a:rPr>
              <a:t>ende</a:t>
            </a:r>
            <a:r>
              <a:rPr sz="1997" spc="-3" dirty="0">
                <a:solidFill>
                  <a:prstClr val="black"/>
                </a:solidFill>
                <a:latin typeface="Verdana"/>
                <a:cs typeface="Verdana"/>
              </a:rPr>
              <a:t>r</a:t>
            </a:r>
            <a:r>
              <a:rPr sz="1997" spc="40" dirty="0">
                <a:solidFill>
                  <a:prstClr val="black"/>
                </a:solidFill>
                <a:latin typeface="Verdana"/>
                <a:cs typeface="Verdana"/>
              </a:rPr>
              <a:t>emos</a:t>
            </a:r>
            <a:r>
              <a:rPr sz="1997" spc="-180" dirty="0">
                <a:solidFill>
                  <a:prstClr val="black"/>
                </a:solidFill>
                <a:latin typeface="Verdana"/>
                <a:cs typeface="Verdana"/>
              </a:rPr>
              <a:t> </a:t>
            </a:r>
            <a:r>
              <a:rPr sz="1997" spc="47" dirty="0">
                <a:solidFill>
                  <a:prstClr val="black"/>
                </a:solidFill>
                <a:latin typeface="Verdana"/>
                <a:cs typeface="Verdana"/>
              </a:rPr>
              <a:t>de  </a:t>
            </a:r>
            <a:r>
              <a:rPr sz="1997" spc="17" dirty="0">
                <a:solidFill>
                  <a:prstClr val="black"/>
                </a:solidFill>
                <a:latin typeface="Verdana"/>
                <a:cs typeface="Verdana"/>
              </a:rPr>
              <a:t>ejemplos</a:t>
            </a:r>
            <a:r>
              <a:rPr sz="1997" spc="-180" dirty="0">
                <a:solidFill>
                  <a:prstClr val="black"/>
                </a:solidFill>
                <a:latin typeface="Verdana"/>
                <a:cs typeface="Verdana"/>
              </a:rPr>
              <a:t> </a:t>
            </a:r>
            <a:r>
              <a:rPr sz="1997" spc="7" dirty="0">
                <a:solidFill>
                  <a:prstClr val="black"/>
                </a:solidFill>
                <a:latin typeface="Verdana"/>
                <a:cs typeface="Verdana"/>
              </a:rPr>
              <a:t>prácticos</a:t>
            </a:r>
            <a:r>
              <a:rPr sz="1997" spc="-180" dirty="0">
                <a:solidFill>
                  <a:prstClr val="black"/>
                </a:solidFill>
                <a:latin typeface="Verdana"/>
                <a:cs typeface="Verdana"/>
              </a:rPr>
              <a:t> </a:t>
            </a:r>
            <a:r>
              <a:rPr sz="1997" spc="-100" dirty="0">
                <a:solidFill>
                  <a:prstClr val="black"/>
                </a:solidFill>
                <a:latin typeface="Verdana"/>
                <a:cs typeface="Verdana"/>
              </a:rPr>
              <a:t>y</a:t>
            </a:r>
            <a:r>
              <a:rPr sz="1997" spc="-176" dirty="0">
                <a:solidFill>
                  <a:prstClr val="black"/>
                </a:solidFill>
                <a:latin typeface="Verdana"/>
                <a:cs typeface="Verdana"/>
              </a:rPr>
              <a:t> </a:t>
            </a:r>
            <a:r>
              <a:rPr sz="1997" spc="17" dirty="0">
                <a:solidFill>
                  <a:prstClr val="black"/>
                </a:solidFill>
                <a:latin typeface="Verdana"/>
                <a:cs typeface="Verdana"/>
              </a:rPr>
              <a:t>aplicaremos </a:t>
            </a:r>
            <a:r>
              <a:rPr sz="1997" spc="-692" dirty="0">
                <a:solidFill>
                  <a:prstClr val="black"/>
                </a:solidFill>
                <a:latin typeface="Verdana"/>
                <a:cs typeface="Verdana"/>
              </a:rPr>
              <a:t> </a:t>
            </a:r>
            <a:r>
              <a:rPr sz="1997" spc="-33" dirty="0">
                <a:solidFill>
                  <a:prstClr val="black"/>
                </a:solidFill>
                <a:latin typeface="Verdana"/>
                <a:cs typeface="Verdana"/>
              </a:rPr>
              <a:t>las</a:t>
            </a:r>
            <a:r>
              <a:rPr sz="1997" spc="-180" dirty="0">
                <a:solidFill>
                  <a:prstClr val="black"/>
                </a:solidFill>
                <a:latin typeface="Verdana"/>
                <a:cs typeface="Verdana"/>
              </a:rPr>
              <a:t> </a:t>
            </a:r>
            <a:r>
              <a:rPr sz="1997" spc="27" dirty="0">
                <a:solidFill>
                  <a:prstClr val="black"/>
                </a:solidFill>
                <a:latin typeface="Verdana"/>
                <a:cs typeface="Verdana"/>
              </a:rPr>
              <a:t>le</a:t>
            </a:r>
            <a:r>
              <a:rPr sz="1997" spc="13" dirty="0">
                <a:solidFill>
                  <a:prstClr val="black"/>
                </a:solidFill>
                <a:latin typeface="Verdana"/>
                <a:cs typeface="Verdana"/>
              </a:rPr>
              <a:t>c</a:t>
            </a:r>
            <a:r>
              <a:rPr sz="1997" spc="67" dirty="0">
                <a:solidFill>
                  <a:prstClr val="black"/>
                </a:solidFill>
                <a:latin typeface="Verdana"/>
                <a:cs typeface="Verdana"/>
              </a:rPr>
              <a:t>c</a:t>
            </a:r>
            <a:r>
              <a:rPr sz="1997" spc="10" dirty="0">
                <a:solidFill>
                  <a:prstClr val="black"/>
                </a:solidFill>
                <a:latin typeface="Verdana"/>
                <a:cs typeface="Verdana"/>
              </a:rPr>
              <a:t>iones</a:t>
            </a:r>
            <a:r>
              <a:rPr sz="1997" spc="-180" dirty="0">
                <a:solidFill>
                  <a:prstClr val="black"/>
                </a:solidFill>
                <a:latin typeface="Verdana"/>
                <a:cs typeface="Verdana"/>
              </a:rPr>
              <a:t> </a:t>
            </a:r>
            <a:r>
              <a:rPr sz="1997" spc="13" dirty="0">
                <a:solidFill>
                  <a:prstClr val="black"/>
                </a:solidFill>
                <a:latin typeface="Verdana"/>
                <a:cs typeface="Verdana"/>
              </a:rPr>
              <a:t>ap</a:t>
            </a:r>
            <a:r>
              <a:rPr sz="1997" spc="-20" dirty="0">
                <a:solidFill>
                  <a:prstClr val="black"/>
                </a:solidFill>
                <a:latin typeface="Verdana"/>
                <a:cs typeface="Verdana"/>
              </a:rPr>
              <a:t>r</a:t>
            </a:r>
            <a:r>
              <a:rPr sz="1997" spc="-10" dirty="0">
                <a:solidFill>
                  <a:prstClr val="black"/>
                </a:solidFill>
                <a:latin typeface="Verdana"/>
                <a:cs typeface="Verdana"/>
              </a:rPr>
              <a:t>endidas.</a:t>
            </a:r>
            <a:endParaRPr sz="1997">
              <a:solidFill>
                <a:prstClr val="black"/>
              </a:solidFill>
              <a:latin typeface="Verdana"/>
              <a:cs typeface="Verdana"/>
            </a:endParaRPr>
          </a:p>
        </p:txBody>
      </p:sp>
      <p:sp>
        <p:nvSpPr>
          <p:cNvPr id="4" name="object 4"/>
          <p:cNvSpPr txBox="1">
            <a:spLocks noGrp="1"/>
          </p:cNvSpPr>
          <p:nvPr>
            <p:ph type="title"/>
          </p:nvPr>
        </p:nvSpPr>
        <p:spPr>
          <a:xfrm>
            <a:off x="827623" y="866856"/>
            <a:ext cx="3522441" cy="431215"/>
          </a:xfrm>
          <a:prstGeom prst="rect">
            <a:avLst/>
          </a:prstGeom>
        </p:spPr>
        <p:txBody>
          <a:bodyPr vert="horz" wrap="square" lIns="0" tIns="10993" rIns="0" bIns="0" rtlCol="0">
            <a:spAutoFit/>
          </a:bodyPr>
          <a:lstStyle/>
          <a:p>
            <a:pPr marL="8456">
              <a:spcBef>
                <a:spcPts val="87"/>
              </a:spcBef>
            </a:pPr>
            <a:r>
              <a:rPr sz="2730" spc="7" dirty="0"/>
              <a:t>C</a:t>
            </a:r>
            <a:r>
              <a:rPr sz="2730" spc="-160" dirty="0"/>
              <a:t>a</a:t>
            </a:r>
            <a:r>
              <a:rPr sz="2730" spc="-206" dirty="0"/>
              <a:t>s</a:t>
            </a:r>
            <a:r>
              <a:rPr sz="2730" spc="-103" dirty="0"/>
              <a:t>o</a:t>
            </a:r>
            <a:r>
              <a:rPr sz="2730" spc="-203" dirty="0"/>
              <a:t>s</a:t>
            </a:r>
            <a:r>
              <a:rPr sz="2730" spc="-176" dirty="0"/>
              <a:t> </a:t>
            </a:r>
            <a:r>
              <a:rPr sz="2730" spc="-23" dirty="0"/>
              <a:t>d</a:t>
            </a:r>
            <a:r>
              <a:rPr sz="2730" spc="-103" dirty="0"/>
              <a:t>e</a:t>
            </a:r>
            <a:r>
              <a:rPr sz="2730" spc="-176" dirty="0"/>
              <a:t> </a:t>
            </a:r>
            <a:r>
              <a:rPr sz="2730" spc="-76" dirty="0"/>
              <a:t>u</a:t>
            </a:r>
            <a:r>
              <a:rPr sz="2730" spc="-206" dirty="0"/>
              <a:t>s</a:t>
            </a:r>
            <a:r>
              <a:rPr sz="2730" spc="-100" dirty="0"/>
              <a:t>o</a:t>
            </a:r>
            <a:r>
              <a:rPr sz="2730" spc="-176" dirty="0"/>
              <a:t> </a:t>
            </a:r>
            <a:r>
              <a:rPr sz="2730" spc="-233" dirty="0"/>
              <a:t>r</a:t>
            </a:r>
            <a:r>
              <a:rPr sz="2730" spc="-146" dirty="0"/>
              <a:t>e</a:t>
            </a:r>
            <a:r>
              <a:rPr sz="2730" spc="-160" dirty="0"/>
              <a:t>a</a:t>
            </a:r>
            <a:r>
              <a:rPr sz="2730" spc="-143" dirty="0"/>
              <a:t>l</a:t>
            </a:r>
            <a:r>
              <a:rPr sz="2730" spc="-107" dirty="0"/>
              <a:t>e</a:t>
            </a:r>
            <a:r>
              <a:rPr sz="2730" spc="-203" dirty="0"/>
              <a:t>s</a:t>
            </a:r>
            <a:endParaRPr sz="2730"/>
          </a:p>
        </p:txBody>
      </p:sp>
      <p:sp>
        <p:nvSpPr>
          <p:cNvPr id="5" name="object 5"/>
          <p:cNvSpPr/>
          <p:nvPr/>
        </p:nvSpPr>
        <p:spPr>
          <a:xfrm>
            <a:off x="3289" y="653345"/>
            <a:ext cx="5177325" cy="76106"/>
          </a:xfrm>
          <a:custGeom>
            <a:avLst/>
            <a:gdLst/>
            <a:ahLst/>
            <a:cxnLst/>
            <a:rect l="l" t="t" r="r" b="b"/>
            <a:pathLst>
              <a:path w="7775575" h="114300">
                <a:moveTo>
                  <a:pt x="7775342" y="0"/>
                </a:moveTo>
                <a:lnTo>
                  <a:pt x="0" y="0"/>
                </a:lnTo>
                <a:lnTo>
                  <a:pt x="0" y="114300"/>
                </a:lnTo>
                <a:lnTo>
                  <a:pt x="7775342" y="114300"/>
                </a:lnTo>
                <a:lnTo>
                  <a:pt x="7775342"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47D6403B-344E-21DB-9492-A13DCA782794}"/>
              </a:ext>
            </a:extLst>
          </p:cNvPr>
          <p:cNvPicPr>
            <a:picLocks noChangeAspect="1"/>
          </p:cNvPicPr>
          <p:nvPr/>
        </p:nvPicPr>
        <p:blipFill>
          <a:blip r:embed="rId3"/>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1D665D57-F2C3-29C9-E2DF-125ECDE37E8E}"/>
              </a:ext>
            </a:extLst>
          </p:cNvPr>
          <p:cNvPicPr>
            <a:picLocks noChangeAspect="1"/>
          </p:cNvPicPr>
          <p:nvPr/>
        </p:nvPicPr>
        <p:blipFill>
          <a:blip r:embed="rId4"/>
          <a:stretch>
            <a:fillRect/>
          </a:stretch>
        </p:blipFill>
        <p:spPr>
          <a:xfrm>
            <a:off x="0" y="-7809"/>
            <a:ext cx="10451203" cy="5941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6292" y="3104537"/>
            <a:ext cx="10610451" cy="2987162"/>
          </a:xfrm>
          <a:prstGeom prst="rect">
            <a:avLst/>
          </a:prstGeom>
        </p:spPr>
      </p:pic>
      <p:sp>
        <p:nvSpPr>
          <p:cNvPr id="3" name="object 3"/>
          <p:cNvSpPr txBox="1">
            <a:spLocks noGrp="1"/>
          </p:cNvSpPr>
          <p:nvPr>
            <p:ph type="title"/>
          </p:nvPr>
        </p:nvSpPr>
        <p:spPr>
          <a:xfrm>
            <a:off x="775058" y="542264"/>
            <a:ext cx="5533332" cy="1732049"/>
          </a:xfrm>
          <a:prstGeom prst="rect">
            <a:avLst/>
          </a:prstGeom>
        </p:spPr>
        <p:txBody>
          <a:bodyPr vert="horz" wrap="square" lIns="0" tIns="38898" rIns="0" bIns="0" rtlCol="0">
            <a:spAutoFit/>
          </a:bodyPr>
          <a:lstStyle/>
          <a:p>
            <a:pPr marL="8456" marR="3382">
              <a:lnSpc>
                <a:spcPts val="2197"/>
              </a:lnSpc>
              <a:spcBef>
                <a:spcPts val="306"/>
              </a:spcBef>
            </a:pPr>
            <a:r>
              <a:rPr sz="1997" b="0" spc="196" dirty="0"/>
              <a:t>P</a:t>
            </a:r>
            <a:r>
              <a:rPr sz="1997" b="0" spc="-23" dirty="0"/>
              <a:t>a</a:t>
            </a:r>
            <a:r>
              <a:rPr sz="1997" b="0" spc="-150" dirty="0"/>
              <a:t>r</a:t>
            </a:r>
            <a:r>
              <a:rPr sz="1997" b="0" spc="-23" dirty="0"/>
              <a:t>a</a:t>
            </a:r>
            <a:r>
              <a:rPr sz="1997" b="0" spc="-180" dirty="0"/>
              <a:t> </a:t>
            </a:r>
            <a:r>
              <a:rPr sz="1997" b="0" spc="47" dirty="0"/>
              <a:t>dominar</a:t>
            </a:r>
            <a:r>
              <a:rPr sz="1997" b="0" spc="-180" dirty="0"/>
              <a:t> </a:t>
            </a:r>
            <a:r>
              <a:rPr sz="1997" b="0" spc="-17" dirty="0"/>
              <a:t>la</a:t>
            </a:r>
            <a:r>
              <a:rPr sz="1997" b="0" spc="-180" dirty="0"/>
              <a:t> </a:t>
            </a:r>
            <a:r>
              <a:rPr sz="1997" b="0" spc="13" dirty="0"/>
              <a:t>sen</a:t>
            </a:r>
            <a:r>
              <a:rPr sz="1997" b="0" spc="-30" dirty="0"/>
              <a:t>t</a:t>
            </a:r>
            <a:r>
              <a:rPr sz="1997" b="0" spc="63" dirty="0"/>
              <a:t>en</a:t>
            </a:r>
            <a:r>
              <a:rPr sz="1997" b="0" spc="37" dirty="0"/>
              <a:t>c</a:t>
            </a:r>
            <a:r>
              <a:rPr sz="1997" b="0" spc="-17" dirty="0"/>
              <a:t>ia</a:t>
            </a:r>
            <a:r>
              <a:rPr sz="1997" b="0" spc="-180" dirty="0"/>
              <a:t> </a:t>
            </a:r>
            <a:r>
              <a:rPr sz="1997" spc="-127" dirty="0"/>
              <a:t>f</a:t>
            </a:r>
            <a:r>
              <a:rPr sz="1997" spc="-120" dirty="0"/>
              <a:t>or</a:t>
            </a:r>
            <a:r>
              <a:rPr sz="1997" spc="-160" dirty="0"/>
              <a:t> </a:t>
            </a:r>
            <a:r>
              <a:rPr sz="1997" b="0" spc="50" dirty="0"/>
              <a:t>en</a:t>
            </a:r>
            <a:r>
              <a:rPr sz="1997" b="0" spc="-180" dirty="0"/>
              <a:t> </a:t>
            </a:r>
            <a:r>
              <a:rPr sz="1997" b="0" spc="210" dirty="0"/>
              <a:t>P</a:t>
            </a:r>
            <a:r>
              <a:rPr sz="1997" b="0" spc="-70" dirty="0"/>
              <a:t>y</a:t>
            </a:r>
            <a:r>
              <a:rPr sz="1997" b="0" spc="-13" dirty="0"/>
              <a:t>thon,</a:t>
            </a:r>
            <a:r>
              <a:rPr sz="1997" b="0" spc="-180" dirty="0"/>
              <a:t> </a:t>
            </a:r>
            <a:r>
              <a:rPr sz="1997" b="0" spc="-23" dirty="0"/>
              <a:t>es  </a:t>
            </a:r>
            <a:r>
              <a:rPr sz="1997" b="0" spc="17" dirty="0"/>
              <a:t>crucial </a:t>
            </a:r>
            <a:r>
              <a:rPr sz="1997" b="0" spc="3" dirty="0"/>
              <a:t>practicar </a:t>
            </a:r>
            <a:r>
              <a:rPr sz="1997" b="0" spc="-100" dirty="0"/>
              <a:t>y </a:t>
            </a:r>
            <a:r>
              <a:rPr sz="1997" b="0" spc="10" dirty="0"/>
              <a:t>experimentar </a:t>
            </a:r>
            <a:r>
              <a:rPr sz="1997" b="0" spc="63" dirty="0"/>
              <a:t>con </a:t>
            </a:r>
            <a:r>
              <a:rPr sz="1997" b="0" spc="67" dirty="0"/>
              <a:t> </a:t>
            </a:r>
            <a:r>
              <a:rPr sz="1997" b="0" dirty="0"/>
              <a:t>diferentes</a:t>
            </a:r>
            <a:r>
              <a:rPr sz="1997" b="0" spc="-180" dirty="0"/>
              <a:t> </a:t>
            </a:r>
            <a:r>
              <a:rPr sz="1997" b="0" spc="17" dirty="0"/>
              <a:t>técnicas</a:t>
            </a:r>
            <a:r>
              <a:rPr sz="1997" b="0" spc="-180" dirty="0"/>
              <a:t> </a:t>
            </a:r>
            <a:r>
              <a:rPr sz="1997" b="0" spc="60" dirty="0"/>
              <a:t>de</a:t>
            </a:r>
            <a:r>
              <a:rPr sz="1997" b="0" spc="-176" dirty="0"/>
              <a:t> </a:t>
            </a:r>
            <a:r>
              <a:rPr sz="1997" b="0" spc="10" dirty="0"/>
              <a:t>optimización.</a:t>
            </a:r>
            <a:endParaRPr sz="1997"/>
          </a:p>
          <a:p>
            <a:pPr marL="8456" marR="363171">
              <a:lnSpc>
                <a:spcPts val="2197"/>
              </a:lnSpc>
            </a:pPr>
            <a:r>
              <a:rPr sz="1997" b="0" spc="87" dirty="0"/>
              <a:t>Man</a:t>
            </a:r>
            <a:r>
              <a:rPr sz="1997" b="0" spc="10" dirty="0"/>
              <a:t>t</a:t>
            </a:r>
            <a:r>
              <a:rPr sz="1997" b="0" spc="23" dirty="0"/>
              <a:t>éngase</a:t>
            </a:r>
            <a:r>
              <a:rPr sz="1997" b="0" spc="-180" dirty="0"/>
              <a:t> </a:t>
            </a:r>
            <a:r>
              <a:rPr sz="1997" b="0" spc="33" dirty="0"/>
              <a:t>a</a:t>
            </a:r>
            <a:r>
              <a:rPr sz="1997" b="0" spc="37" dirty="0"/>
              <a:t>c</a:t>
            </a:r>
            <a:r>
              <a:rPr sz="1997" b="0" spc="17" dirty="0"/>
              <a:t>tualizado</a:t>
            </a:r>
            <a:r>
              <a:rPr sz="1997" b="0" spc="-180" dirty="0"/>
              <a:t> </a:t>
            </a:r>
            <a:r>
              <a:rPr sz="1997" b="0" spc="63" dirty="0"/>
              <a:t>c</a:t>
            </a:r>
            <a:r>
              <a:rPr sz="1997" b="0" spc="60" dirty="0"/>
              <a:t>on</a:t>
            </a:r>
            <a:r>
              <a:rPr sz="1997" b="0" spc="-180" dirty="0"/>
              <a:t> </a:t>
            </a:r>
            <a:r>
              <a:rPr sz="1997" b="0" spc="-33" dirty="0"/>
              <a:t>las</a:t>
            </a:r>
            <a:r>
              <a:rPr sz="1997" b="0" spc="-180" dirty="0"/>
              <a:t> </a:t>
            </a:r>
            <a:r>
              <a:rPr sz="1997" b="0" spc="7" dirty="0"/>
              <a:t>mejo</a:t>
            </a:r>
            <a:r>
              <a:rPr sz="1997" b="0" spc="-23" dirty="0"/>
              <a:t>res  </a:t>
            </a:r>
            <a:r>
              <a:rPr sz="1997" b="0" spc="107" dirty="0"/>
              <a:t>p</a:t>
            </a:r>
            <a:r>
              <a:rPr sz="1997" b="0" spc="-150" dirty="0"/>
              <a:t>r</a:t>
            </a:r>
            <a:r>
              <a:rPr sz="1997" b="0" spc="33" dirty="0"/>
              <a:t>á</a:t>
            </a:r>
            <a:r>
              <a:rPr sz="1997" b="0" spc="37" dirty="0"/>
              <a:t>c</a:t>
            </a:r>
            <a:r>
              <a:rPr sz="1997" b="0" dirty="0"/>
              <a:t>ticas</a:t>
            </a:r>
            <a:r>
              <a:rPr sz="1997" b="0" spc="-180" dirty="0"/>
              <a:t> </a:t>
            </a:r>
            <a:r>
              <a:rPr sz="1997" b="0" spc="-100" dirty="0"/>
              <a:t>y</a:t>
            </a:r>
            <a:r>
              <a:rPr sz="1997" b="0" spc="-180" dirty="0"/>
              <a:t> </a:t>
            </a:r>
            <a:r>
              <a:rPr sz="1997" b="0" spc="53" dirty="0"/>
              <a:t>busque</a:t>
            </a:r>
            <a:r>
              <a:rPr sz="1997" b="0" spc="-180" dirty="0"/>
              <a:t> </a:t>
            </a:r>
            <a:r>
              <a:rPr sz="1997" b="0" spc="37" dirty="0"/>
              <a:t>opo</a:t>
            </a:r>
            <a:r>
              <a:rPr sz="1997" b="0" spc="53" dirty="0"/>
              <a:t>r</a:t>
            </a:r>
            <a:r>
              <a:rPr sz="1997" b="0" spc="33" dirty="0"/>
              <a:t>tunidades</a:t>
            </a:r>
            <a:r>
              <a:rPr sz="1997" b="0" spc="-180" dirty="0"/>
              <a:t> </a:t>
            </a:r>
            <a:r>
              <a:rPr sz="1997" b="0" spc="100" dirty="0"/>
              <a:t>p</a:t>
            </a:r>
            <a:r>
              <a:rPr sz="1997" b="0" spc="-23" dirty="0"/>
              <a:t>a</a:t>
            </a:r>
            <a:r>
              <a:rPr sz="1997" b="0" spc="-150" dirty="0"/>
              <a:t>r</a:t>
            </a:r>
            <a:r>
              <a:rPr sz="1997" b="0" spc="-17" dirty="0"/>
              <a:t>a  </a:t>
            </a:r>
            <a:r>
              <a:rPr sz="1997" b="0" spc="10" dirty="0"/>
              <a:t>aplicar</a:t>
            </a:r>
            <a:r>
              <a:rPr sz="1997" b="0" spc="-180" dirty="0"/>
              <a:t> </a:t>
            </a:r>
            <a:r>
              <a:rPr sz="1997" b="0" spc="13" dirty="0"/>
              <a:t>lo</a:t>
            </a:r>
            <a:r>
              <a:rPr sz="1997" b="0" spc="-180" dirty="0"/>
              <a:t> </a:t>
            </a:r>
            <a:r>
              <a:rPr sz="1997" b="0" spc="13" dirty="0"/>
              <a:t>ap</a:t>
            </a:r>
            <a:r>
              <a:rPr sz="1997" b="0" spc="-20" dirty="0"/>
              <a:t>r</a:t>
            </a:r>
            <a:r>
              <a:rPr sz="1997" b="0" spc="57" dirty="0"/>
              <a:t>endido</a:t>
            </a:r>
            <a:r>
              <a:rPr sz="1997" b="0" spc="-180" dirty="0"/>
              <a:t> </a:t>
            </a:r>
            <a:r>
              <a:rPr sz="1997" b="0" spc="50" dirty="0"/>
              <a:t>en</a:t>
            </a:r>
            <a:r>
              <a:rPr sz="1997" b="0" spc="-180" dirty="0"/>
              <a:t> </a:t>
            </a:r>
            <a:r>
              <a:rPr sz="1997" b="0" spc="33" dirty="0"/>
              <a:t>p</a:t>
            </a:r>
            <a:r>
              <a:rPr sz="1997" b="0" spc="-3" dirty="0"/>
              <a:t>r</a:t>
            </a:r>
            <a:r>
              <a:rPr sz="1997" b="0" spc="10" dirty="0"/>
              <a:t>o</a:t>
            </a:r>
            <a:r>
              <a:rPr sz="1997" b="0" spc="-130" dirty="0"/>
              <a:t>y</a:t>
            </a:r>
            <a:r>
              <a:rPr sz="1997" b="0" spc="53" dirty="0"/>
              <a:t>e</a:t>
            </a:r>
            <a:r>
              <a:rPr sz="1997" b="0" spc="57" dirty="0"/>
              <a:t>c</a:t>
            </a:r>
            <a:r>
              <a:rPr sz="1997" b="0" spc="-17" dirty="0"/>
              <a:t>t</a:t>
            </a:r>
            <a:r>
              <a:rPr sz="1997" b="0" spc="-13" dirty="0"/>
              <a:t>os</a:t>
            </a:r>
            <a:r>
              <a:rPr sz="1997" b="0" spc="-180" dirty="0"/>
              <a:t> </a:t>
            </a:r>
            <a:r>
              <a:rPr sz="1997" b="0" spc="-80" dirty="0"/>
              <a:t>r</a:t>
            </a:r>
            <a:r>
              <a:rPr sz="1997" b="0" spc="-17" dirty="0"/>
              <a:t>e</a:t>
            </a:r>
            <a:r>
              <a:rPr sz="1997" b="0" spc="-80" dirty="0"/>
              <a:t>ales.</a:t>
            </a:r>
            <a:endParaRPr sz="1997"/>
          </a:p>
        </p:txBody>
      </p:sp>
      <p:sp>
        <p:nvSpPr>
          <p:cNvPr id="4" name="object 4"/>
          <p:cNvSpPr txBox="1"/>
          <p:nvPr/>
        </p:nvSpPr>
        <p:spPr>
          <a:xfrm>
            <a:off x="7100214" y="862602"/>
            <a:ext cx="2911902" cy="431215"/>
          </a:xfrm>
          <a:prstGeom prst="rect">
            <a:avLst/>
          </a:prstGeom>
        </p:spPr>
        <p:txBody>
          <a:bodyPr vert="horz" wrap="square" lIns="0" tIns="10993" rIns="0" bIns="0" rtlCol="0">
            <a:spAutoFit/>
          </a:bodyPr>
          <a:lstStyle/>
          <a:p>
            <a:pPr marL="8456" defTabSz="608808">
              <a:spcBef>
                <a:spcPts val="87"/>
              </a:spcBef>
            </a:pPr>
            <a:r>
              <a:rPr sz="2730" b="1" spc="-33" dirty="0">
                <a:solidFill>
                  <a:prstClr val="black"/>
                </a:solidFill>
                <a:latin typeface="Verdana"/>
                <a:cs typeface="Verdana"/>
              </a:rPr>
              <a:t>C</a:t>
            </a:r>
            <a:r>
              <a:rPr sz="2730" b="1" spc="-103" dirty="0">
                <a:solidFill>
                  <a:prstClr val="black"/>
                </a:solidFill>
                <a:latin typeface="Verdana"/>
                <a:cs typeface="Verdana"/>
              </a:rPr>
              <a:t>o</a:t>
            </a:r>
            <a:r>
              <a:rPr sz="2730" b="1" spc="-67" dirty="0">
                <a:solidFill>
                  <a:prstClr val="black"/>
                </a:solidFill>
                <a:latin typeface="Verdana"/>
                <a:cs typeface="Verdana"/>
              </a:rPr>
              <a:t>n</a:t>
            </a:r>
            <a:r>
              <a:rPr sz="2730" b="1" spc="-206" dirty="0">
                <a:solidFill>
                  <a:prstClr val="black"/>
                </a:solidFill>
                <a:latin typeface="Verdana"/>
                <a:cs typeface="Verdana"/>
              </a:rPr>
              <a:t>s</a:t>
            </a:r>
            <a:r>
              <a:rPr sz="2730" b="1" spc="-107" dirty="0">
                <a:solidFill>
                  <a:prstClr val="black"/>
                </a:solidFill>
                <a:latin typeface="Verdana"/>
                <a:cs typeface="Verdana"/>
              </a:rPr>
              <a:t>e</a:t>
            </a:r>
            <a:r>
              <a:rPr sz="2730" b="1" spc="-293" dirty="0">
                <a:solidFill>
                  <a:prstClr val="black"/>
                </a:solidFill>
                <a:latin typeface="Verdana"/>
                <a:cs typeface="Verdana"/>
              </a:rPr>
              <a:t>j</a:t>
            </a:r>
            <a:r>
              <a:rPr sz="2730" b="1" spc="-103" dirty="0">
                <a:solidFill>
                  <a:prstClr val="black"/>
                </a:solidFill>
                <a:latin typeface="Verdana"/>
                <a:cs typeface="Verdana"/>
              </a:rPr>
              <a:t>o</a:t>
            </a:r>
            <a:r>
              <a:rPr sz="2730" b="1" spc="-203" dirty="0">
                <a:solidFill>
                  <a:prstClr val="black"/>
                </a:solidFill>
                <a:latin typeface="Verdana"/>
                <a:cs typeface="Verdana"/>
              </a:rPr>
              <a:t>s</a:t>
            </a:r>
            <a:r>
              <a:rPr sz="2730" b="1" spc="-176" dirty="0">
                <a:solidFill>
                  <a:prstClr val="black"/>
                </a:solidFill>
                <a:latin typeface="Verdana"/>
                <a:cs typeface="Verdana"/>
              </a:rPr>
              <a:t> </a:t>
            </a:r>
            <a:r>
              <a:rPr sz="2730" b="1" spc="-169" dirty="0">
                <a:solidFill>
                  <a:prstClr val="black"/>
                </a:solidFill>
                <a:latin typeface="Verdana"/>
                <a:cs typeface="Verdana"/>
              </a:rPr>
              <a:t>ﬁ</a:t>
            </a:r>
            <a:r>
              <a:rPr sz="2730" b="1" spc="-67" dirty="0">
                <a:solidFill>
                  <a:prstClr val="black"/>
                </a:solidFill>
                <a:latin typeface="Verdana"/>
                <a:cs typeface="Verdana"/>
              </a:rPr>
              <a:t>n</a:t>
            </a:r>
            <a:r>
              <a:rPr sz="2730" b="1" spc="-160" dirty="0">
                <a:solidFill>
                  <a:prstClr val="black"/>
                </a:solidFill>
                <a:latin typeface="Verdana"/>
                <a:cs typeface="Verdana"/>
              </a:rPr>
              <a:t>a</a:t>
            </a:r>
            <a:r>
              <a:rPr sz="2730" b="1" spc="-143" dirty="0">
                <a:solidFill>
                  <a:prstClr val="black"/>
                </a:solidFill>
                <a:latin typeface="Verdana"/>
                <a:cs typeface="Verdana"/>
              </a:rPr>
              <a:t>l</a:t>
            </a:r>
            <a:r>
              <a:rPr sz="2730" b="1" spc="-107" dirty="0">
                <a:solidFill>
                  <a:prstClr val="black"/>
                </a:solidFill>
                <a:latin typeface="Verdana"/>
                <a:cs typeface="Verdana"/>
              </a:rPr>
              <a:t>e</a:t>
            </a:r>
            <a:r>
              <a:rPr sz="2730" b="1" spc="-203" dirty="0">
                <a:solidFill>
                  <a:prstClr val="black"/>
                </a:solidFill>
                <a:latin typeface="Verdana"/>
                <a:cs typeface="Verdana"/>
              </a:rPr>
              <a:t>s</a:t>
            </a:r>
            <a:endParaRPr sz="2730">
              <a:solidFill>
                <a:prstClr val="black"/>
              </a:solidFill>
              <a:latin typeface="Verdana"/>
              <a:cs typeface="Verdana"/>
            </a:endParaRPr>
          </a:p>
        </p:txBody>
      </p:sp>
      <p:sp>
        <p:nvSpPr>
          <p:cNvPr id="5" name="object 5"/>
          <p:cNvSpPr/>
          <p:nvPr/>
        </p:nvSpPr>
        <p:spPr>
          <a:xfrm>
            <a:off x="7091053" y="635815"/>
            <a:ext cx="5089380" cy="76106"/>
          </a:xfrm>
          <a:custGeom>
            <a:avLst/>
            <a:gdLst/>
            <a:ahLst/>
            <a:cxnLst/>
            <a:rect l="l" t="t" r="r" b="b"/>
            <a:pathLst>
              <a:path w="7643494" h="114300">
                <a:moveTo>
                  <a:pt x="0" y="114300"/>
                </a:moveTo>
                <a:lnTo>
                  <a:pt x="7643227" y="114300"/>
                </a:lnTo>
                <a:lnTo>
                  <a:pt x="7643227" y="0"/>
                </a:lnTo>
                <a:lnTo>
                  <a:pt x="0" y="0"/>
                </a:lnTo>
                <a:lnTo>
                  <a:pt x="0" y="11430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3EB4BDE3-D1BD-4F0F-48C5-785E9C9C5805}"/>
              </a:ext>
            </a:extLst>
          </p:cNvPr>
          <p:cNvPicPr>
            <a:picLocks noChangeAspect="1"/>
          </p:cNvPicPr>
          <p:nvPr/>
        </p:nvPicPr>
        <p:blipFill>
          <a:blip r:embed="rId3"/>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DDCDAC3C-D408-B75E-E139-1E5A8B4284D1}"/>
              </a:ext>
            </a:extLst>
          </p:cNvPr>
          <p:cNvPicPr>
            <a:picLocks noChangeAspect="1"/>
          </p:cNvPicPr>
          <p:nvPr/>
        </p:nvPicPr>
        <p:blipFill>
          <a:blip r:embed="rId4"/>
          <a:stretch>
            <a:fillRect/>
          </a:stretch>
        </p:blipFill>
        <p:spPr>
          <a:xfrm>
            <a:off x="0" y="-7809"/>
            <a:ext cx="10451203" cy="59410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8281" y="1051845"/>
            <a:ext cx="5251317" cy="5042025"/>
          </a:xfrm>
          <a:prstGeom prst="rect">
            <a:avLst/>
          </a:prstGeom>
        </p:spPr>
      </p:pic>
      <p:sp>
        <p:nvSpPr>
          <p:cNvPr id="3" name="object 3"/>
          <p:cNvSpPr txBox="1"/>
          <p:nvPr/>
        </p:nvSpPr>
        <p:spPr>
          <a:xfrm>
            <a:off x="7116751" y="1792966"/>
            <a:ext cx="4099156" cy="2464301"/>
          </a:xfrm>
          <a:prstGeom prst="rect">
            <a:avLst/>
          </a:prstGeom>
        </p:spPr>
        <p:txBody>
          <a:bodyPr vert="horz" wrap="square" lIns="0" tIns="5497" rIns="0" bIns="0" rtlCol="0">
            <a:spAutoFit/>
          </a:bodyPr>
          <a:lstStyle/>
          <a:p>
            <a:pPr marL="8456" marR="3382" defTabSz="608808">
              <a:lnSpc>
                <a:spcPct val="100899"/>
              </a:lnSpc>
              <a:spcBef>
                <a:spcPts val="43"/>
              </a:spcBef>
            </a:pPr>
            <a:r>
              <a:rPr sz="1997" spc="76" dirty="0">
                <a:solidFill>
                  <a:prstClr val="black"/>
                </a:solidFill>
                <a:latin typeface="Verdana"/>
                <a:cs typeface="Verdana"/>
              </a:rPr>
              <a:t>En</a:t>
            </a:r>
            <a:r>
              <a:rPr sz="1997" spc="-180" dirty="0">
                <a:solidFill>
                  <a:prstClr val="black"/>
                </a:solidFill>
                <a:latin typeface="Verdana"/>
                <a:cs typeface="Verdana"/>
              </a:rPr>
              <a:t> </a:t>
            </a:r>
            <a:r>
              <a:rPr sz="1997" spc="-13" dirty="0">
                <a:solidFill>
                  <a:prstClr val="black"/>
                </a:solidFill>
                <a:latin typeface="Verdana"/>
                <a:cs typeface="Verdana"/>
              </a:rPr>
              <a:t>esta</a:t>
            </a:r>
            <a:r>
              <a:rPr sz="1997" spc="-180" dirty="0">
                <a:solidFill>
                  <a:prstClr val="black"/>
                </a:solidFill>
                <a:latin typeface="Verdana"/>
                <a:cs typeface="Verdana"/>
              </a:rPr>
              <a:t> </a:t>
            </a:r>
            <a:r>
              <a:rPr sz="1997" spc="33" dirty="0">
                <a:solidFill>
                  <a:prstClr val="black"/>
                </a:solidFill>
                <a:latin typeface="Verdana"/>
                <a:cs typeface="Verdana"/>
              </a:rPr>
              <a:t>p</a:t>
            </a:r>
            <a:r>
              <a:rPr sz="1997" spc="-3" dirty="0">
                <a:solidFill>
                  <a:prstClr val="black"/>
                </a:solidFill>
                <a:latin typeface="Verdana"/>
                <a:cs typeface="Verdana"/>
              </a:rPr>
              <a:t>r</a:t>
            </a:r>
            <a:r>
              <a:rPr sz="1997" spc="20" dirty="0">
                <a:solidFill>
                  <a:prstClr val="black"/>
                </a:solidFill>
                <a:latin typeface="Verdana"/>
                <a:cs typeface="Verdana"/>
              </a:rPr>
              <a:t>esenta</a:t>
            </a:r>
            <a:r>
              <a:rPr sz="1997" dirty="0">
                <a:solidFill>
                  <a:prstClr val="black"/>
                </a:solidFill>
                <a:latin typeface="Verdana"/>
                <a:cs typeface="Verdana"/>
              </a:rPr>
              <a:t>c</a:t>
            </a:r>
            <a:r>
              <a:rPr sz="1997" spc="-50" dirty="0">
                <a:solidFill>
                  <a:prstClr val="black"/>
                </a:solidFill>
                <a:latin typeface="Verdana"/>
                <a:cs typeface="Verdana"/>
              </a:rPr>
              <a:t>ión,</a:t>
            </a:r>
            <a:r>
              <a:rPr sz="1997" spc="-180" dirty="0">
                <a:solidFill>
                  <a:prstClr val="black"/>
                </a:solidFill>
                <a:latin typeface="Verdana"/>
                <a:cs typeface="Verdana"/>
              </a:rPr>
              <a:t> </a:t>
            </a:r>
            <a:r>
              <a:rPr sz="1997" spc="43" dirty="0">
                <a:solidFill>
                  <a:prstClr val="black"/>
                </a:solidFill>
                <a:latin typeface="Verdana"/>
                <a:cs typeface="Verdana"/>
              </a:rPr>
              <a:t>hemos  </a:t>
            </a:r>
            <a:r>
              <a:rPr sz="1997" spc="-17" dirty="0">
                <a:solidFill>
                  <a:prstClr val="black"/>
                </a:solidFill>
                <a:latin typeface="Verdana"/>
                <a:cs typeface="Verdana"/>
              </a:rPr>
              <a:t>e</a:t>
            </a:r>
            <a:r>
              <a:rPr sz="1997" spc="3" dirty="0">
                <a:solidFill>
                  <a:prstClr val="black"/>
                </a:solidFill>
                <a:latin typeface="Verdana"/>
                <a:cs typeface="Verdana"/>
              </a:rPr>
              <a:t>xplo</a:t>
            </a:r>
            <a:r>
              <a:rPr sz="1997" spc="-150" dirty="0">
                <a:solidFill>
                  <a:prstClr val="black"/>
                </a:solidFill>
                <a:latin typeface="Verdana"/>
                <a:cs typeface="Verdana"/>
              </a:rPr>
              <a:t>r</a:t>
            </a:r>
            <a:r>
              <a:rPr sz="1997" spc="40" dirty="0">
                <a:solidFill>
                  <a:prstClr val="black"/>
                </a:solidFill>
                <a:latin typeface="Verdana"/>
                <a:cs typeface="Verdana"/>
              </a:rPr>
              <a:t>ado</a:t>
            </a:r>
            <a:r>
              <a:rPr sz="1997" spc="-180" dirty="0">
                <a:solidFill>
                  <a:prstClr val="black"/>
                </a:solidFill>
                <a:latin typeface="Verdana"/>
                <a:cs typeface="Verdana"/>
              </a:rPr>
              <a:t> </a:t>
            </a:r>
            <a:r>
              <a:rPr sz="1997" spc="-10" dirty="0">
                <a:solidFill>
                  <a:prstClr val="black"/>
                </a:solidFill>
                <a:latin typeface="Verdana"/>
                <a:cs typeface="Verdana"/>
              </a:rPr>
              <a:t>est</a:t>
            </a:r>
            <a:r>
              <a:rPr sz="1997" spc="-150" dirty="0">
                <a:solidFill>
                  <a:prstClr val="black"/>
                </a:solidFill>
                <a:latin typeface="Verdana"/>
                <a:cs typeface="Verdana"/>
              </a:rPr>
              <a:t>r</a:t>
            </a:r>
            <a:r>
              <a:rPr sz="1997" dirty="0">
                <a:solidFill>
                  <a:prstClr val="black"/>
                </a:solidFill>
                <a:latin typeface="Verdana"/>
                <a:cs typeface="Verdana"/>
              </a:rPr>
              <a:t>a</a:t>
            </a:r>
            <a:r>
              <a:rPr sz="1997" spc="-40" dirty="0">
                <a:solidFill>
                  <a:prstClr val="black"/>
                </a:solidFill>
                <a:latin typeface="Verdana"/>
                <a:cs typeface="Verdana"/>
              </a:rPr>
              <a:t>t</a:t>
            </a:r>
            <a:r>
              <a:rPr sz="1997" spc="7" dirty="0">
                <a:solidFill>
                  <a:prstClr val="black"/>
                </a:solidFill>
                <a:latin typeface="Verdana"/>
                <a:cs typeface="Verdana"/>
              </a:rPr>
              <a:t>egias</a:t>
            </a:r>
            <a:r>
              <a:rPr sz="1997" spc="-180" dirty="0">
                <a:solidFill>
                  <a:prstClr val="black"/>
                </a:solidFill>
                <a:latin typeface="Verdana"/>
                <a:cs typeface="Verdana"/>
              </a:rPr>
              <a:t>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17" dirty="0">
                <a:solidFill>
                  <a:prstClr val="black"/>
                </a:solidFill>
                <a:latin typeface="Verdana"/>
                <a:cs typeface="Verdana"/>
              </a:rPr>
              <a:t>a  </a:t>
            </a:r>
            <a:r>
              <a:rPr sz="1997" spc="23" dirty="0">
                <a:solidFill>
                  <a:prstClr val="black"/>
                </a:solidFill>
                <a:latin typeface="Verdana"/>
                <a:cs typeface="Verdana"/>
              </a:rPr>
              <a:t>optimizar</a:t>
            </a:r>
            <a:r>
              <a:rPr sz="1997" spc="-180" dirty="0">
                <a:solidFill>
                  <a:prstClr val="black"/>
                </a:solidFill>
                <a:latin typeface="Verdana"/>
                <a:cs typeface="Verdana"/>
              </a:rPr>
              <a:t> </a:t>
            </a:r>
            <a:r>
              <a:rPr sz="1997" spc="-17" dirty="0">
                <a:solidFill>
                  <a:prstClr val="black"/>
                </a:solidFill>
                <a:latin typeface="Verdana"/>
                <a:cs typeface="Verdana"/>
              </a:rPr>
              <a:t>la</a:t>
            </a:r>
            <a:r>
              <a:rPr sz="1997" spc="-180" dirty="0">
                <a:solidFill>
                  <a:prstClr val="black"/>
                </a:solidFill>
                <a:latin typeface="Verdana"/>
                <a:cs typeface="Verdana"/>
              </a:rPr>
              <a:t> </a:t>
            </a:r>
            <a:r>
              <a:rPr sz="1997" spc="23" dirty="0">
                <a:solidFill>
                  <a:prstClr val="black"/>
                </a:solidFill>
                <a:latin typeface="Verdana"/>
                <a:cs typeface="Verdana"/>
              </a:rPr>
              <a:t>eﬁ</a:t>
            </a:r>
            <a:r>
              <a:rPr sz="1997" spc="3" dirty="0">
                <a:solidFill>
                  <a:prstClr val="black"/>
                </a:solidFill>
                <a:latin typeface="Verdana"/>
                <a:cs typeface="Verdana"/>
              </a:rPr>
              <a:t>c</a:t>
            </a:r>
            <a:r>
              <a:rPr sz="1997" spc="43" dirty="0">
                <a:solidFill>
                  <a:prstClr val="black"/>
                </a:solidFill>
                <a:latin typeface="Verdana"/>
                <a:cs typeface="Verdana"/>
              </a:rPr>
              <a:t>ien</a:t>
            </a:r>
            <a:r>
              <a:rPr sz="1997" spc="2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7" dirty="0">
                <a:solidFill>
                  <a:prstClr val="black"/>
                </a:solidFill>
                <a:latin typeface="Verdana"/>
                <a:cs typeface="Verdana"/>
              </a:rPr>
              <a:t>la  </a:t>
            </a:r>
            <a:r>
              <a:rPr sz="1997" spc="13" dirty="0">
                <a:solidFill>
                  <a:prstClr val="black"/>
                </a:solidFill>
                <a:latin typeface="Verdana"/>
                <a:cs typeface="Verdana"/>
              </a:rPr>
              <a:t>sen</a:t>
            </a:r>
            <a:r>
              <a:rPr sz="1997" spc="-3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b="1" spc="-127" dirty="0">
                <a:solidFill>
                  <a:prstClr val="black"/>
                </a:solidFill>
                <a:latin typeface="Verdana"/>
                <a:cs typeface="Verdana"/>
              </a:rPr>
              <a:t>f</a:t>
            </a:r>
            <a:r>
              <a:rPr sz="1997" b="1" spc="-120" dirty="0">
                <a:solidFill>
                  <a:prstClr val="black"/>
                </a:solidFill>
                <a:latin typeface="Verdana"/>
                <a:cs typeface="Verdana"/>
              </a:rPr>
              <a:t>or</a:t>
            </a:r>
            <a:r>
              <a:rPr sz="1997" b="1" spc="-160" dirty="0">
                <a:solidFill>
                  <a:prstClr val="black"/>
                </a:solidFill>
                <a:latin typeface="Verdana"/>
                <a:cs typeface="Verdana"/>
              </a:rPr>
              <a:t> </a:t>
            </a:r>
            <a:r>
              <a:rPr sz="1997" spc="50" dirty="0">
                <a:solidFill>
                  <a:prstClr val="black"/>
                </a:solidFill>
                <a:latin typeface="Verdana"/>
                <a:cs typeface="Verdana"/>
              </a:rPr>
              <a:t>en</a:t>
            </a:r>
            <a:r>
              <a:rPr sz="1997" spc="-180" dirty="0">
                <a:solidFill>
                  <a:prstClr val="black"/>
                </a:solidFill>
                <a:latin typeface="Verdana"/>
                <a:cs typeface="Verdana"/>
              </a:rPr>
              <a:t> </a:t>
            </a:r>
            <a:r>
              <a:rPr sz="1997" spc="210" dirty="0">
                <a:solidFill>
                  <a:prstClr val="black"/>
                </a:solidFill>
                <a:latin typeface="Verdana"/>
                <a:cs typeface="Verdana"/>
              </a:rPr>
              <a:t>P</a:t>
            </a:r>
            <a:r>
              <a:rPr sz="1997" spc="-70" dirty="0">
                <a:solidFill>
                  <a:prstClr val="black"/>
                </a:solidFill>
                <a:latin typeface="Verdana"/>
                <a:cs typeface="Verdana"/>
              </a:rPr>
              <a:t>y</a:t>
            </a:r>
            <a:r>
              <a:rPr sz="1997" spc="-13" dirty="0">
                <a:solidFill>
                  <a:prstClr val="black"/>
                </a:solidFill>
                <a:latin typeface="Verdana"/>
                <a:cs typeface="Verdana"/>
              </a:rPr>
              <a:t>thon.</a:t>
            </a:r>
            <a:r>
              <a:rPr sz="1997" spc="-180" dirty="0">
                <a:solidFill>
                  <a:prstClr val="black"/>
                </a:solidFill>
                <a:latin typeface="Verdana"/>
                <a:cs typeface="Verdana"/>
              </a:rPr>
              <a:t> </a:t>
            </a:r>
            <a:r>
              <a:rPr sz="1997" spc="23" dirty="0">
                <a:solidFill>
                  <a:prstClr val="black"/>
                </a:solidFill>
                <a:latin typeface="Verdana"/>
                <a:cs typeface="Verdana"/>
              </a:rPr>
              <a:t>Al  </a:t>
            </a:r>
            <a:r>
              <a:rPr sz="1997" spc="47" dirty="0">
                <a:solidFill>
                  <a:prstClr val="black"/>
                </a:solidFill>
                <a:latin typeface="Verdana"/>
                <a:cs typeface="Verdana"/>
              </a:rPr>
              <a:t>dominar</a:t>
            </a:r>
            <a:r>
              <a:rPr sz="1997" spc="-180" dirty="0">
                <a:solidFill>
                  <a:prstClr val="black"/>
                </a:solidFill>
                <a:latin typeface="Verdana"/>
                <a:cs typeface="Verdana"/>
              </a:rPr>
              <a:t> </a:t>
            </a:r>
            <a:r>
              <a:rPr sz="1997" spc="-23" dirty="0">
                <a:solidFill>
                  <a:prstClr val="black"/>
                </a:solidFill>
                <a:latin typeface="Verdana"/>
                <a:cs typeface="Verdana"/>
              </a:rPr>
              <a:t>estas</a:t>
            </a:r>
            <a:r>
              <a:rPr sz="1997" spc="-180" dirty="0">
                <a:solidFill>
                  <a:prstClr val="black"/>
                </a:solidFill>
                <a:latin typeface="Verdana"/>
                <a:cs typeface="Verdana"/>
              </a:rPr>
              <a:t> </a:t>
            </a:r>
            <a:r>
              <a:rPr sz="1997" spc="-17" dirty="0">
                <a:solidFill>
                  <a:prstClr val="black"/>
                </a:solidFill>
                <a:latin typeface="Verdana"/>
                <a:cs typeface="Verdana"/>
              </a:rPr>
              <a:t>técnicas,</a:t>
            </a:r>
            <a:r>
              <a:rPr sz="1997" spc="-180" dirty="0">
                <a:solidFill>
                  <a:prstClr val="black"/>
                </a:solidFill>
                <a:latin typeface="Verdana"/>
                <a:cs typeface="Verdana"/>
              </a:rPr>
              <a:t> </a:t>
            </a:r>
            <a:r>
              <a:rPr sz="1997" spc="-13" dirty="0">
                <a:solidFill>
                  <a:prstClr val="black"/>
                </a:solidFill>
                <a:latin typeface="Verdana"/>
                <a:cs typeface="Verdana"/>
              </a:rPr>
              <a:t>esta</a:t>
            </a:r>
            <a:r>
              <a:rPr sz="1997" spc="-150" dirty="0">
                <a:solidFill>
                  <a:prstClr val="black"/>
                </a:solidFill>
                <a:latin typeface="Verdana"/>
                <a:cs typeface="Verdana"/>
              </a:rPr>
              <a:t>r</a:t>
            </a:r>
            <a:r>
              <a:rPr sz="1997" spc="-37" dirty="0">
                <a:solidFill>
                  <a:prstClr val="black"/>
                </a:solidFill>
                <a:latin typeface="Verdana"/>
                <a:cs typeface="Verdana"/>
              </a:rPr>
              <a:t>ás  </a:t>
            </a:r>
            <a:r>
              <a:rPr sz="1997" spc="33" dirty="0">
                <a:solidFill>
                  <a:prstClr val="black"/>
                </a:solidFill>
                <a:latin typeface="Verdana"/>
                <a:cs typeface="Verdana"/>
              </a:rPr>
              <a:t>p</a:t>
            </a:r>
            <a:r>
              <a:rPr sz="1997" spc="-3" dirty="0">
                <a:solidFill>
                  <a:prstClr val="black"/>
                </a:solidFill>
                <a:latin typeface="Verdana"/>
                <a:cs typeface="Verdana"/>
              </a:rPr>
              <a:t>r</a:t>
            </a:r>
            <a:r>
              <a:rPr sz="1997" spc="60" dirty="0">
                <a:solidFill>
                  <a:prstClr val="black"/>
                </a:solidFill>
                <a:latin typeface="Verdana"/>
                <a:cs typeface="Verdana"/>
              </a:rPr>
              <a:t>e</a:t>
            </a:r>
            <a:r>
              <a:rPr sz="1997" spc="57"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40" dirty="0">
                <a:solidFill>
                  <a:prstClr val="black"/>
                </a:solidFill>
                <a:latin typeface="Verdana"/>
                <a:cs typeface="Verdana"/>
              </a:rPr>
              <a:t>ado</a:t>
            </a:r>
            <a:r>
              <a:rPr sz="1997" spc="-180" dirty="0">
                <a:solidFill>
                  <a:prstClr val="black"/>
                </a:solidFill>
                <a:latin typeface="Verdana"/>
                <a:cs typeface="Verdana"/>
              </a:rPr>
              <a:t>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7" dirty="0">
                <a:solidFill>
                  <a:prstClr val="black"/>
                </a:solidFill>
                <a:latin typeface="Verdana"/>
                <a:cs typeface="Verdana"/>
              </a:rPr>
              <a:t>esc</a:t>
            </a:r>
            <a:r>
              <a:rPr sz="1997" spc="-23" dirty="0">
                <a:solidFill>
                  <a:prstClr val="black"/>
                </a:solidFill>
                <a:latin typeface="Verdana"/>
                <a:cs typeface="Verdana"/>
              </a:rPr>
              <a:t>r</a:t>
            </a:r>
            <a:r>
              <a:rPr sz="1997" spc="7" dirty="0">
                <a:solidFill>
                  <a:prstClr val="black"/>
                </a:solidFill>
                <a:latin typeface="Verdana"/>
                <a:cs typeface="Verdana"/>
              </a:rPr>
              <a:t>ibir</a:t>
            </a:r>
            <a:r>
              <a:rPr sz="1997" spc="-180" dirty="0">
                <a:solidFill>
                  <a:prstClr val="black"/>
                </a:solidFill>
                <a:latin typeface="Verdana"/>
                <a:cs typeface="Verdana"/>
              </a:rPr>
              <a:t> </a:t>
            </a:r>
            <a:r>
              <a:rPr sz="1997" spc="63" dirty="0">
                <a:solidFill>
                  <a:prstClr val="black"/>
                </a:solidFill>
                <a:latin typeface="Verdana"/>
                <a:cs typeface="Verdana"/>
              </a:rPr>
              <a:t>c</a:t>
            </a:r>
            <a:r>
              <a:rPr sz="1997" spc="53" dirty="0">
                <a:solidFill>
                  <a:prstClr val="black"/>
                </a:solidFill>
                <a:latin typeface="Verdana"/>
                <a:cs typeface="Verdana"/>
              </a:rPr>
              <a:t>ódigo  </a:t>
            </a:r>
            <a:r>
              <a:rPr sz="1997" spc="27" dirty="0">
                <a:solidFill>
                  <a:prstClr val="black"/>
                </a:solidFill>
                <a:latin typeface="Verdana"/>
                <a:cs typeface="Verdana"/>
              </a:rPr>
              <a:t>más</a:t>
            </a:r>
            <a:r>
              <a:rPr sz="1997" spc="-180" dirty="0">
                <a:solidFill>
                  <a:prstClr val="black"/>
                </a:solidFill>
                <a:latin typeface="Verdana"/>
                <a:cs typeface="Verdana"/>
              </a:rPr>
              <a:t> </a:t>
            </a:r>
            <a:r>
              <a:rPr sz="1997" spc="23" dirty="0">
                <a:solidFill>
                  <a:prstClr val="black"/>
                </a:solidFill>
                <a:latin typeface="Verdana"/>
                <a:cs typeface="Verdana"/>
              </a:rPr>
              <a:t>eﬁ</a:t>
            </a:r>
            <a:r>
              <a:rPr sz="1997" spc="3" dirty="0">
                <a:solidFill>
                  <a:prstClr val="black"/>
                </a:solidFill>
                <a:latin typeface="Verdana"/>
                <a:cs typeface="Verdana"/>
              </a:rPr>
              <a:t>c</a:t>
            </a:r>
            <a:r>
              <a:rPr sz="1997" spc="30" dirty="0">
                <a:solidFill>
                  <a:prstClr val="black"/>
                </a:solidFill>
                <a:latin typeface="Verdana"/>
                <a:cs typeface="Verdana"/>
              </a:rPr>
              <a:t>ien</a:t>
            </a:r>
            <a:r>
              <a:rPr sz="1997" spc="-17" dirty="0">
                <a:solidFill>
                  <a:prstClr val="black"/>
                </a:solidFill>
                <a:latin typeface="Verdana"/>
                <a:cs typeface="Verdana"/>
              </a:rPr>
              <a:t>t</a:t>
            </a:r>
            <a:r>
              <a:rPr sz="1997" spc="13" dirty="0">
                <a:solidFill>
                  <a:prstClr val="black"/>
                </a:solidFill>
                <a:latin typeface="Verdana"/>
                <a:cs typeface="Verdana"/>
              </a:rPr>
              <a:t>e</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spc="63" dirty="0">
                <a:solidFill>
                  <a:prstClr val="black"/>
                </a:solidFill>
                <a:latin typeface="Verdana"/>
                <a:cs typeface="Verdana"/>
              </a:rPr>
              <a:t>po</a:t>
            </a:r>
            <a:r>
              <a:rPr sz="1997" dirty="0">
                <a:solidFill>
                  <a:prstClr val="black"/>
                </a:solidFill>
                <a:latin typeface="Verdana"/>
                <a:cs typeface="Verdana"/>
              </a:rPr>
              <a:t>t</a:t>
            </a:r>
            <a:r>
              <a:rPr sz="1997" spc="47" dirty="0">
                <a:solidFill>
                  <a:prstClr val="black"/>
                </a:solidFill>
                <a:latin typeface="Verdana"/>
                <a:cs typeface="Verdana"/>
              </a:rPr>
              <a:t>en</a:t>
            </a:r>
            <a:r>
              <a:rPr sz="1997" spc="-10" dirty="0">
                <a:solidFill>
                  <a:prstClr val="black"/>
                </a:solidFill>
                <a:latin typeface="Verdana"/>
                <a:cs typeface="Verdana"/>
              </a:rPr>
              <a:t>t</a:t>
            </a:r>
            <a:r>
              <a:rPr sz="1997" spc="-146" dirty="0">
                <a:solidFill>
                  <a:prstClr val="black"/>
                </a:solidFill>
                <a:latin typeface="Verdana"/>
                <a:cs typeface="Verdana"/>
              </a:rPr>
              <a:t>e.</a:t>
            </a:r>
            <a:r>
              <a:rPr sz="1997" spc="-180" dirty="0">
                <a:solidFill>
                  <a:prstClr val="black"/>
                </a:solidFill>
                <a:latin typeface="Verdana"/>
                <a:cs typeface="Verdana"/>
              </a:rPr>
              <a:t> </a:t>
            </a:r>
            <a:r>
              <a:rPr sz="1997" spc="-136" dirty="0">
                <a:solidFill>
                  <a:prstClr val="black"/>
                </a:solidFill>
                <a:latin typeface="Verdana"/>
                <a:cs typeface="Verdana"/>
              </a:rPr>
              <a:t>¡G</a:t>
            </a:r>
            <a:r>
              <a:rPr sz="1997" spc="-150" dirty="0">
                <a:solidFill>
                  <a:prstClr val="black"/>
                </a:solidFill>
                <a:latin typeface="Verdana"/>
                <a:cs typeface="Verdana"/>
              </a:rPr>
              <a:t>r</a:t>
            </a:r>
            <a:r>
              <a:rPr sz="1997" spc="33" dirty="0">
                <a:solidFill>
                  <a:prstClr val="black"/>
                </a:solidFill>
                <a:latin typeface="Verdana"/>
                <a:cs typeface="Verdana"/>
              </a:rPr>
              <a:t>a</a:t>
            </a:r>
            <a:r>
              <a:rPr sz="1997" spc="10" dirty="0">
                <a:solidFill>
                  <a:prstClr val="black"/>
                </a:solidFill>
                <a:latin typeface="Verdana"/>
                <a:cs typeface="Verdana"/>
              </a:rPr>
              <a:t>c</a:t>
            </a:r>
            <a:r>
              <a:rPr sz="1997" spc="-30" dirty="0">
                <a:solidFill>
                  <a:prstClr val="black"/>
                </a:solidFill>
                <a:latin typeface="Verdana"/>
                <a:cs typeface="Verdana"/>
              </a:rPr>
              <a:t>ias  </a:t>
            </a:r>
            <a:r>
              <a:rPr sz="1997" spc="30" dirty="0">
                <a:solidFill>
                  <a:prstClr val="black"/>
                </a:solidFill>
                <a:latin typeface="Verdana"/>
                <a:cs typeface="Verdana"/>
              </a:rPr>
              <a:t>por</a:t>
            </a:r>
            <a:r>
              <a:rPr sz="1997" spc="-180" dirty="0">
                <a:solidFill>
                  <a:prstClr val="black"/>
                </a:solidFill>
                <a:latin typeface="Verdana"/>
                <a:cs typeface="Verdana"/>
              </a:rPr>
              <a:t> </a:t>
            </a:r>
            <a:r>
              <a:rPr sz="1997" spc="3" dirty="0">
                <a:solidFill>
                  <a:prstClr val="black"/>
                </a:solidFill>
                <a:latin typeface="Verdana"/>
                <a:cs typeface="Verdana"/>
              </a:rPr>
              <a:t>su</a:t>
            </a:r>
            <a:r>
              <a:rPr sz="1997" spc="-180" dirty="0">
                <a:solidFill>
                  <a:prstClr val="black"/>
                </a:solidFill>
                <a:latin typeface="Verdana"/>
                <a:cs typeface="Verdana"/>
              </a:rPr>
              <a:t> </a:t>
            </a:r>
            <a:r>
              <a:rPr sz="1997" dirty="0">
                <a:solidFill>
                  <a:prstClr val="black"/>
                </a:solidFill>
                <a:latin typeface="Verdana"/>
                <a:cs typeface="Verdana"/>
              </a:rPr>
              <a:t>a</a:t>
            </a:r>
            <a:r>
              <a:rPr sz="1997" spc="-4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40" dirty="0">
                <a:solidFill>
                  <a:prstClr val="black"/>
                </a:solidFill>
                <a:latin typeface="Verdana"/>
                <a:cs typeface="Verdana"/>
              </a:rPr>
              <a:t>ión!</a:t>
            </a:r>
            <a:endParaRPr sz="1997">
              <a:solidFill>
                <a:prstClr val="black"/>
              </a:solidFill>
              <a:latin typeface="Verdana"/>
              <a:cs typeface="Verdana"/>
            </a:endParaRPr>
          </a:p>
        </p:txBody>
      </p:sp>
      <p:sp>
        <p:nvSpPr>
          <p:cNvPr id="4" name="object 4"/>
          <p:cNvSpPr txBox="1">
            <a:spLocks noGrp="1"/>
          </p:cNvSpPr>
          <p:nvPr>
            <p:ph type="title"/>
          </p:nvPr>
        </p:nvSpPr>
        <p:spPr>
          <a:xfrm>
            <a:off x="7116752" y="866433"/>
            <a:ext cx="2015119" cy="431215"/>
          </a:xfrm>
          <a:prstGeom prst="rect">
            <a:avLst/>
          </a:prstGeom>
        </p:spPr>
        <p:txBody>
          <a:bodyPr vert="horz" wrap="square" lIns="0" tIns="10993" rIns="0" bIns="0" rtlCol="0">
            <a:spAutoFit/>
          </a:bodyPr>
          <a:lstStyle/>
          <a:p>
            <a:pPr marL="8456">
              <a:spcBef>
                <a:spcPts val="87"/>
              </a:spcBef>
            </a:pPr>
            <a:r>
              <a:rPr sz="2730" spc="-97" dirty="0"/>
              <a:t>Conclusión</a:t>
            </a:r>
            <a:endParaRPr sz="2730"/>
          </a:p>
        </p:txBody>
      </p:sp>
      <p:sp>
        <p:nvSpPr>
          <p:cNvPr id="5" name="object 5"/>
          <p:cNvSpPr/>
          <p:nvPr/>
        </p:nvSpPr>
        <p:spPr>
          <a:xfrm>
            <a:off x="7087155" y="641878"/>
            <a:ext cx="5093185" cy="76106"/>
          </a:xfrm>
          <a:custGeom>
            <a:avLst/>
            <a:gdLst/>
            <a:ahLst/>
            <a:cxnLst/>
            <a:rect l="l" t="t" r="r" b="b"/>
            <a:pathLst>
              <a:path w="7649209" h="114300">
                <a:moveTo>
                  <a:pt x="0" y="114300"/>
                </a:moveTo>
                <a:lnTo>
                  <a:pt x="7649081" y="114300"/>
                </a:lnTo>
                <a:lnTo>
                  <a:pt x="7649081" y="0"/>
                </a:lnTo>
                <a:lnTo>
                  <a:pt x="0" y="0"/>
                </a:lnTo>
                <a:lnTo>
                  <a:pt x="0" y="11430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532249B4-D4CF-F825-1456-805DB12DC58C}"/>
              </a:ext>
            </a:extLst>
          </p:cNvPr>
          <p:cNvPicPr>
            <a:picLocks noChangeAspect="1"/>
          </p:cNvPicPr>
          <p:nvPr/>
        </p:nvPicPr>
        <p:blipFill>
          <a:blip r:embed="rId3"/>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A36ACD59-6FC4-CA43-AB8F-DB64A3FF97B7}"/>
              </a:ext>
            </a:extLst>
          </p:cNvPr>
          <p:cNvPicPr>
            <a:picLocks noChangeAspect="1"/>
          </p:cNvPicPr>
          <p:nvPr/>
        </p:nvPicPr>
        <p:blipFill>
          <a:blip r:embed="rId4"/>
          <a:stretch>
            <a:fillRect/>
          </a:stretch>
        </p:blipFill>
        <p:spPr>
          <a:xfrm>
            <a:off x="0" y="-7809"/>
            <a:ext cx="10451203" cy="59410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91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BAACC-5240-4E68-A4E9-ACA6E7A4B0A2}"/>
              </a:ext>
            </a:extLst>
          </p:cNvPr>
          <p:cNvSpPr>
            <a:spLocks noGrp="1"/>
          </p:cNvSpPr>
          <p:nvPr>
            <p:ph type="title" idx="4294967295"/>
          </p:nvPr>
        </p:nvSpPr>
        <p:spPr>
          <a:xfrm>
            <a:off x="343079" y="1409161"/>
            <a:ext cx="11218985" cy="295642"/>
          </a:xfrm>
        </p:spPr>
        <p:txBody>
          <a:bodyPr>
            <a:noAutofit/>
          </a:bodyPr>
          <a:lstStyle/>
          <a:p>
            <a:pPr algn="ctr"/>
            <a:r>
              <a:rPr lang="es-EC" sz="3200" b="1" dirty="0"/>
              <a:t>Objetivo</a:t>
            </a:r>
          </a:p>
        </p:txBody>
      </p:sp>
      <p:sp>
        <p:nvSpPr>
          <p:cNvPr id="3" name="Marcador de contenido 2">
            <a:extLst>
              <a:ext uri="{FF2B5EF4-FFF2-40B4-BE49-F238E27FC236}">
                <a16:creationId xmlns:a16="http://schemas.microsoft.com/office/drawing/2014/main" id="{055CBC30-9FA5-4F46-97C3-766A43887EE6}"/>
              </a:ext>
            </a:extLst>
          </p:cNvPr>
          <p:cNvSpPr>
            <a:spLocks noGrp="1"/>
          </p:cNvSpPr>
          <p:nvPr>
            <p:ph idx="4294967295"/>
          </p:nvPr>
        </p:nvSpPr>
        <p:spPr>
          <a:xfrm>
            <a:off x="492369" y="2167780"/>
            <a:ext cx="11218985" cy="684310"/>
          </a:xfrm>
        </p:spPr>
        <p:txBody>
          <a:bodyPr>
            <a:normAutofit/>
          </a:bodyPr>
          <a:lstStyle/>
          <a:p>
            <a:pPr marL="0" indent="0" algn="ctr">
              <a:buNone/>
            </a:pPr>
            <a:r>
              <a:rPr lang="es-EC" sz="2000" dirty="0"/>
              <a:t>Entender el concepto de bucles y su aplicación en desarrollo de sitios web.</a:t>
            </a:r>
          </a:p>
        </p:txBody>
      </p:sp>
      <p:pic>
        <p:nvPicPr>
          <p:cNvPr id="1026" name="Picture 2" descr="Bucle while de Python - IONOS">
            <a:extLst>
              <a:ext uri="{FF2B5EF4-FFF2-40B4-BE49-F238E27FC236}">
                <a16:creationId xmlns:a16="http://schemas.microsoft.com/office/drawing/2014/main" id="{2ABF17D4-0C0B-8B81-AFD3-FD7C7E4B3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625" y="3109106"/>
            <a:ext cx="4699853" cy="2467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65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6292" y="3104537"/>
            <a:ext cx="10610451" cy="2987162"/>
          </a:xfrm>
          <a:prstGeom prst="rect">
            <a:avLst/>
          </a:prstGeom>
        </p:spPr>
      </p:pic>
      <p:sp>
        <p:nvSpPr>
          <p:cNvPr id="3" name="object 3"/>
          <p:cNvSpPr txBox="1">
            <a:spLocks noGrp="1"/>
          </p:cNvSpPr>
          <p:nvPr>
            <p:ph type="title"/>
          </p:nvPr>
        </p:nvSpPr>
        <p:spPr>
          <a:xfrm>
            <a:off x="786292" y="838327"/>
            <a:ext cx="5172251" cy="2014177"/>
          </a:xfrm>
          <a:prstGeom prst="rect">
            <a:avLst/>
          </a:prstGeom>
        </p:spPr>
        <p:txBody>
          <a:bodyPr vert="horz" wrap="square" lIns="0" tIns="38898" rIns="0" bIns="0" rtlCol="0">
            <a:spAutoFit/>
          </a:bodyPr>
          <a:lstStyle/>
          <a:p>
            <a:pPr marL="8456" marR="138250">
              <a:lnSpc>
                <a:spcPts val="2197"/>
              </a:lnSpc>
              <a:spcBef>
                <a:spcPts val="306"/>
              </a:spcBef>
            </a:pPr>
            <a:r>
              <a:rPr sz="1997" b="0" spc="20" dirty="0"/>
              <a:t>Bienvenidos </a:t>
            </a:r>
            <a:r>
              <a:rPr sz="1997" b="0" spc="-23" dirty="0"/>
              <a:t>a </a:t>
            </a:r>
            <a:r>
              <a:rPr sz="1997" b="0" spc="-17" dirty="0"/>
              <a:t>la </a:t>
            </a:r>
            <a:r>
              <a:rPr sz="1997" b="0" spc="20" dirty="0"/>
              <a:t>presentación </a:t>
            </a:r>
            <a:r>
              <a:rPr sz="1997" b="0" spc="3" dirty="0"/>
              <a:t>sobre </a:t>
            </a:r>
            <a:r>
              <a:rPr sz="1997" b="0" spc="-17" dirty="0"/>
              <a:t>la </a:t>
            </a:r>
            <a:r>
              <a:rPr sz="1997" b="0" spc="-692" dirty="0"/>
              <a:t> </a:t>
            </a:r>
            <a:r>
              <a:rPr sz="1997" b="0" spc="13" dirty="0"/>
              <a:t>sen</a:t>
            </a:r>
            <a:r>
              <a:rPr sz="1997" b="0" spc="-30" dirty="0"/>
              <a:t>t</a:t>
            </a:r>
            <a:r>
              <a:rPr sz="1997" b="0" spc="63" dirty="0"/>
              <a:t>en</a:t>
            </a:r>
            <a:r>
              <a:rPr sz="1997" b="0" spc="37" dirty="0"/>
              <a:t>c</a:t>
            </a:r>
            <a:r>
              <a:rPr sz="1997" b="0" spc="-17" dirty="0"/>
              <a:t>ia</a:t>
            </a:r>
            <a:r>
              <a:rPr sz="1997" b="0" spc="-180" dirty="0"/>
              <a:t> </a:t>
            </a:r>
            <a:r>
              <a:rPr sz="1997" spc="-127" dirty="0"/>
              <a:t>f</a:t>
            </a:r>
            <a:r>
              <a:rPr sz="1997" spc="-120" dirty="0"/>
              <a:t>or</a:t>
            </a:r>
            <a:r>
              <a:rPr sz="1997" spc="-160" dirty="0"/>
              <a:t> </a:t>
            </a:r>
            <a:r>
              <a:rPr sz="1997" b="0" spc="50" dirty="0"/>
              <a:t>en</a:t>
            </a:r>
            <a:r>
              <a:rPr sz="1997" b="0" spc="-180" dirty="0"/>
              <a:t> </a:t>
            </a:r>
            <a:r>
              <a:rPr sz="1997" b="0" spc="210" dirty="0"/>
              <a:t>P</a:t>
            </a:r>
            <a:r>
              <a:rPr sz="1997" b="0" spc="-70" dirty="0"/>
              <a:t>y</a:t>
            </a:r>
            <a:r>
              <a:rPr sz="1997" b="0" spc="-13" dirty="0"/>
              <a:t>thon.</a:t>
            </a:r>
            <a:r>
              <a:rPr sz="1997" b="0" spc="-180" dirty="0"/>
              <a:t> </a:t>
            </a:r>
            <a:r>
              <a:rPr sz="1997" b="0" spc="76" dirty="0"/>
              <a:t>En</a:t>
            </a:r>
            <a:r>
              <a:rPr sz="1997" b="0" spc="-180" dirty="0"/>
              <a:t> </a:t>
            </a:r>
            <a:r>
              <a:rPr sz="1997" b="0" spc="-13" dirty="0"/>
              <a:t>esta</a:t>
            </a:r>
            <a:r>
              <a:rPr sz="1997" b="0" spc="-180" dirty="0"/>
              <a:t> </a:t>
            </a:r>
            <a:r>
              <a:rPr sz="1997" b="0" spc="-43" dirty="0"/>
              <a:t>sesión,  </a:t>
            </a:r>
            <a:r>
              <a:rPr sz="1997" b="0" spc="-17" dirty="0"/>
              <a:t>e</a:t>
            </a:r>
            <a:r>
              <a:rPr sz="1997" b="0" spc="3" dirty="0"/>
              <a:t>xplo</a:t>
            </a:r>
            <a:r>
              <a:rPr sz="1997" b="0" spc="-150" dirty="0"/>
              <a:t>r</a:t>
            </a:r>
            <a:r>
              <a:rPr sz="1997" b="0" spc="-43" dirty="0"/>
              <a:t>a</a:t>
            </a:r>
            <a:r>
              <a:rPr sz="1997" b="0" spc="-60" dirty="0"/>
              <a:t>r</a:t>
            </a:r>
            <a:r>
              <a:rPr sz="1997" b="0" spc="40" dirty="0"/>
              <a:t>emos</a:t>
            </a:r>
            <a:r>
              <a:rPr sz="1997" b="0" spc="-180" dirty="0"/>
              <a:t> </a:t>
            </a:r>
            <a:r>
              <a:rPr sz="1997" b="0" spc="-17" dirty="0"/>
              <a:t>t</a:t>
            </a:r>
            <a:r>
              <a:rPr sz="1997" b="0" spc="23" dirty="0"/>
              <a:t>écnicas</a:t>
            </a:r>
            <a:r>
              <a:rPr sz="1997" b="0" spc="-180" dirty="0"/>
              <a:t> </a:t>
            </a:r>
            <a:r>
              <a:rPr sz="1997" b="0" spc="-43" dirty="0"/>
              <a:t>a</a:t>
            </a:r>
            <a:r>
              <a:rPr sz="1997" b="0" spc="-133" dirty="0"/>
              <a:t>v</a:t>
            </a:r>
            <a:r>
              <a:rPr sz="1997" b="0" spc="3" dirty="0"/>
              <a:t>anzadas</a:t>
            </a:r>
            <a:r>
              <a:rPr sz="1997" b="0" spc="-180" dirty="0"/>
              <a:t> </a:t>
            </a:r>
            <a:r>
              <a:rPr sz="1997" b="0" spc="100" dirty="0"/>
              <a:t>p</a:t>
            </a:r>
            <a:r>
              <a:rPr sz="1997" b="0" spc="-23" dirty="0"/>
              <a:t>a</a:t>
            </a:r>
            <a:r>
              <a:rPr sz="1997" b="0" spc="-150" dirty="0"/>
              <a:t>r</a:t>
            </a:r>
            <a:r>
              <a:rPr sz="1997" b="0" spc="-17" dirty="0"/>
              <a:t>a  </a:t>
            </a:r>
            <a:r>
              <a:rPr sz="1997" b="0" spc="23" dirty="0"/>
              <a:t>optimizar</a:t>
            </a:r>
            <a:r>
              <a:rPr sz="1997" b="0" spc="-180" dirty="0"/>
              <a:t> </a:t>
            </a:r>
            <a:r>
              <a:rPr sz="1997" b="0" spc="-17" dirty="0"/>
              <a:t>la</a:t>
            </a:r>
            <a:r>
              <a:rPr sz="1997" b="0" spc="-180" dirty="0"/>
              <a:t> </a:t>
            </a:r>
            <a:r>
              <a:rPr sz="1997" b="0" spc="17" dirty="0"/>
              <a:t>eﬁciencia</a:t>
            </a:r>
            <a:r>
              <a:rPr sz="1997" b="0" spc="-180" dirty="0"/>
              <a:t> </a:t>
            </a:r>
            <a:r>
              <a:rPr sz="1997" b="0" spc="37" dirty="0"/>
              <a:t>del</a:t>
            </a:r>
            <a:r>
              <a:rPr sz="1997" b="0" spc="-180" dirty="0"/>
              <a:t> </a:t>
            </a:r>
            <a:r>
              <a:rPr sz="1997" b="0" spc="50" dirty="0"/>
              <a:t>bucle</a:t>
            </a:r>
            <a:r>
              <a:rPr sz="1997" b="0" spc="-180" dirty="0"/>
              <a:t> </a:t>
            </a:r>
            <a:r>
              <a:rPr sz="1997" spc="-166" dirty="0"/>
              <a:t>for</a:t>
            </a:r>
            <a:r>
              <a:rPr sz="1997" b="0" spc="-166" dirty="0"/>
              <a:t>.</a:t>
            </a:r>
            <a:endParaRPr sz="1997" dirty="0"/>
          </a:p>
          <a:p>
            <a:pPr marL="8456" marR="3382">
              <a:lnSpc>
                <a:spcPts val="2197"/>
              </a:lnSpc>
            </a:pPr>
            <a:r>
              <a:rPr sz="1997" b="0" spc="-17" dirty="0"/>
              <a:t>¡</a:t>
            </a:r>
            <a:r>
              <a:rPr sz="1997" b="0" spc="-70" dirty="0"/>
              <a:t>P</a:t>
            </a:r>
            <a:r>
              <a:rPr sz="1997" b="0" spc="-80" dirty="0"/>
              <a:t>r</a:t>
            </a:r>
            <a:r>
              <a:rPr sz="1997" b="0" spc="60" dirty="0"/>
              <a:t>e</a:t>
            </a:r>
            <a:r>
              <a:rPr sz="1997" b="0" spc="57" dirty="0"/>
              <a:t>p</a:t>
            </a:r>
            <a:r>
              <a:rPr sz="1997" b="0" spc="-43" dirty="0"/>
              <a:t>á</a:t>
            </a:r>
            <a:r>
              <a:rPr sz="1997" b="0" spc="-60" dirty="0"/>
              <a:t>r</a:t>
            </a:r>
            <a:r>
              <a:rPr sz="1997" b="0" spc="13" dirty="0"/>
              <a:t>ense</a:t>
            </a:r>
            <a:r>
              <a:rPr sz="1997" b="0" spc="-180" dirty="0"/>
              <a:t> </a:t>
            </a:r>
            <a:r>
              <a:rPr sz="1997" b="0" spc="100" dirty="0"/>
              <a:t>p</a:t>
            </a:r>
            <a:r>
              <a:rPr sz="1997" b="0" spc="-23" dirty="0"/>
              <a:t>a</a:t>
            </a:r>
            <a:r>
              <a:rPr sz="1997" b="0" spc="-150" dirty="0"/>
              <a:t>r</a:t>
            </a:r>
            <a:r>
              <a:rPr sz="1997" b="0" spc="-23" dirty="0"/>
              <a:t>a</a:t>
            </a:r>
            <a:r>
              <a:rPr sz="1997" b="0" spc="-180" dirty="0"/>
              <a:t> </a:t>
            </a:r>
            <a:r>
              <a:rPr sz="1997" b="0" spc="47" dirty="0"/>
              <a:t>dominar</a:t>
            </a:r>
            <a:r>
              <a:rPr sz="1997" b="0" spc="-180" dirty="0"/>
              <a:t> </a:t>
            </a:r>
            <a:r>
              <a:rPr sz="1997" b="0" spc="-10" dirty="0"/>
              <a:t>es</a:t>
            </a:r>
            <a:r>
              <a:rPr sz="1997" b="0" spc="-47" dirty="0"/>
              <a:t>t</a:t>
            </a:r>
            <a:r>
              <a:rPr sz="1997" b="0" spc="13" dirty="0"/>
              <a:t>e</a:t>
            </a:r>
            <a:r>
              <a:rPr sz="1997" b="0" spc="-180" dirty="0"/>
              <a:t> </a:t>
            </a:r>
            <a:r>
              <a:rPr sz="1997" b="0" spc="63" dirty="0"/>
              <a:t>c</a:t>
            </a:r>
            <a:r>
              <a:rPr sz="1997" b="0" spc="73" dirty="0"/>
              <a:t>on</a:t>
            </a:r>
            <a:r>
              <a:rPr sz="1997" b="0" spc="40" dirty="0"/>
              <a:t>c</a:t>
            </a:r>
            <a:r>
              <a:rPr sz="1997" b="0" spc="57" dirty="0"/>
              <a:t>ep</a:t>
            </a:r>
            <a:r>
              <a:rPr sz="1997" b="0" spc="-3" dirty="0"/>
              <a:t>t</a:t>
            </a:r>
            <a:r>
              <a:rPr sz="1997" b="0" spc="27" dirty="0"/>
              <a:t>o  </a:t>
            </a:r>
            <a:r>
              <a:rPr sz="1997" b="0" spc="43" dirty="0"/>
              <a:t>fundamental</a:t>
            </a:r>
            <a:r>
              <a:rPr sz="1997" b="0" spc="-180" dirty="0"/>
              <a:t> </a:t>
            </a:r>
            <a:r>
              <a:rPr sz="1997" b="0" spc="60" dirty="0"/>
              <a:t>de</a:t>
            </a:r>
            <a:r>
              <a:rPr sz="1997" b="0" spc="-180" dirty="0"/>
              <a:t> </a:t>
            </a:r>
            <a:r>
              <a:rPr sz="1997" b="0" spc="-17" dirty="0"/>
              <a:t>la</a:t>
            </a:r>
            <a:r>
              <a:rPr sz="1997" b="0" spc="-180" dirty="0"/>
              <a:t> </a:t>
            </a:r>
            <a:r>
              <a:rPr sz="1997" b="0" spc="33" dirty="0"/>
              <a:t>p</a:t>
            </a:r>
            <a:r>
              <a:rPr sz="1997" b="0" spc="-3" dirty="0"/>
              <a:t>r</a:t>
            </a:r>
            <a:r>
              <a:rPr sz="1997" b="0" spc="80" dirty="0"/>
              <a:t>og</a:t>
            </a:r>
            <a:r>
              <a:rPr sz="1997" b="0" spc="-150" dirty="0"/>
              <a:t>r</a:t>
            </a:r>
            <a:r>
              <a:rPr sz="1997" b="0" spc="57" dirty="0"/>
              <a:t>ama</a:t>
            </a:r>
            <a:r>
              <a:rPr sz="1997" b="0" spc="23" dirty="0"/>
              <a:t>c</a:t>
            </a:r>
            <a:r>
              <a:rPr sz="1997" b="0" spc="37" dirty="0"/>
              <a:t>ión</a:t>
            </a:r>
            <a:r>
              <a:rPr sz="1997" b="0" spc="-180" dirty="0"/>
              <a:t> </a:t>
            </a:r>
            <a:r>
              <a:rPr sz="1997" b="0" spc="40" dirty="0"/>
              <a:t>en  </a:t>
            </a:r>
            <a:r>
              <a:rPr sz="1997" b="0" spc="13" dirty="0"/>
              <a:t>Python!</a:t>
            </a:r>
            <a:endParaRPr sz="1997" dirty="0"/>
          </a:p>
        </p:txBody>
      </p:sp>
      <p:sp>
        <p:nvSpPr>
          <p:cNvPr id="4" name="object 4"/>
          <p:cNvSpPr txBox="1"/>
          <p:nvPr/>
        </p:nvSpPr>
        <p:spPr>
          <a:xfrm>
            <a:off x="7100216" y="862602"/>
            <a:ext cx="2330113" cy="431215"/>
          </a:xfrm>
          <a:prstGeom prst="rect">
            <a:avLst/>
          </a:prstGeom>
        </p:spPr>
        <p:txBody>
          <a:bodyPr vert="horz" wrap="square" lIns="0" tIns="10993" rIns="0" bIns="0" rtlCol="0">
            <a:spAutoFit/>
          </a:bodyPr>
          <a:lstStyle/>
          <a:p>
            <a:pPr marL="8456" defTabSz="608808">
              <a:spcBef>
                <a:spcPts val="87"/>
              </a:spcBef>
            </a:pPr>
            <a:r>
              <a:rPr sz="2730" b="1" spc="-130" dirty="0">
                <a:solidFill>
                  <a:prstClr val="black"/>
                </a:solidFill>
                <a:latin typeface="Verdana"/>
                <a:cs typeface="Verdana"/>
              </a:rPr>
              <a:t>Introducción</a:t>
            </a:r>
            <a:endParaRPr sz="2730">
              <a:solidFill>
                <a:prstClr val="black"/>
              </a:solidFill>
              <a:latin typeface="Verdana"/>
              <a:cs typeface="Verdana"/>
            </a:endParaRPr>
          </a:p>
        </p:txBody>
      </p:sp>
      <p:sp>
        <p:nvSpPr>
          <p:cNvPr id="5" name="object 5"/>
          <p:cNvSpPr/>
          <p:nvPr/>
        </p:nvSpPr>
        <p:spPr>
          <a:xfrm>
            <a:off x="7091053" y="635815"/>
            <a:ext cx="5089380" cy="76106"/>
          </a:xfrm>
          <a:custGeom>
            <a:avLst/>
            <a:gdLst/>
            <a:ahLst/>
            <a:cxnLst/>
            <a:rect l="l" t="t" r="r" b="b"/>
            <a:pathLst>
              <a:path w="7643494" h="114300">
                <a:moveTo>
                  <a:pt x="0" y="114300"/>
                </a:moveTo>
                <a:lnTo>
                  <a:pt x="7643227" y="114300"/>
                </a:lnTo>
                <a:lnTo>
                  <a:pt x="7643227" y="0"/>
                </a:lnTo>
                <a:lnTo>
                  <a:pt x="0" y="0"/>
                </a:lnTo>
                <a:lnTo>
                  <a:pt x="0" y="11430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D3AECA3C-06C1-564B-47BB-24D5CFB9CE9B}"/>
              </a:ext>
            </a:extLst>
          </p:cNvPr>
          <p:cNvPicPr>
            <a:picLocks noChangeAspect="1"/>
          </p:cNvPicPr>
          <p:nvPr/>
        </p:nvPicPr>
        <p:blipFill>
          <a:blip r:embed="rId3"/>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FC2418C2-37C6-B915-0519-1499A89A69EF}"/>
              </a:ext>
            </a:extLst>
          </p:cNvPr>
          <p:cNvPicPr>
            <a:picLocks noChangeAspect="1"/>
          </p:cNvPicPr>
          <p:nvPr/>
        </p:nvPicPr>
        <p:blipFill>
          <a:blip r:embed="rId4"/>
          <a:stretch>
            <a:fillRect/>
          </a:stretch>
        </p:blipFill>
        <p:spPr>
          <a:xfrm>
            <a:off x="0" y="-7809"/>
            <a:ext cx="10451203" cy="5941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226" y="873883"/>
            <a:ext cx="4156236" cy="385049"/>
          </a:xfrm>
          <a:prstGeom prst="rect">
            <a:avLst/>
          </a:prstGeom>
        </p:spPr>
        <p:txBody>
          <a:bodyPr vert="horz" wrap="square" lIns="0" tIns="10993" rIns="0" bIns="0" rtlCol="0">
            <a:spAutoFit/>
          </a:bodyPr>
          <a:lstStyle/>
          <a:p>
            <a:pPr marL="8456">
              <a:spcBef>
                <a:spcPts val="87"/>
              </a:spcBef>
            </a:pPr>
            <a:r>
              <a:rPr sz="2430" spc="-213" dirty="0"/>
              <a:t>¿</a:t>
            </a:r>
            <a:r>
              <a:rPr sz="2430" spc="-7" dirty="0"/>
              <a:t>Q</a:t>
            </a:r>
            <a:r>
              <a:rPr sz="2430" spc="-67" dirty="0"/>
              <a:t>u</a:t>
            </a:r>
            <a:r>
              <a:rPr sz="2430" spc="-90" dirty="0"/>
              <a:t>é</a:t>
            </a:r>
            <a:r>
              <a:rPr sz="2430" spc="-156" dirty="0"/>
              <a:t> </a:t>
            </a:r>
            <a:r>
              <a:rPr sz="2430" spc="-93" dirty="0"/>
              <a:t>e</a:t>
            </a:r>
            <a:r>
              <a:rPr sz="2430" spc="-180" dirty="0"/>
              <a:t>s</a:t>
            </a:r>
            <a:r>
              <a:rPr sz="2430" spc="-156" dirty="0"/>
              <a:t> </a:t>
            </a:r>
            <a:r>
              <a:rPr sz="2430" spc="-127" dirty="0"/>
              <a:t>l</a:t>
            </a:r>
            <a:r>
              <a:rPr sz="2430" spc="-136" dirty="0"/>
              <a:t>a</a:t>
            </a:r>
            <a:r>
              <a:rPr sz="2430" spc="-156" dirty="0"/>
              <a:t> </a:t>
            </a:r>
            <a:r>
              <a:rPr sz="2430" spc="-183" dirty="0"/>
              <a:t>s</a:t>
            </a:r>
            <a:r>
              <a:rPr sz="2430" spc="-93" dirty="0"/>
              <a:t>e</a:t>
            </a:r>
            <a:r>
              <a:rPr sz="2430" spc="-57" dirty="0"/>
              <a:t>n</a:t>
            </a:r>
            <a:r>
              <a:rPr sz="2430" spc="-117" dirty="0"/>
              <a:t>t</a:t>
            </a:r>
            <a:r>
              <a:rPr sz="2430" spc="-93" dirty="0"/>
              <a:t>e</a:t>
            </a:r>
            <a:r>
              <a:rPr sz="2430" spc="-53" dirty="0"/>
              <a:t>n</a:t>
            </a:r>
            <a:r>
              <a:rPr sz="2430" spc="-20" dirty="0"/>
              <a:t>c</a:t>
            </a:r>
            <a:r>
              <a:rPr sz="2430" spc="-127" dirty="0"/>
              <a:t>i</a:t>
            </a:r>
            <a:r>
              <a:rPr sz="2430" spc="-136" dirty="0"/>
              <a:t>a</a:t>
            </a:r>
            <a:r>
              <a:rPr sz="2430" spc="-156" dirty="0"/>
              <a:t> </a:t>
            </a:r>
            <a:r>
              <a:rPr sz="2430" spc="-272" dirty="0"/>
              <a:t>'</a:t>
            </a:r>
            <a:r>
              <a:rPr sz="2430" spc="-143" dirty="0"/>
              <a:t>f</a:t>
            </a:r>
            <a:r>
              <a:rPr sz="2430" spc="-93" dirty="0"/>
              <a:t>o</a:t>
            </a:r>
            <a:r>
              <a:rPr sz="2430" spc="-183" dirty="0"/>
              <a:t>r</a:t>
            </a:r>
            <a:r>
              <a:rPr sz="2430" spc="-196" dirty="0"/>
              <a:t>'</a:t>
            </a:r>
            <a:r>
              <a:rPr sz="2430" spc="-76" dirty="0"/>
              <a:t>?</a:t>
            </a:r>
            <a:endParaRPr sz="2430"/>
          </a:p>
        </p:txBody>
      </p:sp>
      <p:sp>
        <p:nvSpPr>
          <p:cNvPr id="3" name="object 3"/>
          <p:cNvSpPr txBox="1"/>
          <p:nvPr/>
        </p:nvSpPr>
        <p:spPr>
          <a:xfrm>
            <a:off x="5843010" y="550564"/>
            <a:ext cx="5475829" cy="1732049"/>
          </a:xfrm>
          <a:prstGeom prst="rect">
            <a:avLst/>
          </a:prstGeom>
        </p:spPr>
        <p:txBody>
          <a:bodyPr vert="horz" wrap="square" lIns="0" tIns="38898" rIns="0" bIns="0" rtlCol="0">
            <a:spAutoFit/>
          </a:bodyPr>
          <a:lstStyle/>
          <a:p>
            <a:pPr marL="8456" marR="3382" defTabSz="608808">
              <a:lnSpc>
                <a:spcPts val="2197"/>
              </a:lnSpc>
              <a:spcBef>
                <a:spcPts val="306"/>
              </a:spcBef>
            </a:pPr>
            <a:r>
              <a:rPr sz="1997" spc="20" dirty="0">
                <a:solidFill>
                  <a:prstClr val="black"/>
                </a:solidFill>
                <a:latin typeface="Verdana"/>
                <a:cs typeface="Verdana"/>
              </a:rPr>
              <a:t>La</a:t>
            </a:r>
            <a:r>
              <a:rPr sz="1997" spc="-180" dirty="0">
                <a:solidFill>
                  <a:prstClr val="black"/>
                </a:solidFill>
                <a:latin typeface="Verdana"/>
                <a:cs typeface="Verdana"/>
              </a:rPr>
              <a:t> </a:t>
            </a:r>
            <a:r>
              <a:rPr sz="1997" spc="13" dirty="0">
                <a:solidFill>
                  <a:prstClr val="black"/>
                </a:solidFill>
                <a:latin typeface="Verdana"/>
                <a:cs typeface="Verdana"/>
              </a:rPr>
              <a:t>sen</a:t>
            </a:r>
            <a:r>
              <a:rPr sz="1997" spc="-3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b="1" spc="-127" dirty="0">
                <a:solidFill>
                  <a:prstClr val="black"/>
                </a:solidFill>
                <a:latin typeface="Verdana"/>
                <a:cs typeface="Verdana"/>
              </a:rPr>
              <a:t>f</a:t>
            </a:r>
            <a:r>
              <a:rPr sz="1997" b="1" spc="-120" dirty="0">
                <a:solidFill>
                  <a:prstClr val="black"/>
                </a:solidFill>
                <a:latin typeface="Verdana"/>
                <a:cs typeface="Verdana"/>
              </a:rPr>
              <a:t>or</a:t>
            </a:r>
            <a:r>
              <a:rPr sz="1997" b="1" spc="-160" dirty="0">
                <a:solidFill>
                  <a:prstClr val="black"/>
                </a:solidFill>
                <a:latin typeface="Verdana"/>
                <a:cs typeface="Verdana"/>
              </a:rPr>
              <a:t> </a:t>
            </a:r>
            <a:r>
              <a:rPr sz="1997" spc="-27" dirty="0">
                <a:solidFill>
                  <a:prstClr val="black"/>
                </a:solidFill>
                <a:latin typeface="Verdana"/>
                <a:cs typeface="Verdana"/>
              </a:rPr>
              <a:t>es</a:t>
            </a:r>
            <a:r>
              <a:rPr sz="1997" spc="-180" dirty="0">
                <a:solidFill>
                  <a:prstClr val="black"/>
                </a:solidFill>
                <a:latin typeface="Verdana"/>
                <a:cs typeface="Verdana"/>
              </a:rPr>
              <a:t> </a:t>
            </a:r>
            <a:r>
              <a:rPr sz="1997" spc="47" dirty="0">
                <a:solidFill>
                  <a:prstClr val="black"/>
                </a:solidFill>
                <a:latin typeface="Verdana"/>
                <a:cs typeface="Verdana"/>
              </a:rPr>
              <a:t>una</a:t>
            </a:r>
            <a:r>
              <a:rPr sz="1997" spc="-180" dirty="0">
                <a:solidFill>
                  <a:prstClr val="black"/>
                </a:solidFill>
                <a:latin typeface="Verdana"/>
                <a:cs typeface="Verdana"/>
              </a:rPr>
              <a:t> </a:t>
            </a:r>
            <a:r>
              <a:rPr sz="1997" spc="13" dirty="0">
                <a:solidFill>
                  <a:prstClr val="black"/>
                </a:solidFill>
                <a:latin typeface="Verdana"/>
                <a:cs typeface="Verdana"/>
              </a:rPr>
              <a:t>estru</a:t>
            </a:r>
            <a:r>
              <a:rPr sz="1997" spc="23" dirty="0">
                <a:solidFill>
                  <a:prstClr val="black"/>
                </a:solidFill>
                <a:latin typeface="Verdana"/>
                <a:cs typeface="Verdana"/>
              </a:rPr>
              <a:t>c</a:t>
            </a:r>
            <a:r>
              <a:rPr sz="1997" spc="50" dirty="0">
                <a:solidFill>
                  <a:prstClr val="black"/>
                </a:solidFill>
                <a:latin typeface="Verdana"/>
                <a:cs typeface="Verdana"/>
              </a:rPr>
              <a:t>tu</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47" dirty="0">
                <a:solidFill>
                  <a:prstClr val="black"/>
                </a:solidFill>
                <a:latin typeface="Verdana"/>
                <a:cs typeface="Verdana"/>
              </a:rPr>
              <a:t>de  </a:t>
            </a:r>
            <a:r>
              <a:rPr sz="1997" spc="63" dirty="0">
                <a:solidFill>
                  <a:prstClr val="black"/>
                </a:solidFill>
                <a:latin typeface="Verdana"/>
                <a:cs typeface="Verdana"/>
              </a:rPr>
              <a:t>c</a:t>
            </a:r>
            <a:r>
              <a:rPr sz="1997" spc="23" dirty="0">
                <a:solidFill>
                  <a:prstClr val="black"/>
                </a:solidFill>
                <a:latin typeface="Verdana"/>
                <a:cs typeface="Verdana"/>
              </a:rPr>
              <a:t>ont</a:t>
            </a:r>
            <a:r>
              <a:rPr sz="1997" spc="-7" dirty="0">
                <a:solidFill>
                  <a:prstClr val="black"/>
                </a:solidFill>
                <a:latin typeface="Verdana"/>
                <a:cs typeface="Verdana"/>
              </a:rPr>
              <a:t>r</a:t>
            </a:r>
            <a:r>
              <a:rPr sz="1997" spc="13" dirty="0">
                <a:solidFill>
                  <a:prstClr val="black"/>
                </a:solidFill>
                <a:latin typeface="Verdana"/>
                <a:cs typeface="Verdana"/>
              </a:rPr>
              <a:t>ol</a:t>
            </a:r>
            <a:r>
              <a:rPr sz="1997" spc="-180" dirty="0">
                <a:solidFill>
                  <a:prstClr val="black"/>
                </a:solidFill>
                <a:latin typeface="Verdana"/>
                <a:cs typeface="Verdana"/>
              </a:rPr>
              <a:t> </a:t>
            </a:r>
            <a:r>
              <a:rPr sz="1997" spc="67" dirty="0">
                <a:solidFill>
                  <a:prstClr val="black"/>
                </a:solidFill>
                <a:latin typeface="Verdana"/>
                <a:cs typeface="Verdana"/>
              </a:rPr>
              <a:t>que</a:t>
            </a:r>
            <a:r>
              <a:rPr sz="1997" spc="-180" dirty="0">
                <a:solidFill>
                  <a:prstClr val="black"/>
                </a:solidFill>
                <a:latin typeface="Verdana"/>
                <a:cs typeface="Verdana"/>
              </a:rPr>
              <a:t> </a:t>
            </a:r>
            <a:r>
              <a:rPr sz="1997" spc="27" dirty="0">
                <a:solidFill>
                  <a:prstClr val="black"/>
                </a:solidFill>
                <a:latin typeface="Verdana"/>
                <a:cs typeface="Verdana"/>
              </a:rPr>
              <a:t>pe</a:t>
            </a:r>
            <a:r>
              <a:rPr sz="1997" dirty="0">
                <a:solidFill>
                  <a:prstClr val="black"/>
                </a:solidFill>
                <a:latin typeface="Verdana"/>
                <a:cs typeface="Verdana"/>
              </a:rPr>
              <a:t>r</a:t>
            </a:r>
            <a:r>
              <a:rPr sz="1997" spc="70" dirty="0">
                <a:solidFill>
                  <a:prstClr val="black"/>
                </a:solidFill>
                <a:latin typeface="Verdana"/>
                <a:cs typeface="Verdana"/>
              </a:rPr>
              <a:t>mi</a:t>
            </a:r>
            <a:r>
              <a:rPr sz="1997" spc="3" dirty="0">
                <a:solidFill>
                  <a:prstClr val="black"/>
                </a:solidFill>
                <a:latin typeface="Verdana"/>
                <a:cs typeface="Verdana"/>
              </a:rPr>
              <a:t>t</a:t>
            </a:r>
            <a:r>
              <a:rPr sz="1997" spc="13" dirty="0">
                <a:solidFill>
                  <a:prstClr val="black"/>
                </a:solidFill>
                <a:latin typeface="Verdana"/>
                <a:cs typeface="Verdana"/>
              </a:rPr>
              <a:t>e</a:t>
            </a:r>
            <a:r>
              <a:rPr sz="1997" spc="-180" dirty="0">
                <a:solidFill>
                  <a:prstClr val="black"/>
                </a:solidFill>
                <a:latin typeface="Verdana"/>
                <a:cs typeface="Verdana"/>
              </a:rPr>
              <a:t> </a:t>
            </a:r>
            <a:r>
              <a:rPr sz="1997" spc="3" dirty="0">
                <a:solidFill>
                  <a:prstClr val="black"/>
                </a:solidFill>
                <a:latin typeface="Verdana"/>
                <a:cs typeface="Verdana"/>
              </a:rPr>
              <a:t>i</a:t>
            </a:r>
            <a:r>
              <a:rPr sz="1997" spc="-33" dirty="0">
                <a:solidFill>
                  <a:prstClr val="black"/>
                </a:solidFill>
                <a:latin typeface="Verdana"/>
                <a:cs typeface="Verdana"/>
              </a:rPr>
              <a:t>t</a:t>
            </a:r>
            <a:r>
              <a:rPr sz="1997" spc="13" dirty="0">
                <a:solidFill>
                  <a:prstClr val="black"/>
                </a:solidFill>
                <a:latin typeface="Verdana"/>
                <a:cs typeface="Verdana"/>
              </a:rPr>
              <a:t>e</a:t>
            </a:r>
            <a:r>
              <a:rPr sz="1997" spc="-150" dirty="0">
                <a:solidFill>
                  <a:prstClr val="black"/>
                </a:solidFill>
                <a:latin typeface="Verdana"/>
                <a:cs typeface="Verdana"/>
              </a:rPr>
              <a:t>r</a:t>
            </a:r>
            <a:r>
              <a:rPr sz="1997" spc="-37" dirty="0">
                <a:solidFill>
                  <a:prstClr val="black"/>
                </a:solidFill>
                <a:latin typeface="Verdana"/>
                <a:cs typeface="Verdana"/>
              </a:rPr>
              <a:t>ar</a:t>
            </a:r>
            <a:r>
              <a:rPr sz="1997" spc="-180" dirty="0">
                <a:solidFill>
                  <a:prstClr val="black"/>
                </a:solidFill>
                <a:latin typeface="Verdana"/>
                <a:cs typeface="Verdana"/>
              </a:rPr>
              <a:t> </a:t>
            </a:r>
            <a:r>
              <a:rPr sz="1997" spc="7" dirty="0">
                <a:solidFill>
                  <a:prstClr val="black"/>
                </a:solidFill>
                <a:latin typeface="Verdana"/>
                <a:cs typeface="Verdana"/>
              </a:rPr>
              <a:t>sob</a:t>
            </a:r>
            <a:r>
              <a:rPr sz="1997" spc="-23" dirty="0">
                <a:solidFill>
                  <a:prstClr val="black"/>
                </a:solidFill>
                <a:latin typeface="Verdana"/>
                <a:cs typeface="Verdana"/>
              </a:rPr>
              <a:t>r</a:t>
            </a:r>
            <a:r>
              <a:rPr sz="1997" spc="13" dirty="0">
                <a:solidFill>
                  <a:prstClr val="black"/>
                </a:solidFill>
                <a:latin typeface="Verdana"/>
                <a:cs typeface="Verdana"/>
              </a:rPr>
              <a:t>e</a:t>
            </a:r>
            <a:r>
              <a:rPr sz="1997" spc="-180" dirty="0">
                <a:solidFill>
                  <a:prstClr val="black"/>
                </a:solidFill>
                <a:latin typeface="Verdana"/>
                <a:cs typeface="Verdana"/>
              </a:rPr>
              <a:t> </a:t>
            </a:r>
            <a:r>
              <a:rPr sz="1997" spc="47" dirty="0">
                <a:solidFill>
                  <a:prstClr val="black"/>
                </a:solidFill>
                <a:latin typeface="Verdana"/>
                <a:cs typeface="Verdana"/>
              </a:rPr>
              <a:t>elemen</a:t>
            </a:r>
            <a:r>
              <a:rPr sz="1997" spc="-10" dirty="0">
                <a:solidFill>
                  <a:prstClr val="black"/>
                </a:solidFill>
                <a:latin typeface="Verdana"/>
                <a:cs typeface="Verdana"/>
              </a:rPr>
              <a:t>t</a:t>
            </a:r>
            <a:r>
              <a:rPr sz="1997" spc="-13" dirty="0">
                <a:solidFill>
                  <a:prstClr val="black"/>
                </a:solidFill>
                <a:latin typeface="Verdana"/>
                <a:cs typeface="Verdana"/>
              </a:rPr>
              <a:t>os  </a:t>
            </a:r>
            <a:r>
              <a:rPr sz="1997" spc="60" dirty="0">
                <a:solidFill>
                  <a:prstClr val="black"/>
                </a:solidFill>
                <a:latin typeface="Verdana"/>
                <a:cs typeface="Verdana"/>
              </a:rPr>
              <a:t>de</a:t>
            </a:r>
            <a:r>
              <a:rPr sz="1997" spc="-180" dirty="0">
                <a:solidFill>
                  <a:prstClr val="black"/>
                </a:solidFill>
                <a:latin typeface="Verdana"/>
                <a:cs typeface="Verdana"/>
              </a:rPr>
              <a:t> </a:t>
            </a:r>
            <a:r>
              <a:rPr sz="1997" spc="47" dirty="0">
                <a:solidFill>
                  <a:prstClr val="black"/>
                </a:solidFill>
                <a:latin typeface="Verdana"/>
                <a:cs typeface="Verdana"/>
              </a:rPr>
              <a:t>una</a:t>
            </a:r>
            <a:r>
              <a:rPr sz="1997" spc="-180" dirty="0">
                <a:solidFill>
                  <a:prstClr val="black"/>
                </a:solidFill>
                <a:latin typeface="Verdana"/>
                <a:cs typeface="Verdana"/>
              </a:rPr>
              <a:t> </a:t>
            </a:r>
            <a:r>
              <a:rPr sz="1997" spc="43" dirty="0">
                <a:solidFill>
                  <a:prstClr val="black"/>
                </a:solidFill>
                <a:latin typeface="Verdana"/>
                <a:cs typeface="Verdana"/>
              </a:rPr>
              <a:t>secuen</a:t>
            </a:r>
            <a:r>
              <a:rPr sz="1997" spc="20" dirty="0">
                <a:solidFill>
                  <a:prstClr val="black"/>
                </a:solidFill>
                <a:latin typeface="Verdana"/>
                <a:cs typeface="Verdana"/>
              </a:rPr>
              <a:t>c</a:t>
            </a:r>
            <a:r>
              <a:rPr sz="1997" spc="-113" dirty="0">
                <a:solidFill>
                  <a:prstClr val="black"/>
                </a:solidFill>
                <a:latin typeface="Verdana"/>
                <a:cs typeface="Verdana"/>
              </a:rPr>
              <a:t>ia,</a:t>
            </a:r>
            <a:r>
              <a:rPr sz="1997" spc="-180" dirty="0">
                <a:solidFill>
                  <a:prstClr val="black"/>
                </a:solidFill>
                <a:latin typeface="Verdana"/>
                <a:cs typeface="Verdana"/>
              </a:rPr>
              <a:t> </a:t>
            </a:r>
            <a:r>
              <a:rPr sz="1997" spc="63" dirty="0">
                <a:solidFill>
                  <a:prstClr val="black"/>
                </a:solidFill>
                <a:latin typeface="Verdana"/>
                <a:cs typeface="Verdana"/>
              </a:rPr>
              <a:t>c</a:t>
            </a:r>
            <a:r>
              <a:rPr sz="1997" spc="83" dirty="0">
                <a:solidFill>
                  <a:prstClr val="black"/>
                </a:solidFill>
                <a:latin typeface="Verdana"/>
                <a:cs typeface="Verdana"/>
              </a:rPr>
              <a:t>omo</a:t>
            </a:r>
            <a:r>
              <a:rPr sz="1997" spc="-180" dirty="0">
                <a:solidFill>
                  <a:prstClr val="black"/>
                </a:solidFill>
                <a:latin typeface="Verdana"/>
                <a:cs typeface="Verdana"/>
              </a:rPr>
              <a:t> </a:t>
            </a:r>
            <a:r>
              <a:rPr sz="1997" spc="-27" dirty="0">
                <a:solidFill>
                  <a:prstClr val="black"/>
                </a:solidFill>
                <a:latin typeface="Verdana"/>
                <a:cs typeface="Verdana"/>
              </a:rPr>
              <a:t>listas</a:t>
            </a:r>
            <a:r>
              <a:rPr sz="1997" spc="-180" dirty="0">
                <a:solidFill>
                  <a:prstClr val="black"/>
                </a:solidFill>
                <a:latin typeface="Verdana"/>
                <a:cs typeface="Verdana"/>
              </a:rPr>
              <a:t> </a:t>
            </a:r>
            <a:r>
              <a:rPr sz="1997" spc="40" dirty="0">
                <a:solidFill>
                  <a:prstClr val="black"/>
                </a:solidFill>
                <a:latin typeface="Verdana"/>
                <a:cs typeface="Verdana"/>
              </a:rPr>
              <a:t>o</a:t>
            </a:r>
            <a:r>
              <a:rPr sz="1997" spc="-180" dirty="0">
                <a:solidFill>
                  <a:prstClr val="black"/>
                </a:solidFill>
                <a:latin typeface="Verdana"/>
                <a:cs typeface="Verdana"/>
              </a:rPr>
              <a:t> </a:t>
            </a:r>
            <a:r>
              <a:rPr sz="1997" spc="-30" dirty="0">
                <a:solidFill>
                  <a:prstClr val="black"/>
                </a:solidFill>
                <a:latin typeface="Verdana"/>
                <a:cs typeface="Verdana"/>
              </a:rPr>
              <a:t>tuplas,</a:t>
            </a:r>
            <a:r>
              <a:rPr sz="1997" spc="-180" dirty="0">
                <a:solidFill>
                  <a:prstClr val="black"/>
                </a:solidFill>
                <a:latin typeface="Verdana"/>
                <a:cs typeface="Verdana"/>
              </a:rPr>
              <a:t> </a:t>
            </a:r>
            <a:r>
              <a:rPr sz="1997" spc="40" dirty="0">
                <a:solidFill>
                  <a:prstClr val="black"/>
                </a:solidFill>
                <a:latin typeface="Verdana"/>
                <a:cs typeface="Verdana"/>
              </a:rPr>
              <a:t>en  </a:t>
            </a:r>
            <a:r>
              <a:rPr sz="1997" spc="210" dirty="0">
                <a:solidFill>
                  <a:prstClr val="black"/>
                </a:solidFill>
                <a:latin typeface="Verdana"/>
                <a:cs typeface="Verdana"/>
              </a:rPr>
              <a:t>P</a:t>
            </a:r>
            <a:r>
              <a:rPr sz="1997" spc="-70" dirty="0">
                <a:solidFill>
                  <a:prstClr val="black"/>
                </a:solidFill>
                <a:latin typeface="Verdana"/>
                <a:cs typeface="Verdana"/>
              </a:rPr>
              <a:t>y</a:t>
            </a:r>
            <a:r>
              <a:rPr sz="1997" spc="-13" dirty="0">
                <a:solidFill>
                  <a:prstClr val="black"/>
                </a:solidFill>
                <a:latin typeface="Verdana"/>
                <a:cs typeface="Verdana"/>
              </a:rPr>
              <a:t>thon.</a:t>
            </a:r>
            <a:r>
              <a:rPr sz="1997" spc="-180" dirty="0">
                <a:solidFill>
                  <a:prstClr val="black"/>
                </a:solidFill>
                <a:latin typeface="Verdana"/>
                <a:cs typeface="Verdana"/>
              </a:rPr>
              <a:t> </a:t>
            </a:r>
            <a:r>
              <a:rPr sz="1997" spc="57" dirty="0">
                <a:solidFill>
                  <a:prstClr val="black"/>
                </a:solidFill>
                <a:latin typeface="Verdana"/>
                <a:cs typeface="Verdana"/>
              </a:rPr>
              <a:t>E</a:t>
            </a:r>
            <a:r>
              <a:rPr sz="1997" spc="-67" dirty="0">
                <a:solidFill>
                  <a:prstClr val="black"/>
                </a:solidFill>
                <a:latin typeface="Verdana"/>
                <a:cs typeface="Verdana"/>
              </a:rPr>
              <a:t>s</a:t>
            </a:r>
            <a:r>
              <a:rPr sz="1997" spc="-180" dirty="0">
                <a:solidFill>
                  <a:prstClr val="black"/>
                </a:solidFill>
                <a:latin typeface="Verdana"/>
                <a:cs typeface="Verdana"/>
              </a:rPr>
              <a:t> </a:t>
            </a:r>
            <a:r>
              <a:rPr sz="1997" spc="43" dirty="0">
                <a:solidFill>
                  <a:prstClr val="black"/>
                </a:solidFill>
                <a:latin typeface="Verdana"/>
                <a:cs typeface="Verdana"/>
              </a:rPr>
              <a:t>fundamental</a:t>
            </a:r>
            <a:r>
              <a:rPr sz="1997" spc="-180" dirty="0">
                <a:solidFill>
                  <a:prstClr val="black"/>
                </a:solidFill>
                <a:latin typeface="Verdana"/>
                <a:cs typeface="Verdana"/>
              </a:rPr>
              <a:t>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80" dirty="0">
                <a:solidFill>
                  <a:prstClr val="black"/>
                </a:solidFill>
                <a:latin typeface="Verdana"/>
                <a:cs typeface="Verdana"/>
              </a:rPr>
              <a:t>r</a:t>
            </a:r>
            <a:r>
              <a:rPr sz="1997" spc="53" dirty="0">
                <a:solidFill>
                  <a:prstClr val="black"/>
                </a:solidFill>
                <a:latin typeface="Verdana"/>
                <a:cs typeface="Verdana"/>
              </a:rPr>
              <a:t>e</a:t>
            </a:r>
            <a:r>
              <a:rPr sz="1997" spc="27" dirty="0">
                <a:solidFill>
                  <a:prstClr val="black"/>
                </a:solidFill>
                <a:latin typeface="Verdana"/>
                <a:cs typeface="Verdana"/>
              </a:rPr>
              <a:t>c</a:t>
            </a:r>
            <a:r>
              <a:rPr sz="1997" spc="-7" dirty="0">
                <a:solidFill>
                  <a:prstClr val="black"/>
                </a:solidFill>
                <a:latin typeface="Verdana"/>
                <a:cs typeface="Verdana"/>
              </a:rPr>
              <a:t>o</a:t>
            </a:r>
            <a:r>
              <a:rPr sz="1997" spc="-23" dirty="0">
                <a:solidFill>
                  <a:prstClr val="black"/>
                </a:solidFill>
                <a:latin typeface="Verdana"/>
                <a:cs typeface="Verdana"/>
              </a:rPr>
              <a:t>r</a:t>
            </a:r>
            <a:r>
              <a:rPr sz="1997" spc="-80" dirty="0">
                <a:solidFill>
                  <a:prstClr val="black"/>
                </a:solidFill>
                <a:latin typeface="Verdana"/>
                <a:cs typeface="Verdana"/>
              </a:rPr>
              <a:t>r</a:t>
            </a:r>
            <a:r>
              <a:rPr sz="1997" spc="-17" dirty="0">
                <a:solidFill>
                  <a:prstClr val="black"/>
                </a:solidFill>
                <a:latin typeface="Verdana"/>
                <a:cs typeface="Verdana"/>
              </a:rPr>
              <a:t>er  </a:t>
            </a:r>
            <a:r>
              <a:rPr sz="1997" spc="63" dirty="0">
                <a:solidFill>
                  <a:prstClr val="black"/>
                </a:solidFill>
                <a:latin typeface="Verdana"/>
                <a:cs typeface="Verdana"/>
              </a:rPr>
              <a:t>c</a:t>
            </a:r>
            <a:r>
              <a:rPr sz="1997" spc="30" dirty="0">
                <a:solidFill>
                  <a:prstClr val="black"/>
                </a:solidFill>
                <a:latin typeface="Verdana"/>
                <a:cs typeface="Verdana"/>
              </a:rPr>
              <a:t>ole</a:t>
            </a:r>
            <a:r>
              <a:rPr sz="1997" spc="13" dirty="0">
                <a:solidFill>
                  <a:prstClr val="black"/>
                </a:solidFill>
                <a:latin typeface="Verdana"/>
                <a:cs typeface="Verdana"/>
              </a:rPr>
              <a:t>c</a:t>
            </a:r>
            <a:r>
              <a:rPr sz="1997" spc="67" dirty="0">
                <a:solidFill>
                  <a:prstClr val="black"/>
                </a:solidFill>
                <a:latin typeface="Verdana"/>
                <a:cs typeface="Verdana"/>
              </a:rPr>
              <a:t>c</a:t>
            </a:r>
            <a:r>
              <a:rPr sz="1997" spc="10" dirty="0">
                <a:solidFill>
                  <a:prstClr val="black"/>
                </a:solidFill>
                <a:latin typeface="Verdana"/>
                <a:cs typeface="Verdana"/>
              </a:rPr>
              <a:t>iones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40" dirty="0">
                <a:solidFill>
                  <a:prstClr val="black"/>
                </a:solidFill>
                <a:latin typeface="Verdana"/>
                <a:cs typeface="Verdana"/>
              </a:rPr>
              <a:t>da</a:t>
            </a:r>
            <a:r>
              <a:rPr sz="1997" spc="-13" dirty="0">
                <a:solidFill>
                  <a:prstClr val="black"/>
                </a:solidFill>
                <a:latin typeface="Verdana"/>
                <a:cs typeface="Verdana"/>
              </a:rPr>
              <a:t>tos</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spc="-80" dirty="0">
                <a:solidFill>
                  <a:prstClr val="black"/>
                </a:solidFill>
                <a:latin typeface="Verdana"/>
                <a:cs typeface="Verdana"/>
              </a:rPr>
              <a:t>r</a:t>
            </a:r>
            <a:r>
              <a:rPr sz="1997" spc="-17" dirty="0">
                <a:solidFill>
                  <a:prstClr val="black"/>
                </a:solidFill>
                <a:latin typeface="Verdana"/>
                <a:cs typeface="Verdana"/>
              </a:rPr>
              <a:t>e</a:t>
            </a:r>
            <a:r>
              <a:rPr sz="1997" spc="-27" dirty="0">
                <a:solidFill>
                  <a:prstClr val="black"/>
                </a:solidFill>
                <a:latin typeface="Verdana"/>
                <a:cs typeface="Verdana"/>
              </a:rPr>
              <a:t>alizar</a:t>
            </a:r>
            <a:r>
              <a:rPr sz="1997" spc="-180" dirty="0">
                <a:solidFill>
                  <a:prstClr val="black"/>
                </a:solidFill>
                <a:latin typeface="Verdana"/>
                <a:cs typeface="Verdana"/>
              </a:rPr>
              <a:t> </a:t>
            </a:r>
            <a:r>
              <a:rPr sz="1997" spc="53" dirty="0">
                <a:solidFill>
                  <a:prstClr val="black"/>
                </a:solidFill>
                <a:latin typeface="Verdana"/>
                <a:cs typeface="Verdana"/>
              </a:rPr>
              <a:t>ope</a:t>
            </a:r>
            <a:r>
              <a:rPr sz="1997" spc="-150" dirty="0">
                <a:solidFill>
                  <a:prstClr val="black"/>
                </a:solidFill>
                <a:latin typeface="Verdana"/>
                <a:cs typeface="Verdana"/>
              </a:rPr>
              <a:t>r</a:t>
            </a:r>
            <a:r>
              <a:rPr sz="1997" spc="33" dirty="0">
                <a:solidFill>
                  <a:prstClr val="black"/>
                </a:solidFill>
                <a:latin typeface="Verdana"/>
                <a:cs typeface="Verdana"/>
              </a:rPr>
              <a:t>a</a:t>
            </a:r>
            <a:r>
              <a:rPr sz="1997" spc="10" dirty="0">
                <a:solidFill>
                  <a:prstClr val="black"/>
                </a:solidFill>
                <a:latin typeface="Verdana"/>
                <a:cs typeface="Verdana"/>
              </a:rPr>
              <a:t>ciones  </a:t>
            </a:r>
            <a:r>
              <a:rPr sz="1997" spc="-80" dirty="0">
                <a:solidFill>
                  <a:prstClr val="black"/>
                </a:solidFill>
                <a:latin typeface="Verdana"/>
                <a:cs typeface="Verdana"/>
              </a:rPr>
              <a:t>r</a:t>
            </a:r>
            <a:r>
              <a:rPr sz="1997" spc="7" dirty="0">
                <a:solidFill>
                  <a:prstClr val="black"/>
                </a:solidFill>
                <a:latin typeface="Verdana"/>
                <a:cs typeface="Verdana"/>
              </a:rPr>
              <a:t>epetiti</a:t>
            </a:r>
            <a:r>
              <a:rPr sz="1997" spc="-23" dirty="0">
                <a:solidFill>
                  <a:prstClr val="black"/>
                </a:solidFill>
                <a:latin typeface="Verdana"/>
                <a:cs typeface="Verdana"/>
              </a:rPr>
              <a:t>v</a:t>
            </a:r>
            <a:r>
              <a:rPr sz="1997" spc="-47" dirty="0">
                <a:solidFill>
                  <a:prstClr val="black"/>
                </a:solidFill>
                <a:latin typeface="Verdana"/>
                <a:cs typeface="Verdana"/>
              </a:rPr>
              <a:t>as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63" dirty="0">
                <a:solidFill>
                  <a:prstClr val="black"/>
                </a:solidFill>
                <a:latin typeface="Verdana"/>
                <a:cs typeface="Verdana"/>
              </a:rPr>
              <a:t>mane</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23" dirty="0">
                <a:solidFill>
                  <a:prstClr val="black"/>
                </a:solidFill>
                <a:latin typeface="Verdana"/>
                <a:cs typeface="Verdana"/>
              </a:rPr>
              <a:t>eﬁ</a:t>
            </a:r>
            <a:r>
              <a:rPr sz="1997" spc="3" dirty="0">
                <a:solidFill>
                  <a:prstClr val="black"/>
                </a:solidFill>
                <a:latin typeface="Verdana"/>
                <a:cs typeface="Verdana"/>
              </a:rPr>
              <a:t>c</a:t>
            </a:r>
            <a:r>
              <a:rPr sz="1997" spc="30" dirty="0">
                <a:solidFill>
                  <a:prstClr val="black"/>
                </a:solidFill>
                <a:latin typeface="Verdana"/>
                <a:cs typeface="Verdana"/>
              </a:rPr>
              <a:t>ien</a:t>
            </a:r>
            <a:r>
              <a:rPr sz="1997" spc="-17" dirty="0">
                <a:solidFill>
                  <a:prstClr val="black"/>
                </a:solidFill>
                <a:latin typeface="Verdana"/>
                <a:cs typeface="Verdana"/>
              </a:rPr>
              <a:t>t</a:t>
            </a:r>
            <a:r>
              <a:rPr sz="1997" spc="-146" dirty="0">
                <a:solidFill>
                  <a:prstClr val="black"/>
                </a:solidFill>
                <a:latin typeface="Verdana"/>
                <a:cs typeface="Verdana"/>
              </a:rPr>
              <a:t>e.</a:t>
            </a:r>
            <a:endParaRPr sz="1997">
              <a:solidFill>
                <a:prstClr val="black"/>
              </a:solidFill>
              <a:latin typeface="Verdana"/>
              <a:cs typeface="Verdana"/>
            </a:endParaRPr>
          </a:p>
        </p:txBody>
      </p:sp>
      <p:sp>
        <p:nvSpPr>
          <p:cNvPr id="4" name="object 4"/>
          <p:cNvSpPr/>
          <p:nvPr/>
        </p:nvSpPr>
        <p:spPr>
          <a:xfrm>
            <a:off x="3289" y="651755"/>
            <a:ext cx="5172674" cy="76106"/>
          </a:xfrm>
          <a:custGeom>
            <a:avLst/>
            <a:gdLst/>
            <a:ahLst/>
            <a:cxnLst/>
            <a:rect l="l" t="t" r="r" b="b"/>
            <a:pathLst>
              <a:path w="7768590" h="114300">
                <a:moveTo>
                  <a:pt x="0" y="0"/>
                </a:moveTo>
                <a:lnTo>
                  <a:pt x="0" y="114300"/>
                </a:lnTo>
                <a:lnTo>
                  <a:pt x="7768590" y="114300"/>
                </a:lnTo>
                <a:lnTo>
                  <a:pt x="7768590" y="0"/>
                </a:lnTo>
                <a:lnTo>
                  <a:pt x="0"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5" name="Imagen 4">
            <a:extLst>
              <a:ext uri="{FF2B5EF4-FFF2-40B4-BE49-F238E27FC236}">
                <a16:creationId xmlns:a16="http://schemas.microsoft.com/office/drawing/2014/main" id="{DE199BD8-18E2-3479-FF35-DF508EC00637}"/>
              </a:ext>
            </a:extLst>
          </p:cNvPr>
          <p:cNvPicPr>
            <a:picLocks noChangeAspect="1"/>
          </p:cNvPicPr>
          <p:nvPr/>
        </p:nvPicPr>
        <p:blipFill>
          <a:blip r:embed="rId2"/>
          <a:stretch>
            <a:fillRect/>
          </a:stretch>
        </p:blipFill>
        <p:spPr>
          <a:xfrm>
            <a:off x="0" y="6117661"/>
            <a:ext cx="11087100" cy="714375"/>
          </a:xfrm>
          <a:prstGeom prst="rect">
            <a:avLst/>
          </a:prstGeom>
        </p:spPr>
      </p:pic>
      <p:pic>
        <p:nvPicPr>
          <p:cNvPr id="6" name="Imagen 5">
            <a:extLst>
              <a:ext uri="{FF2B5EF4-FFF2-40B4-BE49-F238E27FC236}">
                <a16:creationId xmlns:a16="http://schemas.microsoft.com/office/drawing/2014/main" id="{AD99B6D7-0118-59ED-51E8-157F0F6B7F63}"/>
              </a:ext>
            </a:extLst>
          </p:cNvPr>
          <p:cNvPicPr>
            <a:picLocks noChangeAspect="1"/>
          </p:cNvPicPr>
          <p:nvPr/>
        </p:nvPicPr>
        <p:blipFill>
          <a:blip r:embed="rId3"/>
          <a:stretch>
            <a:fillRect/>
          </a:stretch>
        </p:blipFill>
        <p:spPr>
          <a:xfrm>
            <a:off x="0" y="-7809"/>
            <a:ext cx="10451203" cy="5941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226" y="880225"/>
            <a:ext cx="4103807" cy="354271"/>
          </a:xfrm>
          <a:prstGeom prst="rect">
            <a:avLst/>
          </a:prstGeom>
        </p:spPr>
        <p:txBody>
          <a:bodyPr vert="horz" wrap="square" lIns="0" tIns="10993" rIns="0" bIns="0" rtlCol="0">
            <a:spAutoFit/>
          </a:bodyPr>
          <a:lstStyle/>
          <a:p>
            <a:pPr marL="8456">
              <a:spcBef>
                <a:spcPts val="87"/>
              </a:spcBef>
            </a:pPr>
            <a:r>
              <a:rPr sz="2230" spc="-3" dirty="0"/>
              <a:t>O</a:t>
            </a:r>
            <a:r>
              <a:rPr sz="2230" spc="-20" dirty="0"/>
              <a:t>p</a:t>
            </a:r>
            <a:r>
              <a:rPr sz="2230" spc="-67" dirty="0"/>
              <a:t>t</a:t>
            </a:r>
            <a:r>
              <a:rPr sz="2230" spc="-117" dirty="0"/>
              <a:t>i</a:t>
            </a:r>
            <a:r>
              <a:rPr sz="2230" spc="7" dirty="0"/>
              <a:t>m</a:t>
            </a:r>
            <a:r>
              <a:rPr sz="2230" spc="-117" dirty="0"/>
              <a:t>i</a:t>
            </a:r>
            <a:r>
              <a:rPr sz="2230" spc="-136" dirty="0"/>
              <a:t>z</a:t>
            </a:r>
            <a:r>
              <a:rPr sz="2230" spc="-123" dirty="0"/>
              <a:t>a</a:t>
            </a:r>
            <a:r>
              <a:rPr sz="2230" spc="-20" dirty="0"/>
              <a:t>c</a:t>
            </a:r>
            <a:r>
              <a:rPr sz="2230" spc="-117" dirty="0"/>
              <a:t>i</a:t>
            </a:r>
            <a:r>
              <a:rPr sz="2230" spc="-83" dirty="0"/>
              <a:t>ó</a:t>
            </a:r>
            <a:r>
              <a:rPr sz="2230" spc="-47" dirty="0"/>
              <a:t>n</a:t>
            </a:r>
            <a:r>
              <a:rPr sz="2230" spc="-143" dirty="0"/>
              <a:t> </a:t>
            </a:r>
            <a:r>
              <a:rPr sz="2230" spc="-17" dirty="0"/>
              <a:t>d</a:t>
            </a:r>
            <a:r>
              <a:rPr sz="2230" spc="-83" dirty="0"/>
              <a:t>e</a:t>
            </a:r>
            <a:r>
              <a:rPr sz="2230" spc="-143" dirty="0"/>
              <a:t> </a:t>
            </a:r>
            <a:r>
              <a:rPr sz="2230" spc="-20" dirty="0"/>
              <a:t>b</a:t>
            </a:r>
            <a:r>
              <a:rPr sz="2230" spc="-60" dirty="0"/>
              <a:t>u</a:t>
            </a:r>
            <a:r>
              <a:rPr sz="2230" spc="-20" dirty="0"/>
              <a:t>c</a:t>
            </a:r>
            <a:r>
              <a:rPr sz="2230" spc="-117" dirty="0"/>
              <a:t>l</a:t>
            </a:r>
            <a:r>
              <a:rPr sz="2230" spc="-87" dirty="0"/>
              <a:t>e</a:t>
            </a:r>
            <a:r>
              <a:rPr sz="2230" spc="-166" dirty="0"/>
              <a:t>s</a:t>
            </a:r>
            <a:r>
              <a:rPr sz="2230" spc="-143" dirty="0"/>
              <a:t> </a:t>
            </a:r>
            <a:r>
              <a:rPr sz="2230" spc="-250" dirty="0"/>
              <a:t>'</a:t>
            </a:r>
            <a:r>
              <a:rPr sz="2230" spc="-133" dirty="0"/>
              <a:t>f</a:t>
            </a:r>
            <a:r>
              <a:rPr sz="2230" spc="-83" dirty="0"/>
              <a:t>o</a:t>
            </a:r>
            <a:r>
              <a:rPr sz="2230" spc="-166" dirty="0"/>
              <a:t>r</a:t>
            </a:r>
            <a:r>
              <a:rPr sz="2230" spc="-246" dirty="0"/>
              <a:t>'</a:t>
            </a:r>
            <a:endParaRPr sz="2230"/>
          </a:p>
        </p:txBody>
      </p:sp>
      <p:sp>
        <p:nvSpPr>
          <p:cNvPr id="3" name="object 3"/>
          <p:cNvSpPr txBox="1"/>
          <p:nvPr/>
        </p:nvSpPr>
        <p:spPr>
          <a:xfrm>
            <a:off x="5923642" y="824688"/>
            <a:ext cx="5485132" cy="1732049"/>
          </a:xfrm>
          <a:prstGeom prst="rect">
            <a:avLst/>
          </a:prstGeom>
        </p:spPr>
        <p:txBody>
          <a:bodyPr vert="horz" wrap="square" lIns="0" tIns="38898" rIns="0" bIns="0" rtlCol="0">
            <a:spAutoFit/>
          </a:bodyPr>
          <a:lstStyle/>
          <a:p>
            <a:pPr marL="8456" marR="3382" defTabSz="608808">
              <a:lnSpc>
                <a:spcPts val="2197"/>
              </a:lnSpc>
              <a:spcBef>
                <a:spcPts val="306"/>
              </a:spcBef>
            </a:pPr>
            <a:r>
              <a:rPr sz="1997" spc="20" dirty="0">
                <a:solidFill>
                  <a:prstClr val="black"/>
                </a:solidFill>
                <a:latin typeface="Verdana"/>
                <a:cs typeface="Verdana"/>
              </a:rPr>
              <a:t>La </a:t>
            </a:r>
            <a:r>
              <a:rPr sz="1997" spc="37" dirty="0">
                <a:solidFill>
                  <a:prstClr val="black"/>
                </a:solidFill>
                <a:latin typeface="Verdana"/>
                <a:cs typeface="Verdana"/>
              </a:rPr>
              <a:t>optimización </a:t>
            </a:r>
            <a:r>
              <a:rPr sz="1997" spc="60" dirty="0">
                <a:solidFill>
                  <a:prstClr val="black"/>
                </a:solidFill>
                <a:latin typeface="Verdana"/>
                <a:cs typeface="Verdana"/>
              </a:rPr>
              <a:t>de </a:t>
            </a:r>
            <a:r>
              <a:rPr sz="1997" spc="30" dirty="0">
                <a:solidFill>
                  <a:prstClr val="black"/>
                </a:solidFill>
                <a:latin typeface="Verdana"/>
                <a:cs typeface="Verdana"/>
              </a:rPr>
              <a:t>bucles </a:t>
            </a:r>
            <a:r>
              <a:rPr sz="1997" b="1" spc="-123" dirty="0">
                <a:solidFill>
                  <a:prstClr val="black"/>
                </a:solidFill>
                <a:latin typeface="Verdana"/>
                <a:cs typeface="Verdana"/>
              </a:rPr>
              <a:t>for </a:t>
            </a:r>
            <a:r>
              <a:rPr sz="1997" spc="-27" dirty="0">
                <a:solidFill>
                  <a:prstClr val="black"/>
                </a:solidFill>
                <a:latin typeface="Verdana"/>
                <a:cs typeface="Verdana"/>
              </a:rPr>
              <a:t>es </a:t>
            </a:r>
            <a:r>
              <a:rPr sz="1997" spc="7" dirty="0">
                <a:solidFill>
                  <a:prstClr val="black"/>
                </a:solidFill>
                <a:latin typeface="Verdana"/>
                <a:cs typeface="Verdana"/>
              </a:rPr>
              <a:t>esencial </a:t>
            </a:r>
            <a:r>
              <a:rPr sz="1997" spc="10" dirty="0">
                <a:solidFill>
                  <a:prstClr val="black"/>
                </a:solidFill>
                <a:latin typeface="Verdana"/>
                <a:cs typeface="Verdana"/>
              </a:rPr>
              <a:t>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20" dirty="0">
                <a:solidFill>
                  <a:prstClr val="black"/>
                </a:solidFill>
                <a:latin typeface="Verdana"/>
                <a:cs typeface="Verdana"/>
              </a:rPr>
              <a:t>mejo</a:t>
            </a:r>
            <a:r>
              <a:rPr sz="1997" spc="-150" dirty="0">
                <a:solidFill>
                  <a:prstClr val="black"/>
                </a:solidFill>
                <a:latin typeface="Verdana"/>
                <a:cs typeface="Verdana"/>
              </a:rPr>
              <a:t>r</a:t>
            </a:r>
            <a:r>
              <a:rPr sz="1997" spc="-37" dirty="0">
                <a:solidFill>
                  <a:prstClr val="black"/>
                </a:solidFill>
                <a:latin typeface="Verdana"/>
                <a:cs typeface="Verdana"/>
              </a:rPr>
              <a:t>ar</a:t>
            </a:r>
            <a:r>
              <a:rPr sz="1997" spc="-180" dirty="0">
                <a:solidFill>
                  <a:prstClr val="black"/>
                </a:solidFill>
                <a:latin typeface="Verdana"/>
                <a:cs typeface="Verdana"/>
              </a:rPr>
              <a:t> </a:t>
            </a:r>
            <a:r>
              <a:rPr sz="1997" dirty="0">
                <a:solidFill>
                  <a:prstClr val="black"/>
                </a:solidFill>
                <a:latin typeface="Verdana"/>
                <a:cs typeface="Verdana"/>
              </a:rPr>
              <a:t>el</a:t>
            </a:r>
            <a:r>
              <a:rPr sz="1997" spc="-180" dirty="0">
                <a:solidFill>
                  <a:prstClr val="black"/>
                </a:solidFill>
                <a:latin typeface="Verdana"/>
                <a:cs typeface="Verdana"/>
              </a:rPr>
              <a:t> </a:t>
            </a:r>
            <a:r>
              <a:rPr sz="1997" spc="-80" dirty="0">
                <a:solidFill>
                  <a:prstClr val="black"/>
                </a:solidFill>
                <a:latin typeface="Verdana"/>
                <a:cs typeface="Verdana"/>
              </a:rPr>
              <a:t>r</a:t>
            </a:r>
            <a:r>
              <a:rPr sz="1997" spc="57" dirty="0">
                <a:solidFill>
                  <a:prstClr val="black"/>
                </a:solidFill>
                <a:latin typeface="Verdana"/>
                <a:cs typeface="Verdana"/>
              </a:rPr>
              <a:t>endimien</a:t>
            </a:r>
            <a:r>
              <a:rPr sz="1997" spc="-3" dirty="0">
                <a:solidFill>
                  <a:prstClr val="black"/>
                </a:solidFill>
                <a:latin typeface="Verdana"/>
                <a:cs typeface="Verdana"/>
              </a:rPr>
              <a:t>t</a:t>
            </a:r>
            <a:r>
              <a:rPr sz="1997" spc="40" dirty="0">
                <a:solidFill>
                  <a:prstClr val="black"/>
                </a:solidFill>
                <a:latin typeface="Verdana"/>
                <a:cs typeface="Verdana"/>
              </a:rPr>
              <a:t>o</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3" dirty="0">
                <a:solidFill>
                  <a:prstClr val="black"/>
                </a:solidFill>
                <a:latin typeface="Verdana"/>
                <a:cs typeface="Verdana"/>
              </a:rPr>
              <a:t>los  </a:t>
            </a:r>
            <a:r>
              <a:rPr sz="1997" spc="33" dirty="0">
                <a:solidFill>
                  <a:prstClr val="black"/>
                </a:solidFill>
                <a:latin typeface="Verdana"/>
                <a:cs typeface="Verdana"/>
              </a:rPr>
              <a:t>p</a:t>
            </a:r>
            <a:r>
              <a:rPr sz="1997" spc="-3" dirty="0">
                <a:solidFill>
                  <a:prstClr val="black"/>
                </a:solidFill>
                <a:latin typeface="Verdana"/>
                <a:cs typeface="Verdana"/>
              </a:rPr>
              <a:t>r</a:t>
            </a:r>
            <a:r>
              <a:rPr sz="1997" spc="80" dirty="0">
                <a:solidFill>
                  <a:prstClr val="black"/>
                </a:solidFill>
                <a:latin typeface="Verdana"/>
                <a:cs typeface="Verdana"/>
              </a:rPr>
              <a:t>og</a:t>
            </a:r>
            <a:r>
              <a:rPr sz="1997" spc="-150" dirty="0">
                <a:solidFill>
                  <a:prstClr val="black"/>
                </a:solidFill>
                <a:latin typeface="Verdana"/>
                <a:cs typeface="Verdana"/>
              </a:rPr>
              <a:t>r</a:t>
            </a:r>
            <a:r>
              <a:rPr sz="1997" spc="17" dirty="0">
                <a:solidFill>
                  <a:prstClr val="black"/>
                </a:solidFill>
                <a:latin typeface="Verdana"/>
                <a:cs typeface="Verdana"/>
              </a:rPr>
              <a:t>amas</a:t>
            </a:r>
            <a:r>
              <a:rPr sz="1997" spc="-180" dirty="0">
                <a:solidFill>
                  <a:prstClr val="black"/>
                </a:solidFill>
                <a:latin typeface="Verdana"/>
                <a:cs typeface="Verdana"/>
              </a:rPr>
              <a:t> </a:t>
            </a:r>
            <a:r>
              <a:rPr sz="1997" spc="50" dirty="0">
                <a:solidFill>
                  <a:prstClr val="black"/>
                </a:solidFill>
                <a:latin typeface="Verdana"/>
                <a:cs typeface="Verdana"/>
              </a:rPr>
              <a:t>en</a:t>
            </a:r>
            <a:r>
              <a:rPr sz="1997" spc="-180" dirty="0">
                <a:solidFill>
                  <a:prstClr val="black"/>
                </a:solidFill>
                <a:latin typeface="Verdana"/>
                <a:cs typeface="Verdana"/>
              </a:rPr>
              <a:t> </a:t>
            </a:r>
            <a:r>
              <a:rPr sz="1997" spc="210" dirty="0">
                <a:solidFill>
                  <a:prstClr val="black"/>
                </a:solidFill>
                <a:latin typeface="Verdana"/>
                <a:cs typeface="Verdana"/>
              </a:rPr>
              <a:t>P</a:t>
            </a:r>
            <a:r>
              <a:rPr sz="1997" spc="-70" dirty="0">
                <a:solidFill>
                  <a:prstClr val="black"/>
                </a:solidFill>
                <a:latin typeface="Verdana"/>
                <a:cs typeface="Verdana"/>
              </a:rPr>
              <a:t>y</a:t>
            </a:r>
            <a:r>
              <a:rPr sz="1997" spc="-13" dirty="0">
                <a:solidFill>
                  <a:prstClr val="black"/>
                </a:solidFill>
                <a:latin typeface="Verdana"/>
                <a:cs typeface="Verdana"/>
              </a:rPr>
              <a:t>thon.</a:t>
            </a:r>
            <a:r>
              <a:rPr sz="1997" spc="-180" dirty="0">
                <a:solidFill>
                  <a:prstClr val="black"/>
                </a:solidFill>
                <a:latin typeface="Verdana"/>
                <a:cs typeface="Verdana"/>
              </a:rPr>
              <a:t> </a:t>
            </a:r>
            <a:r>
              <a:rPr sz="1997" spc="43" dirty="0">
                <a:solidFill>
                  <a:prstClr val="black"/>
                </a:solidFill>
                <a:latin typeface="Verdana"/>
                <a:cs typeface="Verdana"/>
              </a:rPr>
              <a:t>E</a:t>
            </a:r>
            <a:r>
              <a:rPr sz="1997" spc="3" dirty="0">
                <a:solidFill>
                  <a:prstClr val="black"/>
                </a:solidFill>
                <a:latin typeface="Verdana"/>
                <a:cs typeface="Verdana"/>
              </a:rPr>
              <a:t>xplo</a:t>
            </a:r>
            <a:r>
              <a:rPr sz="1997" spc="-150" dirty="0">
                <a:solidFill>
                  <a:prstClr val="black"/>
                </a:solidFill>
                <a:latin typeface="Verdana"/>
                <a:cs typeface="Verdana"/>
              </a:rPr>
              <a:t>r</a:t>
            </a:r>
            <a:r>
              <a:rPr sz="1997" spc="-43" dirty="0">
                <a:solidFill>
                  <a:prstClr val="black"/>
                </a:solidFill>
                <a:latin typeface="Verdana"/>
                <a:cs typeface="Verdana"/>
              </a:rPr>
              <a:t>a</a:t>
            </a:r>
            <a:r>
              <a:rPr sz="1997" spc="-60" dirty="0">
                <a:solidFill>
                  <a:prstClr val="black"/>
                </a:solidFill>
                <a:latin typeface="Verdana"/>
                <a:cs typeface="Verdana"/>
              </a:rPr>
              <a:t>r</a:t>
            </a:r>
            <a:r>
              <a:rPr sz="1997" spc="33" dirty="0">
                <a:solidFill>
                  <a:prstClr val="black"/>
                </a:solidFill>
                <a:latin typeface="Verdana"/>
                <a:cs typeface="Verdana"/>
              </a:rPr>
              <a:t>emos  </a:t>
            </a:r>
            <a:r>
              <a:rPr sz="1997" spc="17" dirty="0">
                <a:solidFill>
                  <a:prstClr val="black"/>
                </a:solidFill>
                <a:latin typeface="Verdana"/>
                <a:cs typeface="Verdana"/>
              </a:rPr>
              <a:t>técnicas</a:t>
            </a:r>
            <a:r>
              <a:rPr sz="1997" spc="-180" dirty="0">
                <a:solidFill>
                  <a:prstClr val="black"/>
                </a:solidFill>
                <a:latin typeface="Verdana"/>
                <a:cs typeface="Verdana"/>
              </a:rPr>
              <a:t> </a:t>
            </a:r>
            <a:r>
              <a:rPr sz="1997" spc="80" dirty="0">
                <a:solidFill>
                  <a:prstClr val="black"/>
                </a:solidFill>
                <a:latin typeface="Verdana"/>
                <a:cs typeface="Verdana"/>
              </a:rPr>
              <a:t>como</a:t>
            </a:r>
            <a:r>
              <a:rPr sz="1997" spc="-180" dirty="0">
                <a:solidFill>
                  <a:prstClr val="black"/>
                </a:solidFill>
                <a:latin typeface="Verdana"/>
                <a:cs typeface="Verdana"/>
              </a:rPr>
              <a:t> </a:t>
            </a:r>
            <a:r>
              <a:rPr sz="1997" spc="-17" dirty="0">
                <a:solidFill>
                  <a:prstClr val="black"/>
                </a:solidFill>
                <a:latin typeface="Verdana"/>
                <a:cs typeface="Verdana"/>
              </a:rPr>
              <a:t>la</a:t>
            </a:r>
            <a:r>
              <a:rPr sz="1997" spc="-180" dirty="0">
                <a:solidFill>
                  <a:prstClr val="black"/>
                </a:solidFill>
                <a:latin typeface="Verdana"/>
                <a:cs typeface="Verdana"/>
              </a:rPr>
              <a:t> </a:t>
            </a:r>
            <a:r>
              <a:rPr sz="1997" spc="40" dirty="0">
                <a:solidFill>
                  <a:prstClr val="black"/>
                </a:solidFill>
                <a:latin typeface="Verdana"/>
                <a:cs typeface="Verdana"/>
              </a:rPr>
              <a:t>reducción</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0" dirty="0">
                <a:solidFill>
                  <a:prstClr val="black"/>
                </a:solidFill>
                <a:latin typeface="Verdana"/>
                <a:cs typeface="Verdana"/>
              </a:rPr>
              <a:t>operaciones </a:t>
            </a:r>
            <a:r>
              <a:rPr sz="1997" spc="-692" dirty="0">
                <a:solidFill>
                  <a:prstClr val="black"/>
                </a:solidFill>
                <a:latin typeface="Verdana"/>
                <a:cs typeface="Verdana"/>
              </a:rPr>
              <a:t> </a:t>
            </a:r>
            <a:r>
              <a:rPr sz="1997" spc="63" dirty="0">
                <a:solidFill>
                  <a:prstClr val="black"/>
                </a:solidFill>
                <a:latin typeface="Verdana"/>
                <a:cs typeface="Verdana"/>
              </a:rPr>
              <a:t>c</a:t>
            </a:r>
            <a:r>
              <a:rPr sz="1997" spc="-3" dirty="0">
                <a:solidFill>
                  <a:prstClr val="black"/>
                </a:solidFill>
                <a:latin typeface="Verdana"/>
                <a:cs typeface="Verdana"/>
              </a:rPr>
              <a:t>os</a:t>
            </a:r>
            <a:r>
              <a:rPr sz="1997" spc="-43" dirty="0">
                <a:solidFill>
                  <a:prstClr val="black"/>
                </a:solidFill>
                <a:latin typeface="Verdana"/>
                <a:cs typeface="Verdana"/>
              </a:rPr>
              <a:t>t</a:t>
            </a:r>
            <a:r>
              <a:rPr sz="1997" spc="-30" dirty="0">
                <a:solidFill>
                  <a:prstClr val="black"/>
                </a:solidFill>
                <a:latin typeface="Verdana"/>
                <a:cs typeface="Verdana"/>
              </a:rPr>
              <a:t>osas</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dirty="0">
                <a:solidFill>
                  <a:prstClr val="black"/>
                </a:solidFill>
                <a:latin typeface="Verdana"/>
                <a:cs typeface="Verdana"/>
              </a:rPr>
              <a:t>el</a:t>
            </a:r>
            <a:r>
              <a:rPr sz="1997" spc="-180" dirty="0">
                <a:solidFill>
                  <a:prstClr val="black"/>
                </a:solidFill>
                <a:latin typeface="Verdana"/>
                <a:cs typeface="Verdana"/>
              </a:rPr>
              <a:t> </a:t>
            </a:r>
            <a:r>
              <a:rPr sz="1997" spc="17" dirty="0">
                <a:solidFill>
                  <a:prstClr val="black"/>
                </a:solidFill>
                <a:latin typeface="Verdana"/>
                <a:cs typeface="Verdana"/>
              </a:rPr>
              <a:t>uso</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63" dirty="0">
                <a:solidFill>
                  <a:prstClr val="black"/>
                </a:solidFill>
                <a:latin typeface="Verdana"/>
                <a:cs typeface="Verdana"/>
              </a:rPr>
              <a:t>c</a:t>
            </a:r>
            <a:r>
              <a:rPr sz="1997" spc="76" dirty="0">
                <a:solidFill>
                  <a:prstClr val="black"/>
                </a:solidFill>
                <a:latin typeface="Verdana"/>
                <a:cs typeface="Verdana"/>
              </a:rPr>
              <a:t>omp</a:t>
            </a:r>
            <a:r>
              <a:rPr sz="1997" spc="17" dirty="0">
                <a:solidFill>
                  <a:prstClr val="black"/>
                </a:solidFill>
                <a:latin typeface="Verdana"/>
                <a:cs typeface="Verdana"/>
              </a:rPr>
              <a:t>r</a:t>
            </a:r>
            <a:r>
              <a:rPr sz="1997" spc="10" dirty="0">
                <a:solidFill>
                  <a:prstClr val="black"/>
                </a:solidFill>
                <a:latin typeface="Verdana"/>
                <a:cs typeface="Verdana"/>
              </a:rPr>
              <a:t>ensiones</a:t>
            </a:r>
            <a:r>
              <a:rPr sz="1997" spc="-180" dirty="0">
                <a:solidFill>
                  <a:prstClr val="black"/>
                </a:solidFill>
                <a:latin typeface="Verdana"/>
                <a:cs typeface="Verdana"/>
              </a:rPr>
              <a:t> </a:t>
            </a:r>
            <a:r>
              <a:rPr sz="1997" spc="47" dirty="0">
                <a:solidFill>
                  <a:prstClr val="black"/>
                </a:solidFill>
                <a:latin typeface="Verdana"/>
                <a:cs typeface="Verdana"/>
              </a:rPr>
              <a:t>de  </a:t>
            </a:r>
            <a:r>
              <a:rPr sz="1997" spc="-27" dirty="0">
                <a:solidFill>
                  <a:prstClr val="black"/>
                </a:solidFill>
                <a:latin typeface="Verdana"/>
                <a:cs typeface="Verdana"/>
              </a:rPr>
              <a:t>listas</a:t>
            </a:r>
            <a:r>
              <a:rPr sz="1997" spc="-180" dirty="0">
                <a:solidFill>
                  <a:prstClr val="black"/>
                </a:solidFill>
                <a:latin typeface="Verdana"/>
                <a:cs typeface="Verdana"/>
              </a:rPr>
              <a:t> </a:t>
            </a:r>
            <a:r>
              <a:rPr sz="1997" spc="-23" dirty="0">
                <a:solidFill>
                  <a:prstClr val="black"/>
                </a:solidFill>
                <a:latin typeface="Verdana"/>
                <a:cs typeface="Verdana"/>
              </a:rPr>
              <a:t>para</a:t>
            </a:r>
            <a:r>
              <a:rPr sz="1997" spc="-180" dirty="0">
                <a:solidFill>
                  <a:prstClr val="black"/>
                </a:solidFill>
                <a:latin typeface="Verdana"/>
                <a:cs typeface="Verdana"/>
              </a:rPr>
              <a:t> </a:t>
            </a:r>
            <a:r>
              <a:rPr sz="1997" spc="-13" dirty="0">
                <a:solidFill>
                  <a:prstClr val="black"/>
                </a:solidFill>
                <a:latin typeface="Verdana"/>
                <a:cs typeface="Verdana"/>
              </a:rPr>
              <a:t>lograr</a:t>
            </a:r>
            <a:r>
              <a:rPr sz="1997" spc="-180" dirty="0">
                <a:solidFill>
                  <a:prstClr val="black"/>
                </a:solidFill>
                <a:latin typeface="Verdana"/>
                <a:cs typeface="Verdana"/>
              </a:rPr>
              <a:t> </a:t>
            </a:r>
            <a:r>
              <a:rPr sz="1997" spc="17" dirty="0">
                <a:solidFill>
                  <a:prstClr val="black"/>
                </a:solidFill>
                <a:latin typeface="Verdana"/>
                <a:cs typeface="Verdana"/>
              </a:rPr>
              <a:t>eﬁciencia</a:t>
            </a:r>
            <a:r>
              <a:rPr sz="1997" spc="-180" dirty="0">
                <a:solidFill>
                  <a:prstClr val="black"/>
                </a:solidFill>
                <a:latin typeface="Verdana"/>
                <a:cs typeface="Verdana"/>
              </a:rPr>
              <a:t> </a:t>
            </a:r>
            <a:r>
              <a:rPr sz="1997" spc="-20" dirty="0">
                <a:solidFill>
                  <a:prstClr val="black"/>
                </a:solidFill>
                <a:latin typeface="Verdana"/>
                <a:cs typeface="Verdana"/>
              </a:rPr>
              <a:t>máxima.</a:t>
            </a:r>
            <a:endParaRPr sz="1997" dirty="0">
              <a:solidFill>
                <a:prstClr val="black"/>
              </a:solidFill>
              <a:latin typeface="Verdana"/>
              <a:cs typeface="Verdana"/>
            </a:endParaRPr>
          </a:p>
        </p:txBody>
      </p:sp>
      <p:sp>
        <p:nvSpPr>
          <p:cNvPr id="4" name="object 4"/>
          <p:cNvSpPr/>
          <p:nvPr/>
        </p:nvSpPr>
        <p:spPr>
          <a:xfrm>
            <a:off x="3289" y="651755"/>
            <a:ext cx="5172674" cy="76106"/>
          </a:xfrm>
          <a:custGeom>
            <a:avLst/>
            <a:gdLst/>
            <a:ahLst/>
            <a:cxnLst/>
            <a:rect l="l" t="t" r="r" b="b"/>
            <a:pathLst>
              <a:path w="7768590" h="114300">
                <a:moveTo>
                  <a:pt x="0" y="0"/>
                </a:moveTo>
                <a:lnTo>
                  <a:pt x="0" y="114300"/>
                </a:lnTo>
                <a:lnTo>
                  <a:pt x="7768590" y="114300"/>
                </a:lnTo>
                <a:lnTo>
                  <a:pt x="7768590" y="0"/>
                </a:lnTo>
                <a:lnTo>
                  <a:pt x="0"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5" name="Imagen 4">
            <a:extLst>
              <a:ext uri="{FF2B5EF4-FFF2-40B4-BE49-F238E27FC236}">
                <a16:creationId xmlns:a16="http://schemas.microsoft.com/office/drawing/2014/main" id="{E3BD6F68-99CE-A947-5870-411DB2DC4E93}"/>
              </a:ext>
            </a:extLst>
          </p:cNvPr>
          <p:cNvPicPr>
            <a:picLocks noChangeAspect="1"/>
          </p:cNvPicPr>
          <p:nvPr/>
        </p:nvPicPr>
        <p:blipFill>
          <a:blip r:embed="rId2"/>
          <a:stretch>
            <a:fillRect/>
          </a:stretch>
        </p:blipFill>
        <p:spPr>
          <a:xfrm>
            <a:off x="0" y="6117661"/>
            <a:ext cx="11087100" cy="714375"/>
          </a:xfrm>
          <a:prstGeom prst="rect">
            <a:avLst/>
          </a:prstGeom>
        </p:spPr>
      </p:pic>
      <p:pic>
        <p:nvPicPr>
          <p:cNvPr id="6" name="Imagen 5">
            <a:extLst>
              <a:ext uri="{FF2B5EF4-FFF2-40B4-BE49-F238E27FC236}">
                <a16:creationId xmlns:a16="http://schemas.microsoft.com/office/drawing/2014/main" id="{7D1EFC43-E5D5-944E-DE18-A0DC86AA1286}"/>
              </a:ext>
            </a:extLst>
          </p:cNvPr>
          <p:cNvPicPr>
            <a:picLocks noChangeAspect="1"/>
          </p:cNvPicPr>
          <p:nvPr/>
        </p:nvPicPr>
        <p:blipFill>
          <a:blip r:embed="rId3"/>
          <a:stretch>
            <a:fillRect/>
          </a:stretch>
        </p:blipFill>
        <p:spPr>
          <a:xfrm>
            <a:off x="0" y="-7809"/>
            <a:ext cx="10451203" cy="5941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9321" y="2465329"/>
            <a:ext cx="4292381" cy="2154749"/>
          </a:xfrm>
          <a:prstGeom prst="rect">
            <a:avLst/>
          </a:prstGeom>
        </p:spPr>
        <p:txBody>
          <a:bodyPr vert="horz" wrap="square" lIns="0" tIns="6342" rIns="0" bIns="0" rtlCol="0">
            <a:spAutoFit/>
          </a:bodyPr>
          <a:lstStyle/>
          <a:p>
            <a:pPr marL="8456" marR="3382" defTabSz="608808">
              <a:lnSpc>
                <a:spcPct val="100699"/>
              </a:lnSpc>
              <a:spcBef>
                <a:spcPts val="50"/>
              </a:spcBef>
            </a:pPr>
            <a:r>
              <a:rPr sz="1997" spc="47" dirty="0">
                <a:solidFill>
                  <a:srgbClr val="FFFFFF"/>
                </a:solidFill>
                <a:latin typeface="Verdana"/>
                <a:cs typeface="Verdana"/>
              </a:rPr>
              <a:t>Dominar</a:t>
            </a:r>
            <a:r>
              <a:rPr sz="1997" spc="-180" dirty="0">
                <a:solidFill>
                  <a:srgbClr val="FFFFFF"/>
                </a:solidFill>
                <a:latin typeface="Verdana"/>
                <a:cs typeface="Verdana"/>
              </a:rPr>
              <a:t> </a:t>
            </a:r>
            <a:r>
              <a:rPr sz="1997" spc="-17" dirty="0">
                <a:solidFill>
                  <a:srgbClr val="FFFFFF"/>
                </a:solidFill>
                <a:latin typeface="Verdana"/>
                <a:cs typeface="Verdana"/>
              </a:rPr>
              <a:t>la</a:t>
            </a:r>
            <a:r>
              <a:rPr sz="1997" spc="-180" dirty="0">
                <a:solidFill>
                  <a:srgbClr val="FFFFFF"/>
                </a:solidFill>
                <a:latin typeface="Verdana"/>
                <a:cs typeface="Verdana"/>
              </a:rPr>
              <a:t> </a:t>
            </a:r>
            <a:r>
              <a:rPr sz="1997" spc="3" dirty="0">
                <a:solidFill>
                  <a:srgbClr val="FFFFFF"/>
                </a:solidFill>
                <a:latin typeface="Verdana"/>
                <a:cs typeface="Verdana"/>
              </a:rPr>
              <a:t>i</a:t>
            </a:r>
            <a:r>
              <a:rPr sz="1997" spc="-33" dirty="0">
                <a:solidFill>
                  <a:srgbClr val="FFFFFF"/>
                </a:solidFill>
                <a:latin typeface="Verdana"/>
                <a:cs typeface="Verdana"/>
              </a:rPr>
              <a:t>t</a:t>
            </a:r>
            <a:r>
              <a:rPr sz="1997" spc="13" dirty="0">
                <a:solidFill>
                  <a:srgbClr val="FFFFFF"/>
                </a:solidFill>
                <a:latin typeface="Verdana"/>
                <a:cs typeface="Verdana"/>
              </a:rPr>
              <a:t>e</a:t>
            </a:r>
            <a:r>
              <a:rPr sz="1997" spc="-150" dirty="0">
                <a:solidFill>
                  <a:srgbClr val="FFFFFF"/>
                </a:solidFill>
                <a:latin typeface="Verdana"/>
                <a:cs typeface="Verdana"/>
              </a:rPr>
              <a:t>r</a:t>
            </a:r>
            <a:r>
              <a:rPr sz="1997" spc="33" dirty="0">
                <a:solidFill>
                  <a:srgbClr val="FFFFFF"/>
                </a:solidFill>
                <a:latin typeface="Verdana"/>
                <a:cs typeface="Verdana"/>
              </a:rPr>
              <a:t>a</a:t>
            </a:r>
            <a:r>
              <a:rPr sz="1997" spc="10" dirty="0">
                <a:solidFill>
                  <a:srgbClr val="FFFFFF"/>
                </a:solidFill>
                <a:latin typeface="Verdana"/>
                <a:cs typeface="Verdana"/>
              </a:rPr>
              <a:t>c</a:t>
            </a:r>
            <a:r>
              <a:rPr sz="1997" spc="37" dirty="0">
                <a:solidFill>
                  <a:srgbClr val="FFFFFF"/>
                </a:solidFill>
                <a:latin typeface="Verdana"/>
                <a:cs typeface="Verdana"/>
              </a:rPr>
              <a:t>ión</a:t>
            </a:r>
            <a:r>
              <a:rPr sz="1997" spc="-180" dirty="0">
                <a:solidFill>
                  <a:srgbClr val="FFFFFF"/>
                </a:solidFill>
                <a:latin typeface="Verdana"/>
                <a:cs typeface="Verdana"/>
              </a:rPr>
              <a:t> </a:t>
            </a:r>
            <a:r>
              <a:rPr sz="1997" spc="23" dirty="0">
                <a:solidFill>
                  <a:srgbClr val="FFFFFF"/>
                </a:solidFill>
                <a:latin typeface="Verdana"/>
                <a:cs typeface="Verdana"/>
              </a:rPr>
              <a:t>eﬁ</a:t>
            </a:r>
            <a:r>
              <a:rPr sz="1997" spc="3" dirty="0">
                <a:solidFill>
                  <a:srgbClr val="FFFFFF"/>
                </a:solidFill>
                <a:latin typeface="Verdana"/>
                <a:cs typeface="Verdana"/>
              </a:rPr>
              <a:t>c</a:t>
            </a:r>
            <a:r>
              <a:rPr sz="1997" spc="30" dirty="0">
                <a:solidFill>
                  <a:srgbClr val="FFFFFF"/>
                </a:solidFill>
                <a:latin typeface="Verdana"/>
                <a:cs typeface="Verdana"/>
              </a:rPr>
              <a:t>ien</a:t>
            </a:r>
            <a:r>
              <a:rPr sz="1997" spc="-17" dirty="0">
                <a:solidFill>
                  <a:srgbClr val="FFFFFF"/>
                </a:solidFill>
                <a:latin typeface="Verdana"/>
                <a:cs typeface="Verdana"/>
              </a:rPr>
              <a:t>t</a:t>
            </a:r>
            <a:r>
              <a:rPr sz="1997" spc="13" dirty="0">
                <a:solidFill>
                  <a:srgbClr val="FFFFFF"/>
                </a:solidFill>
                <a:latin typeface="Verdana"/>
                <a:cs typeface="Verdana"/>
              </a:rPr>
              <a:t>e</a:t>
            </a:r>
            <a:r>
              <a:rPr sz="1997" spc="-180" dirty="0">
                <a:solidFill>
                  <a:srgbClr val="FFFFFF"/>
                </a:solidFill>
                <a:latin typeface="Verdana"/>
                <a:cs typeface="Verdana"/>
              </a:rPr>
              <a:t> </a:t>
            </a:r>
            <a:r>
              <a:rPr sz="1997" spc="63" dirty="0">
                <a:solidFill>
                  <a:srgbClr val="FFFFFF"/>
                </a:solidFill>
                <a:latin typeface="Verdana"/>
                <a:cs typeface="Verdana"/>
              </a:rPr>
              <a:t>c</a:t>
            </a:r>
            <a:r>
              <a:rPr sz="1997" spc="47" dirty="0">
                <a:solidFill>
                  <a:srgbClr val="FFFFFF"/>
                </a:solidFill>
                <a:latin typeface="Verdana"/>
                <a:cs typeface="Verdana"/>
              </a:rPr>
              <a:t>on  </a:t>
            </a:r>
            <a:r>
              <a:rPr sz="1997" spc="-17" dirty="0">
                <a:solidFill>
                  <a:srgbClr val="FFFFFF"/>
                </a:solidFill>
                <a:latin typeface="Verdana"/>
                <a:cs typeface="Verdana"/>
              </a:rPr>
              <a:t>la</a:t>
            </a:r>
            <a:r>
              <a:rPr sz="1997" spc="-180" dirty="0">
                <a:solidFill>
                  <a:srgbClr val="FFFFFF"/>
                </a:solidFill>
                <a:latin typeface="Verdana"/>
                <a:cs typeface="Verdana"/>
              </a:rPr>
              <a:t> </a:t>
            </a:r>
            <a:r>
              <a:rPr sz="1997" spc="13" dirty="0">
                <a:solidFill>
                  <a:srgbClr val="FFFFFF"/>
                </a:solidFill>
                <a:latin typeface="Verdana"/>
                <a:cs typeface="Verdana"/>
              </a:rPr>
              <a:t>sen</a:t>
            </a:r>
            <a:r>
              <a:rPr sz="1997" spc="-30" dirty="0">
                <a:solidFill>
                  <a:srgbClr val="FFFFFF"/>
                </a:solidFill>
                <a:latin typeface="Verdana"/>
                <a:cs typeface="Verdana"/>
              </a:rPr>
              <a:t>t</a:t>
            </a:r>
            <a:r>
              <a:rPr sz="1997" spc="63" dirty="0">
                <a:solidFill>
                  <a:srgbClr val="FFFFFF"/>
                </a:solidFill>
                <a:latin typeface="Verdana"/>
                <a:cs typeface="Verdana"/>
              </a:rPr>
              <a:t>en</a:t>
            </a:r>
            <a:r>
              <a:rPr sz="1997" spc="37" dirty="0">
                <a:solidFill>
                  <a:srgbClr val="FFFFFF"/>
                </a:solidFill>
                <a:latin typeface="Verdana"/>
                <a:cs typeface="Verdana"/>
              </a:rPr>
              <a:t>c</a:t>
            </a:r>
            <a:r>
              <a:rPr sz="1997" spc="-17" dirty="0">
                <a:solidFill>
                  <a:srgbClr val="FFFFFF"/>
                </a:solidFill>
                <a:latin typeface="Verdana"/>
                <a:cs typeface="Verdana"/>
              </a:rPr>
              <a:t>ia</a:t>
            </a:r>
            <a:r>
              <a:rPr sz="1997" spc="-180" dirty="0">
                <a:solidFill>
                  <a:srgbClr val="FFFFFF"/>
                </a:solidFill>
                <a:latin typeface="Verdana"/>
                <a:cs typeface="Verdana"/>
              </a:rPr>
              <a:t> </a:t>
            </a:r>
            <a:r>
              <a:rPr sz="1997" b="1" spc="-127" dirty="0">
                <a:solidFill>
                  <a:srgbClr val="FFFFFF"/>
                </a:solidFill>
                <a:latin typeface="Verdana"/>
                <a:cs typeface="Verdana"/>
              </a:rPr>
              <a:t>f</a:t>
            </a:r>
            <a:r>
              <a:rPr sz="1997" b="1" spc="-120" dirty="0">
                <a:solidFill>
                  <a:srgbClr val="FFFFFF"/>
                </a:solidFill>
                <a:latin typeface="Verdana"/>
                <a:cs typeface="Verdana"/>
              </a:rPr>
              <a:t>or</a:t>
            </a:r>
            <a:r>
              <a:rPr sz="1997" b="1" spc="-160" dirty="0">
                <a:solidFill>
                  <a:srgbClr val="FFFFFF"/>
                </a:solidFill>
                <a:latin typeface="Verdana"/>
                <a:cs typeface="Verdana"/>
              </a:rPr>
              <a:t> </a:t>
            </a:r>
            <a:r>
              <a:rPr sz="1997" spc="-27" dirty="0">
                <a:solidFill>
                  <a:srgbClr val="FFFFFF"/>
                </a:solidFill>
                <a:latin typeface="Verdana"/>
                <a:cs typeface="Verdana"/>
              </a:rPr>
              <a:t>es</a:t>
            </a:r>
            <a:r>
              <a:rPr sz="1997" spc="-180" dirty="0">
                <a:solidFill>
                  <a:srgbClr val="FFFFFF"/>
                </a:solidFill>
                <a:latin typeface="Verdana"/>
                <a:cs typeface="Verdana"/>
              </a:rPr>
              <a:t> </a:t>
            </a:r>
            <a:r>
              <a:rPr sz="1997" spc="67" dirty="0">
                <a:solidFill>
                  <a:srgbClr val="FFFFFF"/>
                </a:solidFill>
                <a:latin typeface="Verdana"/>
                <a:cs typeface="Verdana"/>
              </a:rPr>
              <a:t>c</a:t>
            </a:r>
            <a:r>
              <a:rPr sz="1997" spc="-13" dirty="0">
                <a:solidFill>
                  <a:srgbClr val="FFFFFF"/>
                </a:solidFill>
                <a:latin typeface="Verdana"/>
                <a:cs typeface="Verdana"/>
              </a:rPr>
              <a:t>l</a:t>
            </a:r>
            <a:r>
              <a:rPr sz="1997" spc="-43" dirty="0">
                <a:solidFill>
                  <a:srgbClr val="FFFFFF"/>
                </a:solidFill>
                <a:latin typeface="Verdana"/>
                <a:cs typeface="Verdana"/>
              </a:rPr>
              <a:t>a</a:t>
            </a:r>
            <a:r>
              <a:rPr sz="1997" spc="-130" dirty="0">
                <a:solidFill>
                  <a:srgbClr val="FFFFFF"/>
                </a:solidFill>
                <a:latin typeface="Verdana"/>
                <a:cs typeface="Verdana"/>
              </a:rPr>
              <a:t>v</a:t>
            </a:r>
            <a:r>
              <a:rPr sz="1997" spc="13" dirty="0">
                <a:solidFill>
                  <a:srgbClr val="FFFFFF"/>
                </a:solidFill>
                <a:latin typeface="Verdana"/>
                <a:cs typeface="Verdana"/>
              </a:rPr>
              <a:t>e</a:t>
            </a:r>
            <a:r>
              <a:rPr sz="1997" spc="-180" dirty="0">
                <a:solidFill>
                  <a:srgbClr val="FFFFFF"/>
                </a:solidFill>
                <a:latin typeface="Verdana"/>
                <a:cs typeface="Verdana"/>
              </a:rPr>
              <a:t> </a:t>
            </a:r>
            <a:r>
              <a:rPr sz="1997" spc="100" dirty="0">
                <a:solidFill>
                  <a:srgbClr val="FFFFFF"/>
                </a:solidFill>
                <a:latin typeface="Verdana"/>
                <a:cs typeface="Verdana"/>
              </a:rPr>
              <a:t>p</a:t>
            </a:r>
            <a:r>
              <a:rPr sz="1997" spc="-23" dirty="0">
                <a:solidFill>
                  <a:srgbClr val="FFFFFF"/>
                </a:solidFill>
                <a:latin typeface="Verdana"/>
                <a:cs typeface="Verdana"/>
              </a:rPr>
              <a:t>a</a:t>
            </a:r>
            <a:r>
              <a:rPr sz="1997" spc="-150" dirty="0">
                <a:solidFill>
                  <a:srgbClr val="FFFFFF"/>
                </a:solidFill>
                <a:latin typeface="Verdana"/>
                <a:cs typeface="Verdana"/>
              </a:rPr>
              <a:t>r</a:t>
            </a:r>
            <a:r>
              <a:rPr sz="1997" spc="-17" dirty="0">
                <a:solidFill>
                  <a:srgbClr val="FFFFFF"/>
                </a:solidFill>
                <a:latin typeface="Verdana"/>
                <a:cs typeface="Verdana"/>
              </a:rPr>
              <a:t>a  </a:t>
            </a:r>
            <a:r>
              <a:rPr sz="1997" spc="20" dirty="0">
                <a:solidFill>
                  <a:srgbClr val="FFFFFF"/>
                </a:solidFill>
                <a:latin typeface="Verdana"/>
                <a:cs typeface="Verdana"/>
              </a:rPr>
              <a:t>mejo</a:t>
            </a:r>
            <a:r>
              <a:rPr sz="1997" spc="-150" dirty="0">
                <a:solidFill>
                  <a:srgbClr val="FFFFFF"/>
                </a:solidFill>
                <a:latin typeface="Verdana"/>
                <a:cs typeface="Verdana"/>
              </a:rPr>
              <a:t>r</a:t>
            </a:r>
            <a:r>
              <a:rPr sz="1997" spc="-37" dirty="0">
                <a:solidFill>
                  <a:srgbClr val="FFFFFF"/>
                </a:solidFill>
                <a:latin typeface="Verdana"/>
                <a:cs typeface="Verdana"/>
              </a:rPr>
              <a:t>ar</a:t>
            </a:r>
            <a:r>
              <a:rPr sz="1997" spc="-180" dirty="0">
                <a:solidFill>
                  <a:srgbClr val="FFFFFF"/>
                </a:solidFill>
                <a:latin typeface="Verdana"/>
                <a:cs typeface="Verdana"/>
              </a:rPr>
              <a:t> </a:t>
            </a:r>
            <a:r>
              <a:rPr sz="1997" dirty="0">
                <a:solidFill>
                  <a:srgbClr val="FFFFFF"/>
                </a:solidFill>
                <a:latin typeface="Verdana"/>
                <a:cs typeface="Verdana"/>
              </a:rPr>
              <a:t>el</a:t>
            </a:r>
            <a:r>
              <a:rPr sz="1997" spc="-180" dirty="0">
                <a:solidFill>
                  <a:srgbClr val="FFFFFF"/>
                </a:solidFill>
                <a:latin typeface="Verdana"/>
                <a:cs typeface="Verdana"/>
              </a:rPr>
              <a:t> </a:t>
            </a:r>
            <a:r>
              <a:rPr sz="1997" spc="-80" dirty="0">
                <a:solidFill>
                  <a:srgbClr val="FFFFFF"/>
                </a:solidFill>
                <a:latin typeface="Verdana"/>
                <a:cs typeface="Verdana"/>
              </a:rPr>
              <a:t>r</a:t>
            </a:r>
            <a:r>
              <a:rPr sz="1997" spc="57" dirty="0">
                <a:solidFill>
                  <a:srgbClr val="FFFFFF"/>
                </a:solidFill>
                <a:latin typeface="Verdana"/>
                <a:cs typeface="Verdana"/>
              </a:rPr>
              <a:t>endimien</a:t>
            </a:r>
            <a:r>
              <a:rPr sz="1997" spc="-3" dirty="0">
                <a:solidFill>
                  <a:srgbClr val="FFFFFF"/>
                </a:solidFill>
                <a:latin typeface="Verdana"/>
                <a:cs typeface="Verdana"/>
              </a:rPr>
              <a:t>t</a:t>
            </a:r>
            <a:r>
              <a:rPr sz="1997" spc="40" dirty="0">
                <a:solidFill>
                  <a:srgbClr val="FFFFFF"/>
                </a:solidFill>
                <a:latin typeface="Verdana"/>
                <a:cs typeface="Verdana"/>
              </a:rPr>
              <a:t>o</a:t>
            </a:r>
            <a:r>
              <a:rPr sz="1997" spc="-180" dirty="0">
                <a:solidFill>
                  <a:srgbClr val="FFFFFF"/>
                </a:solidFill>
                <a:latin typeface="Verdana"/>
                <a:cs typeface="Verdana"/>
              </a:rPr>
              <a:t> </a:t>
            </a:r>
            <a:r>
              <a:rPr sz="1997" spc="60" dirty="0">
                <a:solidFill>
                  <a:srgbClr val="FFFFFF"/>
                </a:solidFill>
                <a:latin typeface="Verdana"/>
                <a:cs typeface="Verdana"/>
              </a:rPr>
              <a:t>de</a:t>
            </a:r>
            <a:r>
              <a:rPr sz="1997" spc="-180" dirty="0">
                <a:solidFill>
                  <a:srgbClr val="FFFFFF"/>
                </a:solidFill>
                <a:latin typeface="Verdana"/>
                <a:cs typeface="Verdana"/>
              </a:rPr>
              <a:t> </a:t>
            </a:r>
            <a:r>
              <a:rPr sz="1997" spc="-13" dirty="0">
                <a:solidFill>
                  <a:srgbClr val="FFFFFF"/>
                </a:solidFill>
                <a:latin typeface="Verdana"/>
                <a:cs typeface="Verdana"/>
              </a:rPr>
              <a:t>los  </a:t>
            </a:r>
            <a:r>
              <a:rPr sz="1997" spc="33" dirty="0">
                <a:solidFill>
                  <a:srgbClr val="FFFFFF"/>
                </a:solidFill>
                <a:latin typeface="Verdana"/>
                <a:cs typeface="Verdana"/>
              </a:rPr>
              <a:t>p</a:t>
            </a:r>
            <a:r>
              <a:rPr sz="1997" spc="-3" dirty="0">
                <a:solidFill>
                  <a:srgbClr val="FFFFFF"/>
                </a:solidFill>
                <a:latin typeface="Verdana"/>
                <a:cs typeface="Verdana"/>
              </a:rPr>
              <a:t>r</a:t>
            </a:r>
            <a:r>
              <a:rPr sz="1997" spc="80" dirty="0">
                <a:solidFill>
                  <a:srgbClr val="FFFFFF"/>
                </a:solidFill>
                <a:latin typeface="Verdana"/>
                <a:cs typeface="Verdana"/>
              </a:rPr>
              <a:t>og</a:t>
            </a:r>
            <a:r>
              <a:rPr sz="1997" spc="-150" dirty="0">
                <a:solidFill>
                  <a:srgbClr val="FFFFFF"/>
                </a:solidFill>
                <a:latin typeface="Verdana"/>
                <a:cs typeface="Verdana"/>
              </a:rPr>
              <a:t>r</a:t>
            </a:r>
            <a:r>
              <a:rPr sz="1997" spc="-50" dirty="0">
                <a:solidFill>
                  <a:srgbClr val="FFFFFF"/>
                </a:solidFill>
                <a:latin typeface="Verdana"/>
                <a:cs typeface="Verdana"/>
              </a:rPr>
              <a:t>amas.</a:t>
            </a:r>
            <a:r>
              <a:rPr sz="1997" spc="-180" dirty="0">
                <a:solidFill>
                  <a:srgbClr val="FFFFFF"/>
                </a:solidFill>
                <a:latin typeface="Verdana"/>
                <a:cs typeface="Verdana"/>
              </a:rPr>
              <a:t> </a:t>
            </a:r>
            <a:r>
              <a:rPr sz="1997" spc="-83" dirty="0">
                <a:solidFill>
                  <a:srgbClr val="FFFFFF"/>
                </a:solidFill>
                <a:latin typeface="Verdana"/>
                <a:cs typeface="Verdana"/>
              </a:rPr>
              <a:t>V</a:t>
            </a:r>
            <a:r>
              <a:rPr sz="1997" spc="-23" dirty="0">
                <a:solidFill>
                  <a:srgbClr val="FFFFFF"/>
                </a:solidFill>
                <a:latin typeface="Verdana"/>
                <a:cs typeface="Verdana"/>
              </a:rPr>
              <a:t>e</a:t>
            </a:r>
            <a:r>
              <a:rPr sz="1997" spc="-43" dirty="0">
                <a:solidFill>
                  <a:srgbClr val="FFFFFF"/>
                </a:solidFill>
                <a:latin typeface="Verdana"/>
                <a:cs typeface="Verdana"/>
              </a:rPr>
              <a:t>r</a:t>
            </a:r>
            <a:r>
              <a:rPr sz="1997" spc="40" dirty="0">
                <a:solidFill>
                  <a:srgbClr val="FFFFFF"/>
                </a:solidFill>
                <a:latin typeface="Verdana"/>
                <a:cs typeface="Verdana"/>
              </a:rPr>
              <a:t>emos</a:t>
            </a:r>
            <a:r>
              <a:rPr sz="1997" spc="-180" dirty="0">
                <a:solidFill>
                  <a:srgbClr val="FFFFFF"/>
                </a:solidFill>
                <a:latin typeface="Verdana"/>
                <a:cs typeface="Verdana"/>
              </a:rPr>
              <a:t> </a:t>
            </a:r>
            <a:r>
              <a:rPr sz="1997" spc="63" dirty="0">
                <a:solidFill>
                  <a:srgbClr val="FFFFFF"/>
                </a:solidFill>
                <a:latin typeface="Verdana"/>
                <a:cs typeface="Verdana"/>
              </a:rPr>
              <a:t>c</a:t>
            </a:r>
            <a:r>
              <a:rPr sz="1997" spc="83" dirty="0">
                <a:solidFill>
                  <a:srgbClr val="FFFFFF"/>
                </a:solidFill>
                <a:latin typeface="Verdana"/>
                <a:cs typeface="Verdana"/>
              </a:rPr>
              <a:t>ómo</a:t>
            </a:r>
            <a:r>
              <a:rPr sz="1997" spc="-180" dirty="0">
                <a:solidFill>
                  <a:srgbClr val="FFFFFF"/>
                </a:solidFill>
                <a:latin typeface="Verdana"/>
                <a:cs typeface="Verdana"/>
              </a:rPr>
              <a:t> </a:t>
            </a:r>
            <a:r>
              <a:rPr sz="1997" spc="-7" dirty="0">
                <a:solidFill>
                  <a:srgbClr val="FFFFFF"/>
                </a:solidFill>
                <a:latin typeface="Verdana"/>
                <a:cs typeface="Verdana"/>
              </a:rPr>
              <a:t>e</a:t>
            </a:r>
            <a:r>
              <a:rPr sz="1997" spc="-30" dirty="0">
                <a:solidFill>
                  <a:srgbClr val="FFFFFF"/>
                </a:solidFill>
                <a:latin typeface="Verdana"/>
                <a:cs typeface="Verdana"/>
              </a:rPr>
              <a:t>vitar  </a:t>
            </a:r>
            <a:r>
              <a:rPr sz="1997" spc="93" dirty="0">
                <a:solidFill>
                  <a:srgbClr val="FFFFFF"/>
                </a:solidFill>
                <a:latin typeface="Verdana"/>
                <a:cs typeface="Verdana"/>
              </a:rPr>
              <a:t>bu</a:t>
            </a:r>
            <a:r>
              <a:rPr sz="1997" spc="60" dirty="0">
                <a:solidFill>
                  <a:srgbClr val="FFFFFF"/>
                </a:solidFill>
                <a:latin typeface="Verdana"/>
                <a:cs typeface="Verdana"/>
              </a:rPr>
              <a:t>c</a:t>
            </a:r>
            <a:r>
              <a:rPr sz="1997" spc="-23" dirty="0">
                <a:solidFill>
                  <a:srgbClr val="FFFFFF"/>
                </a:solidFill>
                <a:latin typeface="Verdana"/>
                <a:cs typeface="Verdana"/>
              </a:rPr>
              <a:t>les</a:t>
            </a:r>
            <a:r>
              <a:rPr sz="1997" spc="-180" dirty="0">
                <a:solidFill>
                  <a:srgbClr val="FFFFFF"/>
                </a:solidFill>
                <a:latin typeface="Verdana"/>
                <a:cs typeface="Verdana"/>
              </a:rPr>
              <a:t> </a:t>
            </a:r>
            <a:r>
              <a:rPr sz="1997" spc="27" dirty="0">
                <a:solidFill>
                  <a:srgbClr val="FFFFFF"/>
                </a:solidFill>
                <a:latin typeface="Verdana"/>
                <a:cs typeface="Verdana"/>
              </a:rPr>
              <a:t>anidados</a:t>
            </a:r>
            <a:r>
              <a:rPr sz="1997" spc="-180" dirty="0">
                <a:solidFill>
                  <a:srgbClr val="FFFFFF"/>
                </a:solidFill>
                <a:latin typeface="Verdana"/>
                <a:cs typeface="Verdana"/>
              </a:rPr>
              <a:t> </a:t>
            </a:r>
            <a:r>
              <a:rPr sz="1997" spc="50" dirty="0">
                <a:solidFill>
                  <a:srgbClr val="FFFFFF"/>
                </a:solidFill>
                <a:latin typeface="Verdana"/>
                <a:cs typeface="Verdana"/>
              </a:rPr>
              <a:t>inne</a:t>
            </a:r>
            <a:r>
              <a:rPr sz="1997" spc="30" dirty="0">
                <a:solidFill>
                  <a:srgbClr val="FFFFFF"/>
                </a:solidFill>
                <a:latin typeface="Verdana"/>
                <a:cs typeface="Verdana"/>
              </a:rPr>
              <a:t>c</a:t>
            </a:r>
            <a:r>
              <a:rPr sz="1997" spc="-33" dirty="0">
                <a:solidFill>
                  <a:srgbClr val="FFFFFF"/>
                </a:solidFill>
                <a:latin typeface="Verdana"/>
                <a:cs typeface="Verdana"/>
              </a:rPr>
              <a:t>esa</a:t>
            </a:r>
            <a:r>
              <a:rPr sz="1997" spc="-43" dirty="0">
                <a:solidFill>
                  <a:srgbClr val="FFFFFF"/>
                </a:solidFill>
                <a:latin typeface="Verdana"/>
                <a:cs typeface="Verdana"/>
              </a:rPr>
              <a:t>r</a:t>
            </a:r>
            <a:r>
              <a:rPr sz="1997" spc="-13" dirty="0">
                <a:solidFill>
                  <a:srgbClr val="FFFFFF"/>
                </a:solidFill>
                <a:latin typeface="Verdana"/>
                <a:cs typeface="Verdana"/>
              </a:rPr>
              <a:t>ios</a:t>
            </a:r>
            <a:r>
              <a:rPr sz="1997" spc="-180" dirty="0">
                <a:solidFill>
                  <a:srgbClr val="FFFFFF"/>
                </a:solidFill>
                <a:latin typeface="Verdana"/>
                <a:cs typeface="Verdana"/>
              </a:rPr>
              <a:t> </a:t>
            </a:r>
            <a:r>
              <a:rPr sz="1997" spc="-73" dirty="0">
                <a:solidFill>
                  <a:srgbClr val="FFFFFF"/>
                </a:solidFill>
                <a:latin typeface="Verdana"/>
                <a:cs typeface="Verdana"/>
              </a:rPr>
              <a:t>y  </a:t>
            </a:r>
            <a:r>
              <a:rPr sz="1997" spc="-7" dirty="0">
                <a:solidFill>
                  <a:srgbClr val="FFFFFF"/>
                </a:solidFill>
                <a:latin typeface="Verdana"/>
                <a:cs typeface="Verdana"/>
              </a:rPr>
              <a:t>utilizar</a:t>
            </a:r>
            <a:r>
              <a:rPr sz="1997" spc="-180" dirty="0">
                <a:solidFill>
                  <a:srgbClr val="FFFFFF"/>
                </a:solidFill>
                <a:latin typeface="Verdana"/>
                <a:cs typeface="Verdana"/>
              </a:rPr>
              <a:t> </a:t>
            </a:r>
            <a:r>
              <a:rPr sz="1997" spc="60" dirty="0">
                <a:solidFill>
                  <a:srgbClr val="FFFFFF"/>
                </a:solidFill>
                <a:latin typeface="Verdana"/>
                <a:cs typeface="Verdana"/>
              </a:rPr>
              <a:t>gene</a:t>
            </a:r>
            <a:r>
              <a:rPr sz="1997" spc="-150" dirty="0">
                <a:solidFill>
                  <a:srgbClr val="FFFFFF"/>
                </a:solidFill>
                <a:latin typeface="Verdana"/>
                <a:cs typeface="Verdana"/>
              </a:rPr>
              <a:t>r</a:t>
            </a:r>
            <a:r>
              <a:rPr sz="1997" spc="20" dirty="0">
                <a:solidFill>
                  <a:srgbClr val="FFFFFF"/>
                </a:solidFill>
                <a:latin typeface="Verdana"/>
                <a:cs typeface="Verdana"/>
              </a:rPr>
              <a:t>ado</a:t>
            </a:r>
            <a:r>
              <a:rPr sz="1997" spc="-13" dirty="0">
                <a:solidFill>
                  <a:srgbClr val="FFFFFF"/>
                </a:solidFill>
                <a:latin typeface="Verdana"/>
                <a:cs typeface="Verdana"/>
              </a:rPr>
              <a:t>r</a:t>
            </a:r>
            <a:r>
              <a:rPr sz="1997" spc="-27" dirty="0">
                <a:solidFill>
                  <a:srgbClr val="FFFFFF"/>
                </a:solidFill>
                <a:latin typeface="Verdana"/>
                <a:cs typeface="Verdana"/>
              </a:rPr>
              <a:t>es</a:t>
            </a:r>
            <a:r>
              <a:rPr sz="1997" spc="-180" dirty="0">
                <a:solidFill>
                  <a:srgbClr val="FFFFFF"/>
                </a:solidFill>
                <a:latin typeface="Verdana"/>
                <a:cs typeface="Verdana"/>
              </a:rPr>
              <a:t> </a:t>
            </a:r>
            <a:r>
              <a:rPr sz="1997" spc="100" dirty="0">
                <a:solidFill>
                  <a:srgbClr val="FFFFFF"/>
                </a:solidFill>
                <a:latin typeface="Verdana"/>
                <a:cs typeface="Verdana"/>
              </a:rPr>
              <a:t>p</a:t>
            </a:r>
            <a:r>
              <a:rPr sz="1997" spc="-23" dirty="0">
                <a:solidFill>
                  <a:srgbClr val="FFFFFF"/>
                </a:solidFill>
                <a:latin typeface="Verdana"/>
                <a:cs typeface="Verdana"/>
              </a:rPr>
              <a:t>a</a:t>
            </a:r>
            <a:r>
              <a:rPr sz="1997" spc="-150" dirty="0">
                <a:solidFill>
                  <a:srgbClr val="FFFFFF"/>
                </a:solidFill>
                <a:latin typeface="Verdana"/>
                <a:cs typeface="Verdana"/>
              </a:rPr>
              <a:t>r</a:t>
            </a:r>
            <a:r>
              <a:rPr sz="1997" spc="-17" dirty="0">
                <a:solidFill>
                  <a:srgbClr val="FFFFFF"/>
                </a:solidFill>
                <a:latin typeface="Verdana"/>
                <a:cs typeface="Verdana"/>
              </a:rPr>
              <a:t>a  </a:t>
            </a:r>
            <a:r>
              <a:rPr sz="1997" spc="23" dirty="0">
                <a:solidFill>
                  <a:srgbClr val="FFFFFF"/>
                </a:solidFill>
                <a:latin typeface="Verdana"/>
                <a:cs typeface="Verdana"/>
              </a:rPr>
              <a:t>optimizar</a:t>
            </a:r>
            <a:r>
              <a:rPr sz="1997" spc="-180" dirty="0">
                <a:solidFill>
                  <a:srgbClr val="FFFFFF"/>
                </a:solidFill>
                <a:latin typeface="Verdana"/>
                <a:cs typeface="Verdana"/>
              </a:rPr>
              <a:t> </a:t>
            </a:r>
            <a:r>
              <a:rPr sz="1997" spc="-17" dirty="0">
                <a:solidFill>
                  <a:srgbClr val="FFFFFF"/>
                </a:solidFill>
                <a:latin typeface="Verdana"/>
                <a:cs typeface="Verdana"/>
              </a:rPr>
              <a:t>la</a:t>
            </a:r>
            <a:r>
              <a:rPr sz="1997" spc="-180" dirty="0">
                <a:solidFill>
                  <a:srgbClr val="FFFFFF"/>
                </a:solidFill>
                <a:latin typeface="Verdana"/>
                <a:cs typeface="Verdana"/>
              </a:rPr>
              <a:t> </a:t>
            </a:r>
            <a:r>
              <a:rPr sz="1997" spc="23" dirty="0">
                <a:solidFill>
                  <a:srgbClr val="FFFFFF"/>
                </a:solidFill>
                <a:latin typeface="Verdana"/>
                <a:cs typeface="Verdana"/>
              </a:rPr>
              <a:t>ejecu</a:t>
            </a:r>
            <a:r>
              <a:rPr sz="1997" spc="3" dirty="0">
                <a:solidFill>
                  <a:srgbClr val="FFFFFF"/>
                </a:solidFill>
                <a:latin typeface="Verdana"/>
                <a:cs typeface="Verdana"/>
              </a:rPr>
              <a:t>c</a:t>
            </a:r>
            <a:r>
              <a:rPr sz="1997" spc="37" dirty="0">
                <a:solidFill>
                  <a:srgbClr val="FFFFFF"/>
                </a:solidFill>
                <a:latin typeface="Verdana"/>
                <a:cs typeface="Verdana"/>
              </a:rPr>
              <a:t>ión</a:t>
            </a:r>
            <a:r>
              <a:rPr sz="1997" spc="-180" dirty="0">
                <a:solidFill>
                  <a:srgbClr val="FFFFFF"/>
                </a:solidFill>
                <a:latin typeface="Verdana"/>
                <a:cs typeface="Verdana"/>
              </a:rPr>
              <a:t> </a:t>
            </a:r>
            <a:r>
              <a:rPr sz="1997" spc="37" dirty="0">
                <a:solidFill>
                  <a:srgbClr val="FFFFFF"/>
                </a:solidFill>
                <a:latin typeface="Verdana"/>
                <a:cs typeface="Verdana"/>
              </a:rPr>
              <a:t>del</a:t>
            </a:r>
            <a:r>
              <a:rPr sz="1997" spc="-180" dirty="0">
                <a:solidFill>
                  <a:srgbClr val="FFFFFF"/>
                </a:solidFill>
                <a:latin typeface="Verdana"/>
                <a:cs typeface="Verdana"/>
              </a:rPr>
              <a:t> </a:t>
            </a:r>
            <a:r>
              <a:rPr sz="1997" spc="63" dirty="0">
                <a:solidFill>
                  <a:srgbClr val="FFFFFF"/>
                </a:solidFill>
                <a:latin typeface="Verdana"/>
                <a:cs typeface="Verdana"/>
              </a:rPr>
              <a:t>c</a:t>
            </a:r>
            <a:r>
              <a:rPr sz="1997" spc="57" dirty="0">
                <a:solidFill>
                  <a:srgbClr val="FFFFFF"/>
                </a:solidFill>
                <a:latin typeface="Verdana"/>
                <a:cs typeface="Verdana"/>
              </a:rPr>
              <a:t>ódig</a:t>
            </a:r>
            <a:r>
              <a:rPr sz="1997" spc="37" dirty="0">
                <a:solidFill>
                  <a:srgbClr val="FFFFFF"/>
                </a:solidFill>
                <a:latin typeface="Verdana"/>
                <a:cs typeface="Verdana"/>
              </a:rPr>
              <a:t>o</a:t>
            </a:r>
            <a:r>
              <a:rPr sz="1997" spc="-306" dirty="0">
                <a:solidFill>
                  <a:srgbClr val="FFFFFF"/>
                </a:solidFill>
                <a:latin typeface="Verdana"/>
                <a:cs typeface="Verdana"/>
              </a:rPr>
              <a:t>.</a:t>
            </a:r>
            <a:endParaRPr sz="1997">
              <a:solidFill>
                <a:prstClr val="black"/>
              </a:solidFill>
              <a:latin typeface="Verdana"/>
              <a:cs typeface="Verdana"/>
            </a:endParaRPr>
          </a:p>
        </p:txBody>
      </p:sp>
      <p:sp>
        <p:nvSpPr>
          <p:cNvPr id="3" name="object 3"/>
          <p:cNvSpPr txBox="1">
            <a:spLocks noGrp="1"/>
          </p:cNvSpPr>
          <p:nvPr>
            <p:ph type="title"/>
          </p:nvPr>
        </p:nvSpPr>
        <p:spPr>
          <a:xfrm>
            <a:off x="632267" y="1415715"/>
            <a:ext cx="3261990" cy="431215"/>
          </a:xfrm>
          <a:prstGeom prst="rect">
            <a:avLst/>
          </a:prstGeom>
        </p:spPr>
        <p:txBody>
          <a:bodyPr vert="horz" wrap="square" lIns="0" tIns="10993" rIns="0" bIns="0" rtlCol="0">
            <a:spAutoFit/>
          </a:bodyPr>
          <a:lstStyle/>
          <a:p>
            <a:pPr marL="8456">
              <a:spcBef>
                <a:spcPts val="87"/>
              </a:spcBef>
            </a:pPr>
            <a:r>
              <a:rPr sz="2730" spc="-616" dirty="0">
                <a:solidFill>
                  <a:srgbClr val="FFFFFF"/>
                </a:solidFill>
              </a:rPr>
              <a:t>I</a:t>
            </a:r>
            <a:r>
              <a:rPr sz="2730" spc="-130" dirty="0">
                <a:solidFill>
                  <a:srgbClr val="FFFFFF"/>
                </a:solidFill>
              </a:rPr>
              <a:t>t</a:t>
            </a:r>
            <a:r>
              <a:rPr sz="2730" spc="-107" dirty="0">
                <a:solidFill>
                  <a:srgbClr val="FFFFFF"/>
                </a:solidFill>
              </a:rPr>
              <a:t>e</a:t>
            </a:r>
            <a:r>
              <a:rPr sz="2730" spc="-322" dirty="0">
                <a:solidFill>
                  <a:srgbClr val="FFFFFF"/>
                </a:solidFill>
              </a:rPr>
              <a:t>r</a:t>
            </a:r>
            <a:r>
              <a:rPr sz="2730" spc="-156" dirty="0">
                <a:solidFill>
                  <a:srgbClr val="FFFFFF"/>
                </a:solidFill>
              </a:rPr>
              <a:t>a</a:t>
            </a:r>
            <a:r>
              <a:rPr sz="2730" spc="-27" dirty="0">
                <a:solidFill>
                  <a:srgbClr val="FFFFFF"/>
                </a:solidFill>
              </a:rPr>
              <a:t>c</a:t>
            </a:r>
            <a:r>
              <a:rPr sz="2730" spc="-143" dirty="0">
                <a:solidFill>
                  <a:srgbClr val="FFFFFF"/>
                </a:solidFill>
              </a:rPr>
              <a:t>i</a:t>
            </a:r>
            <a:r>
              <a:rPr sz="2730" spc="-103" dirty="0">
                <a:solidFill>
                  <a:srgbClr val="FFFFFF"/>
                </a:solidFill>
              </a:rPr>
              <a:t>ó</a:t>
            </a:r>
            <a:r>
              <a:rPr sz="2730" spc="-63" dirty="0">
                <a:solidFill>
                  <a:srgbClr val="FFFFFF"/>
                </a:solidFill>
              </a:rPr>
              <a:t>n</a:t>
            </a:r>
            <a:r>
              <a:rPr sz="2730" spc="-176" dirty="0">
                <a:solidFill>
                  <a:srgbClr val="FFFFFF"/>
                </a:solidFill>
              </a:rPr>
              <a:t> </a:t>
            </a:r>
            <a:r>
              <a:rPr sz="2730" spc="-107" dirty="0">
                <a:solidFill>
                  <a:srgbClr val="FFFFFF"/>
                </a:solidFill>
              </a:rPr>
              <a:t>e</a:t>
            </a:r>
            <a:r>
              <a:rPr sz="2730" spc="-169" dirty="0">
                <a:solidFill>
                  <a:srgbClr val="FFFFFF"/>
                </a:solidFill>
              </a:rPr>
              <a:t>ﬁ</a:t>
            </a:r>
            <a:r>
              <a:rPr sz="2730" spc="-27" dirty="0">
                <a:solidFill>
                  <a:srgbClr val="FFFFFF"/>
                </a:solidFill>
              </a:rPr>
              <a:t>c</a:t>
            </a:r>
            <a:r>
              <a:rPr sz="2730" spc="-143" dirty="0">
                <a:solidFill>
                  <a:srgbClr val="FFFFFF"/>
                </a:solidFill>
              </a:rPr>
              <a:t>i</a:t>
            </a:r>
            <a:r>
              <a:rPr sz="2730" spc="-107" dirty="0">
                <a:solidFill>
                  <a:srgbClr val="FFFFFF"/>
                </a:solidFill>
              </a:rPr>
              <a:t>e</a:t>
            </a:r>
            <a:r>
              <a:rPr sz="2730" spc="-67" dirty="0">
                <a:solidFill>
                  <a:srgbClr val="FFFFFF"/>
                </a:solidFill>
              </a:rPr>
              <a:t>n</a:t>
            </a:r>
            <a:r>
              <a:rPr sz="2730" spc="-130" dirty="0">
                <a:solidFill>
                  <a:srgbClr val="FFFFFF"/>
                </a:solidFill>
              </a:rPr>
              <a:t>t</a:t>
            </a:r>
            <a:r>
              <a:rPr sz="2730" spc="-103" dirty="0">
                <a:solidFill>
                  <a:srgbClr val="FFFFFF"/>
                </a:solidFill>
              </a:rPr>
              <a:t>e</a:t>
            </a:r>
            <a:endParaRPr sz="273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9322" y="2465328"/>
            <a:ext cx="4270817" cy="2464301"/>
          </a:xfrm>
          <a:prstGeom prst="rect">
            <a:avLst/>
          </a:prstGeom>
        </p:spPr>
        <p:txBody>
          <a:bodyPr vert="horz" wrap="square" lIns="0" tIns="5497" rIns="0" bIns="0" rtlCol="0">
            <a:spAutoFit/>
          </a:bodyPr>
          <a:lstStyle/>
          <a:p>
            <a:pPr marL="8456" marR="3382" defTabSz="608808">
              <a:lnSpc>
                <a:spcPct val="100899"/>
              </a:lnSpc>
              <a:spcBef>
                <a:spcPts val="43"/>
              </a:spcBef>
            </a:pPr>
            <a:r>
              <a:rPr sz="1997" spc="43" dirty="0">
                <a:solidFill>
                  <a:srgbClr val="FFFFFF"/>
                </a:solidFill>
                <a:latin typeface="Verdana"/>
                <a:cs typeface="Verdana"/>
              </a:rPr>
              <a:t>E</a:t>
            </a:r>
            <a:r>
              <a:rPr sz="1997" spc="3" dirty="0">
                <a:solidFill>
                  <a:srgbClr val="FFFFFF"/>
                </a:solidFill>
                <a:latin typeface="Verdana"/>
                <a:cs typeface="Verdana"/>
              </a:rPr>
              <a:t>xplo</a:t>
            </a:r>
            <a:r>
              <a:rPr sz="1997" spc="-150" dirty="0">
                <a:solidFill>
                  <a:srgbClr val="FFFFFF"/>
                </a:solidFill>
                <a:latin typeface="Verdana"/>
                <a:cs typeface="Verdana"/>
              </a:rPr>
              <a:t>r</a:t>
            </a:r>
            <a:r>
              <a:rPr sz="1997" spc="-43" dirty="0">
                <a:solidFill>
                  <a:srgbClr val="FFFFFF"/>
                </a:solidFill>
                <a:latin typeface="Verdana"/>
                <a:cs typeface="Verdana"/>
              </a:rPr>
              <a:t>a</a:t>
            </a:r>
            <a:r>
              <a:rPr sz="1997" spc="-60" dirty="0">
                <a:solidFill>
                  <a:srgbClr val="FFFFFF"/>
                </a:solidFill>
                <a:latin typeface="Verdana"/>
                <a:cs typeface="Verdana"/>
              </a:rPr>
              <a:t>r</a:t>
            </a:r>
            <a:r>
              <a:rPr sz="1997" spc="40" dirty="0">
                <a:solidFill>
                  <a:srgbClr val="FFFFFF"/>
                </a:solidFill>
                <a:latin typeface="Verdana"/>
                <a:cs typeface="Verdana"/>
              </a:rPr>
              <a:t>emos</a:t>
            </a:r>
            <a:r>
              <a:rPr sz="1997" spc="-180" dirty="0">
                <a:solidFill>
                  <a:srgbClr val="FFFFFF"/>
                </a:solidFill>
                <a:latin typeface="Verdana"/>
                <a:cs typeface="Verdana"/>
              </a:rPr>
              <a:t> </a:t>
            </a:r>
            <a:r>
              <a:rPr sz="1997" spc="-17" dirty="0">
                <a:solidFill>
                  <a:srgbClr val="FFFFFF"/>
                </a:solidFill>
                <a:latin typeface="Verdana"/>
                <a:cs typeface="Verdana"/>
              </a:rPr>
              <a:t>t</a:t>
            </a:r>
            <a:r>
              <a:rPr sz="1997" spc="23" dirty="0">
                <a:solidFill>
                  <a:srgbClr val="FFFFFF"/>
                </a:solidFill>
                <a:latin typeface="Verdana"/>
                <a:cs typeface="Verdana"/>
              </a:rPr>
              <a:t>écnicas</a:t>
            </a:r>
            <a:r>
              <a:rPr sz="1997" spc="-180" dirty="0">
                <a:solidFill>
                  <a:srgbClr val="FFFFFF"/>
                </a:solidFill>
                <a:latin typeface="Verdana"/>
                <a:cs typeface="Verdana"/>
              </a:rPr>
              <a:t> </a:t>
            </a:r>
            <a:r>
              <a:rPr sz="1997" spc="-43" dirty="0">
                <a:solidFill>
                  <a:srgbClr val="FFFFFF"/>
                </a:solidFill>
                <a:latin typeface="Verdana"/>
                <a:cs typeface="Verdana"/>
              </a:rPr>
              <a:t>a</a:t>
            </a:r>
            <a:r>
              <a:rPr sz="1997" spc="-133" dirty="0">
                <a:solidFill>
                  <a:srgbClr val="FFFFFF"/>
                </a:solidFill>
                <a:latin typeface="Verdana"/>
                <a:cs typeface="Verdana"/>
              </a:rPr>
              <a:t>v</a:t>
            </a:r>
            <a:r>
              <a:rPr sz="1997" spc="3" dirty="0">
                <a:solidFill>
                  <a:srgbClr val="FFFFFF"/>
                </a:solidFill>
                <a:latin typeface="Verdana"/>
                <a:cs typeface="Verdana"/>
              </a:rPr>
              <a:t>anzadas  </a:t>
            </a:r>
            <a:r>
              <a:rPr sz="1997" spc="100" dirty="0">
                <a:solidFill>
                  <a:srgbClr val="FFFFFF"/>
                </a:solidFill>
                <a:latin typeface="Verdana"/>
                <a:cs typeface="Verdana"/>
              </a:rPr>
              <a:t>p</a:t>
            </a:r>
            <a:r>
              <a:rPr sz="1997" spc="-23" dirty="0">
                <a:solidFill>
                  <a:srgbClr val="FFFFFF"/>
                </a:solidFill>
                <a:latin typeface="Verdana"/>
                <a:cs typeface="Verdana"/>
              </a:rPr>
              <a:t>a</a:t>
            </a:r>
            <a:r>
              <a:rPr sz="1997" spc="-150" dirty="0">
                <a:solidFill>
                  <a:srgbClr val="FFFFFF"/>
                </a:solidFill>
                <a:latin typeface="Verdana"/>
                <a:cs typeface="Verdana"/>
              </a:rPr>
              <a:t>r</a:t>
            </a:r>
            <a:r>
              <a:rPr sz="1997" spc="-23" dirty="0">
                <a:solidFill>
                  <a:srgbClr val="FFFFFF"/>
                </a:solidFill>
                <a:latin typeface="Verdana"/>
                <a:cs typeface="Verdana"/>
              </a:rPr>
              <a:t>a</a:t>
            </a:r>
            <a:r>
              <a:rPr sz="1997" spc="-180" dirty="0">
                <a:solidFill>
                  <a:srgbClr val="FFFFFF"/>
                </a:solidFill>
                <a:latin typeface="Verdana"/>
                <a:cs typeface="Verdana"/>
              </a:rPr>
              <a:t> </a:t>
            </a:r>
            <a:r>
              <a:rPr sz="1997" spc="23" dirty="0">
                <a:solidFill>
                  <a:srgbClr val="FFFFFF"/>
                </a:solidFill>
                <a:latin typeface="Verdana"/>
                <a:cs typeface="Verdana"/>
              </a:rPr>
              <a:t>optimizar</a:t>
            </a:r>
            <a:r>
              <a:rPr sz="1997" spc="-180" dirty="0">
                <a:solidFill>
                  <a:srgbClr val="FFFFFF"/>
                </a:solidFill>
                <a:latin typeface="Verdana"/>
                <a:cs typeface="Verdana"/>
              </a:rPr>
              <a:t> </a:t>
            </a:r>
            <a:r>
              <a:rPr sz="1997" spc="-17" dirty="0">
                <a:solidFill>
                  <a:srgbClr val="FFFFFF"/>
                </a:solidFill>
                <a:latin typeface="Verdana"/>
                <a:cs typeface="Verdana"/>
              </a:rPr>
              <a:t>la</a:t>
            </a:r>
            <a:r>
              <a:rPr sz="1997" spc="-180" dirty="0">
                <a:solidFill>
                  <a:srgbClr val="FFFFFF"/>
                </a:solidFill>
                <a:latin typeface="Verdana"/>
                <a:cs typeface="Verdana"/>
              </a:rPr>
              <a:t> </a:t>
            </a:r>
            <a:r>
              <a:rPr sz="1997" spc="13" dirty="0">
                <a:solidFill>
                  <a:srgbClr val="FFFFFF"/>
                </a:solidFill>
                <a:latin typeface="Verdana"/>
                <a:cs typeface="Verdana"/>
              </a:rPr>
              <a:t>sen</a:t>
            </a:r>
            <a:r>
              <a:rPr sz="1997" spc="-30" dirty="0">
                <a:solidFill>
                  <a:srgbClr val="FFFFFF"/>
                </a:solidFill>
                <a:latin typeface="Verdana"/>
                <a:cs typeface="Verdana"/>
              </a:rPr>
              <a:t>t</a:t>
            </a:r>
            <a:r>
              <a:rPr sz="1997" spc="63" dirty="0">
                <a:solidFill>
                  <a:srgbClr val="FFFFFF"/>
                </a:solidFill>
                <a:latin typeface="Verdana"/>
                <a:cs typeface="Verdana"/>
              </a:rPr>
              <a:t>en</a:t>
            </a:r>
            <a:r>
              <a:rPr sz="1997" spc="37" dirty="0">
                <a:solidFill>
                  <a:srgbClr val="FFFFFF"/>
                </a:solidFill>
                <a:latin typeface="Verdana"/>
                <a:cs typeface="Verdana"/>
              </a:rPr>
              <a:t>c</a:t>
            </a:r>
            <a:r>
              <a:rPr sz="1997" spc="-17" dirty="0">
                <a:solidFill>
                  <a:srgbClr val="FFFFFF"/>
                </a:solidFill>
                <a:latin typeface="Verdana"/>
                <a:cs typeface="Verdana"/>
              </a:rPr>
              <a:t>ia</a:t>
            </a:r>
            <a:r>
              <a:rPr sz="1997" spc="-180" dirty="0">
                <a:solidFill>
                  <a:srgbClr val="FFFFFF"/>
                </a:solidFill>
                <a:latin typeface="Verdana"/>
                <a:cs typeface="Verdana"/>
              </a:rPr>
              <a:t> </a:t>
            </a:r>
            <a:r>
              <a:rPr sz="1997" b="1" spc="-127" dirty="0">
                <a:solidFill>
                  <a:srgbClr val="FFFFFF"/>
                </a:solidFill>
                <a:latin typeface="Verdana"/>
                <a:cs typeface="Verdana"/>
              </a:rPr>
              <a:t>f</a:t>
            </a:r>
            <a:r>
              <a:rPr sz="1997" b="1" spc="-120" dirty="0">
                <a:solidFill>
                  <a:srgbClr val="FFFFFF"/>
                </a:solidFill>
                <a:latin typeface="Verdana"/>
                <a:cs typeface="Verdana"/>
              </a:rPr>
              <a:t>or</a:t>
            </a:r>
            <a:r>
              <a:rPr sz="1997" b="1" spc="-160" dirty="0">
                <a:solidFill>
                  <a:srgbClr val="FFFFFF"/>
                </a:solidFill>
                <a:latin typeface="Verdana"/>
                <a:cs typeface="Verdana"/>
              </a:rPr>
              <a:t> </a:t>
            </a:r>
            <a:r>
              <a:rPr sz="1997" spc="40" dirty="0">
                <a:solidFill>
                  <a:srgbClr val="FFFFFF"/>
                </a:solidFill>
                <a:latin typeface="Verdana"/>
                <a:cs typeface="Verdana"/>
              </a:rPr>
              <a:t>en  </a:t>
            </a:r>
            <a:r>
              <a:rPr sz="1997" spc="210" dirty="0">
                <a:solidFill>
                  <a:srgbClr val="FFFFFF"/>
                </a:solidFill>
                <a:latin typeface="Verdana"/>
                <a:cs typeface="Verdana"/>
              </a:rPr>
              <a:t>P</a:t>
            </a:r>
            <a:r>
              <a:rPr sz="1997" spc="-70" dirty="0">
                <a:solidFill>
                  <a:srgbClr val="FFFFFF"/>
                </a:solidFill>
                <a:latin typeface="Verdana"/>
                <a:cs typeface="Verdana"/>
              </a:rPr>
              <a:t>y</a:t>
            </a:r>
            <a:r>
              <a:rPr sz="1997" spc="-13" dirty="0">
                <a:solidFill>
                  <a:srgbClr val="FFFFFF"/>
                </a:solidFill>
                <a:latin typeface="Verdana"/>
                <a:cs typeface="Verdana"/>
              </a:rPr>
              <a:t>thon,</a:t>
            </a:r>
            <a:r>
              <a:rPr sz="1997" spc="-180" dirty="0">
                <a:solidFill>
                  <a:srgbClr val="FFFFFF"/>
                </a:solidFill>
                <a:latin typeface="Verdana"/>
                <a:cs typeface="Verdana"/>
              </a:rPr>
              <a:t> </a:t>
            </a:r>
            <a:r>
              <a:rPr sz="1997" spc="50" dirty="0">
                <a:solidFill>
                  <a:srgbClr val="FFFFFF"/>
                </a:solidFill>
                <a:latin typeface="Verdana"/>
                <a:cs typeface="Verdana"/>
              </a:rPr>
              <a:t>in</a:t>
            </a:r>
            <a:r>
              <a:rPr sz="1997" spc="40" dirty="0">
                <a:solidFill>
                  <a:srgbClr val="FFFFFF"/>
                </a:solidFill>
                <a:latin typeface="Verdana"/>
                <a:cs typeface="Verdana"/>
              </a:rPr>
              <a:t>c</a:t>
            </a:r>
            <a:r>
              <a:rPr sz="1997" spc="-10" dirty="0">
                <a:solidFill>
                  <a:srgbClr val="FFFFFF"/>
                </a:solidFill>
                <a:latin typeface="Verdana"/>
                <a:cs typeface="Verdana"/>
              </a:rPr>
              <a:t>lu</a:t>
            </a:r>
            <a:r>
              <a:rPr sz="1997" spc="-43" dirty="0">
                <a:solidFill>
                  <a:srgbClr val="FFFFFF"/>
                </a:solidFill>
                <a:latin typeface="Verdana"/>
                <a:cs typeface="Verdana"/>
              </a:rPr>
              <a:t>y</a:t>
            </a:r>
            <a:r>
              <a:rPr sz="1997" spc="60" dirty="0">
                <a:solidFill>
                  <a:srgbClr val="FFFFFF"/>
                </a:solidFill>
                <a:latin typeface="Verdana"/>
                <a:cs typeface="Verdana"/>
              </a:rPr>
              <a:t>endo</a:t>
            </a:r>
            <a:r>
              <a:rPr sz="1997" spc="-180" dirty="0">
                <a:solidFill>
                  <a:srgbClr val="FFFFFF"/>
                </a:solidFill>
                <a:latin typeface="Verdana"/>
                <a:cs typeface="Verdana"/>
              </a:rPr>
              <a:t> </a:t>
            </a:r>
            <a:r>
              <a:rPr sz="1997" dirty="0">
                <a:solidFill>
                  <a:srgbClr val="FFFFFF"/>
                </a:solidFill>
                <a:latin typeface="Verdana"/>
                <a:cs typeface="Verdana"/>
              </a:rPr>
              <a:t>el</a:t>
            </a:r>
            <a:r>
              <a:rPr sz="1997" spc="-180" dirty="0">
                <a:solidFill>
                  <a:srgbClr val="FFFFFF"/>
                </a:solidFill>
                <a:latin typeface="Verdana"/>
                <a:cs typeface="Verdana"/>
              </a:rPr>
              <a:t> </a:t>
            </a:r>
            <a:r>
              <a:rPr sz="1997" spc="17" dirty="0">
                <a:solidFill>
                  <a:srgbClr val="FFFFFF"/>
                </a:solidFill>
                <a:latin typeface="Verdana"/>
                <a:cs typeface="Verdana"/>
              </a:rPr>
              <a:t>uso</a:t>
            </a:r>
            <a:r>
              <a:rPr sz="1997" spc="-180" dirty="0">
                <a:solidFill>
                  <a:srgbClr val="FFFFFF"/>
                </a:solidFill>
                <a:latin typeface="Verdana"/>
                <a:cs typeface="Verdana"/>
              </a:rPr>
              <a:t> </a:t>
            </a:r>
            <a:r>
              <a:rPr sz="1997" spc="60" dirty="0">
                <a:solidFill>
                  <a:srgbClr val="FFFFFF"/>
                </a:solidFill>
                <a:latin typeface="Verdana"/>
                <a:cs typeface="Verdana"/>
              </a:rPr>
              <a:t>de</a:t>
            </a:r>
            <a:r>
              <a:rPr sz="1997" spc="-180" dirty="0">
                <a:solidFill>
                  <a:srgbClr val="FFFFFF"/>
                </a:solidFill>
                <a:latin typeface="Verdana"/>
                <a:cs typeface="Verdana"/>
              </a:rPr>
              <a:t> </a:t>
            </a:r>
            <a:r>
              <a:rPr sz="1997" spc="-17" dirty="0">
                <a:solidFill>
                  <a:srgbClr val="FFFFFF"/>
                </a:solidFill>
                <a:latin typeface="Verdana"/>
                <a:cs typeface="Verdana"/>
              </a:rPr>
              <a:t>la  </a:t>
            </a:r>
            <a:r>
              <a:rPr sz="1997" spc="53" dirty="0">
                <a:solidFill>
                  <a:srgbClr val="FFFFFF"/>
                </a:solidFill>
                <a:latin typeface="Verdana"/>
                <a:cs typeface="Verdana"/>
              </a:rPr>
              <a:t>fun</a:t>
            </a:r>
            <a:r>
              <a:rPr sz="1997" spc="37" dirty="0">
                <a:solidFill>
                  <a:srgbClr val="FFFFFF"/>
                </a:solidFill>
                <a:latin typeface="Verdana"/>
                <a:cs typeface="Verdana"/>
              </a:rPr>
              <a:t>ción</a:t>
            </a:r>
            <a:r>
              <a:rPr sz="1997" spc="-180" dirty="0">
                <a:solidFill>
                  <a:srgbClr val="FFFFFF"/>
                </a:solidFill>
                <a:latin typeface="Verdana"/>
                <a:cs typeface="Verdana"/>
              </a:rPr>
              <a:t> </a:t>
            </a:r>
            <a:r>
              <a:rPr sz="1997" b="1" spc="-90" dirty="0">
                <a:solidFill>
                  <a:srgbClr val="FFFFFF"/>
                </a:solidFill>
                <a:latin typeface="Verdana"/>
                <a:cs typeface="Verdana"/>
              </a:rPr>
              <a:t>zip</a:t>
            </a:r>
            <a:r>
              <a:rPr sz="1997" b="1" spc="-160" dirty="0">
                <a:solidFill>
                  <a:srgbClr val="FFFFFF"/>
                </a:solidFill>
                <a:latin typeface="Verdana"/>
                <a:cs typeface="Verdana"/>
              </a:rPr>
              <a:t> </a:t>
            </a:r>
            <a:r>
              <a:rPr sz="1997" spc="100" dirty="0">
                <a:solidFill>
                  <a:srgbClr val="FFFFFF"/>
                </a:solidFill>
                <a:latin typeface="Verdana"/>
                <a:cs typeface="Verdana"/>
              </a:rPr>
              <a:t>p</a:t>
            </a:r>
            <a:r>
              <a:rPr sz="1997" spc="-23" dirty="0">
                <a:solidFill>
                  <a:srgbClr val="FFFFFF"/>
                </a:solidFill>
                <a:latin typeface="Verdana"/>
                <a:cs typeface="Verdana"/>
              </a:rPr>
              <a:t>a</a:t>
            </a:r>
            <a:r>
              <a:rPr sz="1997" spc="-150" dirty="0">
                <a:solidFill>
                  <a:srgbClr val="FFFFFF"/>
                </a:solidFill>
                <a:latin typeface="Verdana"/>
                <a:cs typeface="Verdana"/>
              </a:rPr>
              <a:t>r</a:t>
            </a:r>
            <a:r>
              <a:rPr sz="1997" spc="-23" dirty="0">
                <a:solidFill>
                  <a:srgbClr val="FFFFFF"/>
                </a:solidFill>
                <a:latin typeface="Verdana"/>
                <a:cs typeface="Verdana"/>
              </a:rPr>
              <a:t>a</a:t>
            </a:r>
            <a:r>
              <a:rPr sz="1997" spc="-180" dirty="0">
                <a:solidFill>
                  <a:srgbClr val="FFFFFF"/>
                </a:solidFill>
                <a:latin typeface="Verdana"/>
                <a:cs typeface="Verdana"/>
              </a:rPr>
              <a:t> </a:t>
            </a:r>
            <a:r>
              <a:rPr sz="1997" spc="63" dirty="0">
                <a:solidFill>
                  <a:srgbClr val="FFFFFF"/>
                </a:solidFill>
                <a:latin typeface="Verdana"/>
                <a:cs typeface="Verdana"/>
              </a:rPr>
              <a:t>c</a:t>
            </a:r>
            <a:r>
              <a:rPr sz="1997" spc="40" dirty="0">
                <a:solidFill>
                  <a:srgbClr val="FFFFFF"/>
                </a:solidFill>
                <a:latin typeface="Verdana"/>
                <a:cs typeface="Verdana"/>
              </a:rPr>
              <a:t>ombinar  </a:t>
            </a:r>
            <a:r>
              <a:rPr sz="1997" spc="3" dirty="0">
                <a:solidFill>
                  <a:srgbClr val="FFFFFF"/>
                </a:solidFill>
                <a:latin typeface="Verdana"/>
                <a:cs typeface="Verdana"/>
              </a:rPr>
              <a:t>i</a:t>
            </a:r>
            <a:r>
              <a:rPr sz="1997" spc="-33" dirty="0">
                <a:solidFill>
                  <a:srgbClr val="FFFFFF"/>
                </a:solidFill>
                <a:latin typeface="Verdana"/>
                <a:cs typeface="Verdana"/>
              </a:rPr>
              <a:t>t</a:t>
            </a:r>
            <a:r>
              <a:rPr sz="1997" spc="13" dirty="0">
                <a:solidFill>
                  <a:srgbClr val="FFFFFF"/>
                </a:solidFill>
                <a:latin typeface="Verdana"/>
                <a:cs typeface="Verdana"/>
              </a:rPr>
              <a:t>e</a:t>
            </a:r>
            <a:r>
              <a:rPr sz="1997" spc="-150" dirty="0">
                <a:solidFill>
                  <a:srgbClr val="FFFFFF"/>
                </a:solidFill>
                <a:latin typeface="Verdana"/>
                <a:cs typeface="Verdana"/>
              </a:rPr>
              <a:t>r</a:t>
            </a:r>
            <a:r>
              <a:rPr sz="1997" spc="3" dirty="0">
                <a:solidFill>
                  <a:srgbClr val="FFFFFF"/>
                </a:solidFill>
                <a:latin typeface="Verdana"/>
                <a:cs typeface="Verdana"/>
              </a:rPr>
              <a:t>ables</a:t>
            </a:r>
            <a:r>
              <a:rPr sz="1997" spc="-180" dirty="0">
                <a:solidFill>
                  <a:srgbClr val="FFFFFF"/>
                </a:solidFill>
                <a:latin typeface="Verdana"/>
                <a:cs typeface="Verdana"/>
              </a:rPr>
              <a:t> </a:t>
            </a:r>
            <a:r>
              <a:rPr sz="1997" spc="-100" dirty="0">
                <a:solidFill>
                  <a:srgbClr val="FFFFFF"/>
                </a:solidFill>
                <a:latin typeface="Verdana"/>
                <a:cs typeface="Verdana"/>
              </a:rPr>
              <a:t>y</a:t>
            </a:r>
            <a:r>
              <a:rPr sz="1997" spc="-180" dirty="0">
                <a:solidFill>
                  <a:srgbClr val="FFFFFF"/>
                </a:solidFill>
                <a:latin typeface="Verdana"/>
                <a:cs typeface="Verdana"/>
              </a:rPr>
              <a:t> </a:t>
            </a:r>
            <a:r>
              <a:rPr sz="1997" dirty="0">
                <a:solidFill>
                  <a:srgbClr val="FFFFFF"/>
                </a:solidFill>
                <a:latin typeface="Verdana"/>
                <a:cs typeface="Verdana"/>
              </a:rPr>
              <a:t>el</a:t>
            </a:r>
            <a:r>
              <a:rPr sz="1997" spc="-180" dirty="0">
                <a:solidFill>
                  <a:srgbClr val="FFFFFF"/>
                </a:solidFill>
                <a:latin typeface="Verdana"/>
                <a:cs typeface="Verdana"/>
              </a:rPr>
              <a:t> </a:t>
            </a:r>
            <a:r>
              <a:rPr sz="1997" spc="57" dirty="0">
                <a:solidFill>
                  <a:srgbClr val="FFFFFF"/>
                </a:solidFill>
                <a:latin typeface="Verdana"/>
                <a:cs typeface="Verdana"/>
              </a:rPr>
              <a:t>empleo</a:t>
            </a:r>
            <a:r>
              <a:rPr sz="1997" spc="-180" dirty="0">
                <a:solidFill>
                  <a:srgbClr val="FFFFFF"/>
                </a:solidFill>
                <a:latin typeface="Verdana"/>
                <a:cs typeface="Verdana"/>
              </a:rPr>
              <a:t> </a:t>
            </a:r>
            <a:r>
              <a:rPr sz="1997" spc="60" dirty="0">
                <a:solidFill>
                  <a:srgbClr val="FFFFFF"/>
                </a:solidFill>
                <a:latin typeface="Verdana"/>
                <a:cs typeface="Verdana"/>
              </a:rPr>
              <a:t>de</a:t>
            </a:r>
            <a:r>
              <a:rPr sz="1997" spc="-180" dirty="0">
                <a:solidFill>
                  <a:srgbClr val="FFFFFF"/>
                </a:solidFill>
                <a:latin typeface="Verdana"/>
                <a:cs typeface="Verdana"/>
              </a:rPr>
              <a:t> </a:t>
            </a:r>
            <a:r>
              <a:rPr sz="1997" spc="-17" dirty="0">
                <a:solidFill>
                  <a:srgbClr val="FFFFFF"/>
                </a:solidFill>
                <a:latin typeface="Verdana"/>
                <a:cs typeface="Verdana"/>
              </a:rPr>
              <a:t>la  </a:t>
            </a:r>
            <a:r>
              <a:rPr sz="1997" spc="43" dirty="0">
                <a:solidFill>
                  <a:srgbClr val="FFFFFF"/>
                </a:solidFill>
                <a:latin typeface="Verdana"/>
                <a:cs typeface="Verdana"/>
              </a:rPr>
              <a:t>función </a:t>
            </a:r>
            <a:r>
              <a:rPr sz="1997" b="1" spc="-97" dirty="0">
                <a:solidFill>
                  <a:srgbClr val="FFFFFF"/>
                </a:solidFill>
                <a:latin typeface="Verdana"/>
                <a:cs typeface="Verdana"/>
              </a:rPr>
              <a:t>enumerate </a:t>
            </a:r>
            <a:r>
              <a:rPr sz="1997" spc="-23" dirty="0">
                <a:solidFill>
                  <a:srgbClr val="FFFFFF"/>
                </a:solidFill>
                <a:latin typeface="Verdana"/>
                <a:cs typeface="Verdana"/>
              </a:rPr>
              <a:t>para </a:t>
            </a:r>
            <a:r>
              <a:rPr sz="1997" spc="27" dirty="0">
                <a:solidFill>
                  <a:srgbClr val="FFFFFF"/>
                </a:solidFill>
                <a:latin typeface="Verdana"/>
                <a:cs typeface="Verdana"/>
              </a:rPr>
              <a:t>obtener </a:t>
            </a:r>
            <a:r>
              <a:rPr sz="1997" spc="-692" dirty="0">
                <a:solidFill>
                  <a:srgbClr val="FFFFFF"/>
                </a:solidFill>
                <a:latin typeface="Verdana"/>
                <a:cs typeface="Verdana"/>
              </a:rPr>
              <a:t> </a:t>
            </a:r>
            <a:r>
              <a:rPr sz="1997" spc="50" dirty="0">
                <a:solidFill>
                  <a:srgbClr val="FFFFFF"/>
                </a:solidFill>
                <a:latin typeface="Verdana"/>
                <a:cs typeface="Verdana"/>
              </a:rPr>
              <a:t>índi</a:t>
            </a:r>
            <a:r>
              <a:rPr sz="1997" spc="37" dirty="0">
                <a:solidFill>
                  <a:srgbClr val="FFFFFF"/>
                </a:solidFill>
                <a:latin typeface="Verdana"/>
                <a:cs typeface="Verdana"/>
              </a:rPr>
              <a:t>c</a:t>
            </a:r>
            <a:r>
              <a:rPr sz="1997" spc="-27" dirty="0">
                <a:solidFill>
                  <a:srgbClr val="FFFFFF"/>
                </a:solidFill>
                <a:latin typeface="Verdana"/>
                <a:cs typeface="Verdana"/>
              </a:rPr>
              <a:t>es</a:t>
            </a:r>
            <a:r>
              <a:rPr sz="1997" spc="-180" dirty="0">
                <a:solidFill>
                  <a:srgbClr val="FFFFFF"/>
                </a:solidFill>
                <a:latin typeface="Verdana"/>
                <a:cs typeface="Verdana"/>
              </a:rPr>
              <a:t> </a:t>
            </a:r>
            <a:r>
              <a:rPr sz="1997" spc="-100" dirty="0">
                <a:solidFill>
                  <a:srgbClr val="FFFFFF"/>
                </a:solidFill>
                <a:latin typeface="Verdana"/>
                <a:cs typeface="Verdana"/>
              </a:rPr>
              <a:t>y</a:t>
            </a:r>
            <a:r>
              <a:rPr sz="1997" spc="-180" dirty="0">
                <a:solidFill>
                  <a:srgbClr val="FFFFFF"/>
                </a:solidFill>
                <a:latin typeface="Verdana"/>
                <a:cs typeface="Verdana"/>
              </a:rPr>
              <a:t> </a:t>
            </a:r>
            <a:r>
              <a:rPr sz="1997" spc="-133" dirty="0">
                <a:solidFill>
                  <a:srgbClr val="FFFFFF"/>
                </a:solidFill>
                <a:latin typeface="Verdana"/>
                <a:cs typeface="Verdana"/>
              </a:rPr>
              <a:t>v</a:t>
            </a:r>
            <a:r>
              <a:rPr sz="1997" spc="-13" dirty="0">
                <a:solidFill>
                  <a:srgbClr val="FFFFFF"/>
                </a:solidFill>
                <a:latin typeface="Verdana"/>
                <a:cs typeface="Verdana"/>
              </a:rPr>
              <a:t>alo</a:t>
            </a:r>
            <a:r>
              <a:rPr sz="1997" spc="-37" dirty="0">
                <a:solidFill>
                  <a:srgbClr val="FFFFFF"/>
                </a:solidFill>
                <a:latin typeface="Verdana"/>
                <a:cs typeface="Verdana"/>
              </a:rPr>
              <a:t>r</a:t>
            </a:r>
            <a:r>
              <a:rPr sz="1997" spc="-23" dirty="0">
                <a:solidFill>
                  <a:srgbClr val="FFFFFF"/>
                </a:solidFill>
                <a:latin typeface="Verdana"/>
                <a:cs typeface="Verdana"/>
              </a:rPr>
              <a:t>es  </a:t>
            </a:r>
            <a:r>
              <a:rPr sz="1997" spc="10" dirty="0">
                <a:solidFill>
                  <a:srgbClr val="FFFFFF"/>
                </a:solidFill>
                <a:latin typeface="Verdana"/>
                <a:cs typeface="Verdana"/>
              </a:rPr>
              <a:t>simultáneamente.</a:t>
            </a:r>
            <a:endParaRPr sz="1997">
              <a:solidFill>
                <a:prstClr val="black"/>
              </a:solidFill>
              <a:latin typeface="Verdana"/>
              <a:cs typeface="Verdana"/>
            </a:endParaRPr>
          </a:p>
        </p:txBody>
      </p:sp>
      <p:sp>
        <p:nvSpPr>
          <p:cNvPr id="3" name="object 3"/>
          <p:cNvSpPr txBox="1">
            <a:spLocks noGrp="1"/>
          </p:cNvSpPr>
          <p:nvPr>
            <p:ph type="title"/>
          </p:nvPr>
        </p:nvSpPr>
        <p:spPr>
          <a:xfrm>
            <a:off x="632267" y="1415715"/>
            <a:ext cx="3546964" cy="431215"/>
          </a:xfrm>
          <a:prstGeom prst="rect">
            <a:avLst/>
          </a:prstGeom>
        </p:spPr>
        <p:txBody>
          <a:bodyPr vert="horz" wrap="square" lIns="0" tIns="10993" rIns="0" bIns="0" rtlCol="0">
            <a:spAutoFit/>
          </a:bodyPr>
          <a:lstStyle/>
          <a:p>
            <a:pPr marL="8456">
              <a:spcBef>
                <a:spcPts val="87"/>
              </a:spcBef>
            </a:pPr>
            <a:r>
              <a:rPr sz="2730" spc="-360" dirty="0">
                <a:solidFill>
                  <a:srgbClr val="FFFFFF"/>
                </a:solidFill>
              </a:rPr>
              <a:t>T</a:t>
            </a:r>
            <a:r>
              <a:rPr sz="2730" spc="-107" dirty="0">
                <a:solidFill>
                  <a:srgbClr val="FFFFFF"/>
                </a:solidFill>
              </a:rPr>
              <a:t>é</a:t>
            </a:r>
            <a:r>
              <a:rPr sz="2730" spc="-13" dirty="0">
                <a:solidFill>
                  <a:srgbClr val="FFFFFF"/>
                </a:solidFill>
              </a:rPr>
              <a:t>c</a:t>
            </a:r>
            <a:r>
              <a:rPr sz="2730" spc="-67" dirty="0">
                <a:solidFill>
                  <a:srgbClr val="FFFFFF"/>
                </a:solidFill>
              </a:rPr>
              <a:t>n</a:t>
            </a:r>
            <a:r>
              <a:rPr sz="2730" spc="-143" dirty="0">
                <a:solidFill>
                  <a:srgbClr val="FFFFFF"/>
                </a:solidFill>
              </a:rPr>
              <a:t>i</a:t>
            </a:r>
            <a:r>
              <a:rPr sz="2730" spc="-13" dirty="0">
                <a:solidFill>
                  <a:srgbClr val="FFFFFF"/>
                </a:solidFill>
              </a:rPr>
              <a:t>c</a:t>
            </a:r>
            <a:r>
              <a:rPr sz="2730" spc="-160" dirty="0">
                <a:solidFill>
                  <a:srgbClr val="FFFFFF"/>
                </a:solidFill>
              </a:rPr>
              <a:t>a</a:t>
            </a:r>
            <a:r>
              <a:rPr sz="2730" spc="-203" dirty="0">
                <a:solidFill>
                  <a:srgbClr val="FFFFFF"/>
                </a:solidFill>
              </a:rPr>
              <a:t>s</a:t>
            </a:r>
            <a:r>
              <a:rPr sz="2730" spc="-176" dirty="0">
                <a:solidFill>
                  <a:srgbClr val="FFFFFF"/>
                </a:solidFill>
              </a:rPr>
              <a:t> </a:t>
            </a:r>
            <a:r>
              <a:rPr sz="2730" spc="-186" dirty="0">
                <a:solidFill>
                  <a:srgbClr val="FFFFFF"/>
                </a:solidFill>
              </a:rPr>
              <a:t>a</a:t>
            </a:r>
            <a:r>
              <a:rPr sz="2730" spc="-236" dirty="0">
                <a:solidFill>
                  <a:srgbClr val="FFFFFF"/>
                </a:solidFill>
              </a:rPr>
              <a:t>v</a:t>
            </a:r>
            <a:r>
              <a:rPr sz="2730" spc="-160" dirty="0">
                <a:solidFill>
                  <a:srgbClr val="FFFFFF"/>
                </a:solidFill>
              </a:rPr>
              <a:t>a</a:t>
            </a:r>
            <a:r>
              <a:rPr sz="2730" spc="-67" dirty="0">
                <a:solidFill>
                  <a:srgbClr val="FFFFFF"/>
                </a:solidFill>
              </a:rPr>
              <a:t>n</a:t>
            </a:r>
            <a:r>
              <a:rPr sz="2730" spc="-169" dirty="0">
                <a:solidFill>
                  <a:srgbClr val="FFFFFF"/>
                </a:solidFill>
              </a:rPr>
              <a:t>z</a:t>
            </a:r>
            <a:r>
              <a:rPr sz="2730" spc="-156" dirty="0">
                <a:solidFill>
                  <a:srgbClr val="FFFFFF"/>
                </a:solidFill>
              </a:rPr>
              <a:t>a</a:t>
            </a:r>
            <a:r>
              <a:rPr sz="2730" spc="-23" dirty="0">
                <a:solidFill>
                  <a:srgbClr val="FFFFFF"/>
                </a:solidFill>
              </a:rPr>
              <a:t>d</a:t>
            </a:r>
            <a:r>
              <a:rPr sz="2730" spc="-160" dirty="0">
                <a:solidFill>
                  <a:srgbClr val="FFFFFF"/>
                </a:solidFill>
              </a:rPr>
              <a:t>a</a:t>
            </a:r>
            <a:r>
              <a:rPr sz="2730" spc="-203" dirty="0">
                <a:solidFill>
                  <a:srgbClr val="FFFFFF"/>
                </a:solidFill>
              </a:rPr>
              <a:t>s</a:t>
            </a:r>
            <a:endParaRPr sz="273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3226" y="880225"/>
            <a:ext cx="4163846" cy="339011"/>
          </a:xfrm>
          <a:prstGeom prst="rect">
            <a:avLst/>
          </a:prstGeom>
        </p:spPr>
        <p:txBody>
          <a:bodyPr vert="horz" wrap="square" lIns="0" tIns="10993" rIns="0" bIns="0" rtlCol="0">
            <a:spAutoFit/>
          </a:bodyPr>
          <a:lstStyle/>
          <a:p>
            <a:pPr marL="8456" defTabSz="608808">
              <a:spcBef>
                <a:spcPts val="87"/>
              </a:spcBef>
            </a:pPr>
            <a:r>
              <a:rPr sz="2131" b="1" spc="-3" dirty="0">
                <a:solidFill>
                  <a:prstClr val="black"/>
                </a:solidFill>
                <a:latin typeface="Verdana"/>
                <a:cs typeface="Verdana"/>
              </a:rPr>
              <a:t>O</a:t>
            </a:r>
            <a:r>
              <a:rPr sz="2131" b="1" spc="-17" dirty="0">
                <a:solidFill>
                  <a:prstClr val="black"/>
                </a:solidFill>
                <a:latin typeface="Verdana"/>
                <a:cs typeface="Verdana"/>
              </a:rPr>
              <a:t>p</a:t>
            </a:r>
            <a:r>
              <a:rPr sz="2131" b="1" spc="-63" dirty="0">
                <a:solidFill>
                  <a:prstClr val="black"/>
                </a:solidFill>
                <a:latin typeface="Verdana"/>
                <a:cs typeface="Verdana"/>
              </a:rPr>
              <a:t>t</a:t>
            </a:r>
            <a:r>
              <a:rPr sz="2131" b="1" spc="-110" dirty="0">
                <a:solidFill>
                  <a:prstClr val="black"/>
                </a:solidFill>
                <a:latin typeface="Verdana"/>
                <a:cs typeface="Verdana"/>
              </a:rPr>
              <a:t>i</a:t>
            </a:r>
            <a:r>
              <a:rPr sz="2131" b="1" spc="7" dirty="0">
                <a:solidFill>
                  <a:prstClr val="black"/>
                </a:solidFill>
                <a:latin typeface="Verdana"/>
                <a:cs typeface="Verdana"/>
              </a:rPr>
              <a:t>m</a:t>
            </a:r>
            <a:r>
              <a:rPr sz="2131" b="1" spc="-110" dirty="0">
                <a:solidFill>
                  <a:prstClr val="black"/>
                </a:solidFill>
                <a:latin typeface="Verdana"/>
                <a:cs typeface="Verdana"/>
              </a:rPr>
              <a:t>i</a:t>
            </a:r>
            <a:r>
              <a:rPr sz="2131" b="1" spc="-130" dirty="0">
                <a:solidFill>
                  <a:prstClr val="black"/>
                </a:solidFill>
                <a:latin typeface="Verdana"/>
                <a:cs typeface="Verdana"/>
              </a:rPr>
              <a:t>z</a:t>
            </a:r>
            <a:r>
              <a:rPr sz="2131" b="1" spc="-120" dirty="0">
                <a:solidFill>
                  <a:prstClr val="black"/>
                </a:solidFill>
                <a:latin typeface="Verdana"/>
                <a:cs typeface="Verdana"/>
              </a:rPr>
              <a:t>a</a:t>
            </a:r>
            <a:r>
              <a:rPr sz="2131" b="1" spc="-17" dirty="0">
                <a:solidFill>
                  <a:prstClr val="black"/>
                </a:solidFill>
                <a:latin typeface="Verdana"/>
                <a:cs typeface="Verdana"/>
              </a:rPr>
              <a:t>c</a:t>
            </a:r>
            <a:r>
              <a:rPr sz="2131" b="1" spc="-110" dirty="0">
                <a:solidFill>
                  <a:prstClr val="black"/>
                </a:solidFill>
                <a:latin typeface="Verdana"/>
                <a:cs typeface="Verdana"/>
              </a:rPr>
              <a:t>i</a:t>
            </a:r>
            <a:r>
              <a:rPr sz="2131" b="1" spc="-80" dirty="0">
                <a:solidFill>
                  <a:prstClr val="black"/>
                </a:solidFill>
                <a:latin typeface="Verdana"/>
                <a:cs typeface="Verdana"/>
              </a:rPr>
              <a:t>ó</a:t>
            </a:r>
            <a:r>
              <a:rPr sz="2131" b="1" spc="-47" dirty="0">
                <a:solidFill>
                  <a:prstClr val="black"/>
                </a:solidFill>
                <a:latin typeface="Verdana"/>
                <a:cs typeface="Verdana"/>
              </a:rPr>
              <a:t>n</a:t>
            </a:r>
            <a:r>
              <a:rPr sz="2131" b="1" spc="-136" dirty="0">
                <a:solidFill>
                  <a:prstClr val="black"/>
                </a:solidFill>
                <a:latin typeface="Verdana"/>
                <a:cs typeface="Verdana"/>
              </a:rPr>
              <a:t> </a:t>
            </a:r>
            <a:r>
              <a:rPr sz="2131" b="1" spc="-17" dirty="0">
                <a:solidFill>
                  <a:prstClr val="black"/>
                </a:solidFill>
                <a:latin typeface="Verdana"/>
                <a:cs typeface="Verdana"/>
              </a:rPr>
              <a:t>d</a:t>
            </a:r>
            <a:r>
              <a:rPr sz="2131" b="1" spc="-76" dirty="0">
                <a:solidFill>
                  <a:prstClr val="black"/>
                </a:solidFill>
                <a:latin typeface="Verdana"/>
                <a:cs typeface="Verdana"/>
              </a:rPr>
              <a:t>e</a:t>
            </a:r>
            <a:r>
              <a:rPr sz="2131" b="1" spc="-136" dirty="0">
                <a:solidFill>
                  <a:prstClr val="black"/>
                </a:solidFill>
                <a:latin typeface="Verdana"/>
                <a:cs typeface="Verdana"/>
              </a:rPr>
              <a:t> </a:t>
            </a:r>
            <a:r>
              <a:rPr sz="2131" b="1" spc="-180" dirty="0">
                <a:solidFill>
                  <a:prstClr val="black"/>
                </a:solidFill>
                <a:latin typeface="Verdana"/>
                <a:cs typeface="Verdana"/>
              </a:rPr>
              <a:t>r</a:t>
            </a:r>
            <a:r>
              <a:rPr sz="2131" b="1" spc="-80" dirty="0">
                <a:solidFill>
                  <a:prstClr val="black"/>
                </a:solidFill>
                <a:latin typeface="Verdana"/>
                <a:cs typeface="Verdana"/>
              </a:rPr>
              <a:t>e</a:t>
            </a:r>
            <a:r>
              <a:rPr sz="2131" b="1" spc="-47" dirty="0">
                <a:solidFill>
                  <a:prstClr val="black"/>
                </a:solidFill>
                <a:latin typeface="Verdana"/>
                <a:cs typeface="Verdana"/>
              </a:rPr>
              <a:t>n</a:t>
            </a:r>
            <a:r>
              <a:rPr sz="2131" b="1" spc="-17" dirty="0">
                <a:solidFill>
                  <a:prstClr val="black"/>
                </a:solidFill>
                <a:latin typeface="Verdana"/>
                <a:cs typeface="Verdana"/>
              </a:rPr>
              <a:t>d</a:t>
            </a:r>
            <a:r>
              <a:rPr sz="2131" b="1" spc="-110" dirty="0">
                <a:solidFill>
                  <a:prstClr val="black"/>
                </a:solidFill>
                <a:latin typeface="Verdana"/>
                <a:cs typeface="Verdana"/>
              </a:rPr>
              <a:t>i</a:t>
            </a:r>
            <a:r>
              <a:rPr sz="2131" b="1" spc="7" dirty="0">
                <a:solidFill>
                  <a:prstClr val="black"/>
                </a:solidFill>
                <a:latin typeface="Verdana"/>
                <a:cs typeface="Verdana"/>
              </a:rPr>
              <a:t>m</a:t>
            </a:r>
            <a:r>
              <a:rPr sz="2131" b="1" spc="-110" dirty="0">
                <a:solidFill>
                  <a:prstClr val="black"/>
                </a:solidFill>
                <a:latin typeface="Verdana"/>
                <a:cs typeface="Verdana"/>
              </a:rPr>
              <a:t>i</a:t>
            </a:r>
            <a:r>
              <a:rPr sz="2131" b="1" spc="-80" dirty="0">
                <a:solidFill>
                  <a:prstClr val="black"/>
                </a:solidFill>
                <a:latin typeface="Verdana"/>
                <a:cs typeface="Verdana"/>
              </a:rPr>
              <a:t>e</a:t>
            </a:r>
            <a:r>
              <a:rPr sz="2131" b="1" spc="-50" dirty="0">
                <a:solidFill>
                  <a:prstClr val="black"/>
                </a:solidFill>
                <a:latin typeface="Verdana"/>
                <a:cs typeface="Verdana"/>
              </a:rPr>
              <a:t>n</a:t>
            </a:r>
            <a:r>
              <a:rPr sz="2131" b="1" spc="-100" dirty="0">
                <a:solidFill>
                  <a:prstClr val="black"/>
                </a:solidFill>
                <a:latin typeface="Verdana"/>
                <a:cs typeface="Verdana"/>
              </a:rPr>
              <a:t>t</a:t>
            </a:r>
            <a:r>
              <a:rPr sz="2131" b="1" spc="-76" dirty="0">
                <a:solidFill>
                  <a:prstClr val="black"/>
                </a:solidFill>
                <a:latin typeface="Verdana"/>
                <a:cs typeface="Verdana"/>
              </a:rPr>
              <a:t>o</a:t>
            </a:r>
            <a:endParaRPr sz="2131">
              <a:solidFill>
                <a:prstClr val="black"/>
              </a:solidFill>
              <a:latin typeface="Verdana"/>
              <a:cs typeface="Verdana"/>
            </a:endParaRPr>
          </a:p>
        </p:txBody>
      </p:sp>
      <p:sp>
        <p:nvSpPr>
          <p:cNvPr id="3" name="object 3"/>
          <p:cNvSpPr txBox="1">
            <a:spLocks noGrp="1"/>
          </p:cNvSpPr>
          <p:nvPr>
            <p:ph type="title"/>
          </p:nvPr>
        </p:nvSpPr>
        <p:spPr>
          <a:xfrm>
            <a:off x="5843010" y="550564"/>
            <a:ext cx="5364630" cy="1732049"/>
          </a:xfrm>
          <a:prstGeom prst="rect">
            <a:avLst/>
          </a:prstGeom>
        </p:spPr>
        <p:txBody>
          <a:bodyPr vert="horz" wrap="square" lIns="0" tIns="38898" rIns="0" bIns="0" rtlCol="0">
            <a:spAutoFit/>
          </a:bodyPr>
          <a:lstStyle/>
          <a:p>
            <a:pPr marL="8456" marR="54539">
              <a:lnSpc>
                <a:spcPts val="2197"/>
              </a:lnSpc>
              <a:spcBef>
                <a:spcPts val="306"/>
              </a:spcBef>
            </a:pPr>
            <a:r>
              <a:rPr sz="1997" b="0" spc="20" dirty="0"/>
              <a:t>La</a:t>
            </a:r>
            <a:r>
              <a:rPr sz="1997" b="0" spc="-180" dirty="0"/>
              <a:t> </a:t>
            </a:r>
            <a:r>
              <a:rPr sz="1997" b="0" spc="40" dirty="0"/>
              <a:t>optimiza</a:t>
            </a:r>
            <a:r>
              <a:rPr sz="1997" b="0" spc="20" dirty="0"/>
              <a:t>c</a:t>
            </a:r>
            <a:r>
              <a:rPr sz="1997" b="0" spc="37" dirty="0"/>
              <a:t>ión</a:t>
            </a:r>
            <a:r>
              <a:rPr sz="1997" b="0" spc="-180" dirty="0"/>
              <a:t> </a:t>
            </a:r>
            <a:r>
              <a:rPr sz="1997" b="0" spc="60" dirty="0"/>
              <a:t>de</a:t>
            </a:r>
            <a:r>
              <a:rPr sz="1997" b="0" spc="-180" dirty="0"/>
              <a:t> </a:t>
            </a:r>
            <a:r>
              <a:rPr sz="1997" b="0" spc="-80" dirty="0"/>
              <a:t>r</a:t>
            </a:r>
            <a:r>
              <a:rPr sz="1997" b="0" spc="57" dirty="0"/>
              <a:t>endimien</a:t>
            </a:r>
            <a:r>
              <a:rPr sz="1997" b="0" spc="-3" dirty="0"/>
              <a:t>t</a:t>
            </a:r>
            <a:r>
              <a:rPr sz="1997" b="0" spc="40" dirty="0"/>
              <a:t>o</a:t>
            </a:r>
            <a:r>
              <a:rPr sz="1997" b="0" spc="-180" dirty="0"/>
              <a:t> </a:t>
            </a:r>
            <a:r>
              <a:rPr sz="1997" b="0" spc="37" dirty="0"/>
              <a:t>del</a:t>
            </a:r>
            <a:r>
              <a:rPr sz="1997" b="0" spc="-180" dirty="0"/>
              <a:t> </a:t>
            </a:r>
            <a:r>
              <a:rPr sz="1997" b="0" spc="93" dirty="0"/>
              <a:t>bu</a:t>
            </a:r>
            <a:r>
              <a:rPr sz="1997" b="0" spc="60" dirty="0"/>
              <a:t>c</a:t>
            </a:r>
            <a:r>
              <a:rPr sz="1997" b="0" dirty="0"/>
              <a:t>le  </a:t>
            </a:r>
            <a:r>
              <a:rPr sz="1997" spc="-127" dirty="0"/>
              <a:t>f</a:t>
            </a:r>
            <a:r>
              <a:rPr sz="1997" spc="-120" dirty="0"/>
              <a:t>or</a:t>
            </a:r>
            <a:r>
              <a:rPr sz="1997" spc="-160" dirty="0"/>
              <a:t> </a:t>
            </a:r>
            <a:r>
              <a:rPr sz="1997" b="0" spc="-27" dirty="0"/>
              <a:t>es</a:t>
            </a:r>
            <a:r>
              <a:rPr sz="1997" b="0" spc="-180" dirty="0"/>
              <a:t> </a:t>
            </a:r>
            <a:r>
              <a:rPr sz="1997" b="0" spc="47" dirty="0"/>
              <a:t>cru</a:t>
            </a:r>
            <a:r>
              <a:rPr sz="1997" b="0" spc="30" dirty="0"/>
              <a:t>c</a:t>
            </a:r>
            <a:r>
              <a:rPr sz="1997" b="0" spc="-17" dirty="0"/>
              <a:t>ial</a:t>
            </a:r>
            <a:r>
              <a:rPr sz="1997" b="0" spc="-180" dirty="0"/>
              <a:t> </a:t>
            </a:r>
            <a:r>
              <a:rPr sz="1997" b="0" spc="100" dirty="0"/>
              <a:t>p</a:t>
            </a:r>
            <a:r>
              <a:rPr sz="1997" b="0" spc="-23" dirty="0"/>
              <a:t>a</a:t>
            </a:r>
            <a:r>
              <a:rPr sz="1997" b="0" spc="-150" dirty="0"/>
              <a:t>r</a:t>
            </a:r>
            <a:r>
              <a:rPr sz="1997" b="0" spc="-23" dirty="0"/>
              <a:t>a</a:t>
            </a:r>
            <a:r>
              <a:rPr sz="1997" b="0" spc="-180" dirty="0"/>
              <a:t> </a:t>
            </a:r>
            <a:r>
              <a:rPr sz="1997" b="0" spc="30" dirty="0"/>
              <a:t>aplica</a:t>
            </a:r>
            <a:r>
              <a:rPr sz="1997" b="0" spc="13" dirty="0"/>
              <a:t>c</a:t>
            </a:r>
            <a:r>
              <a:rPr sz="1997" b="0" spc="10" dirty="0"/>
              <a:t>iones</a:t>
            </a:r>
            <a:r>
              <a:rPr sz="1997" b="0" spc="-180" dirty="0"/>
              <a:t> </a:t>
            </a:r>
            <a:r>
              <a:rPr sz="1997" b="0" spc="53" dirty="0"/>
              <a:t>que  </a:t>
            </a:r>
            <a:r>
              <a:rPr sz="1997" b="0" spc="23" dirty="0"/>
              <a:t>manejan</a:t>
            </a:r>
            <a:r>
              <a:rPr sz="1997" b="0" spc="-180" dirty="0"/>
              <a:t> </a:t>
            </a:r>
            <a:r>
              <a:rPr sz="1997" b="0" spc="123" dirty="0"/>
              <a:t>g</a:t>
            </a:r>
            <a:r>
              <a:rPr sz="1997" b="0" spc="-150" dirty="0"/>
              <a:t>r</a:t>
            </a:r>
            <a:r>
              <a:rPr sz="1997" b="0" spc="23" dirty="0"/>
              <a:t>andes</a:t>
            </a:r>
            <a:r>
              <a:rPr sz="1997" b="0" spc="-180" dirty="0"/>
              <a:t> </a:t>
            </a:r>
            <a:r>
              <a:rPr sz="1997" b="0" spc="63" dirty="0"/>
              <a:t>c</a:t>
            </a:r>
            <a:r>
              <a:rPr sz="1997" b="0" spc="30" dirty="0"/>
              <a:t>onjun</a:t>
            </a:r>
            <a:r>
              <a:rPr sz="1997" b="0" spc="-20" dirty="0"/>
              <a:t>t</a:t>
            </a:r>
            <a:r>
              <a:rPr sz="1997" b="0" spc="-13" dirty="0"/>
              <a:t>os</a:t>
            </a:r>
            <a:r>
              <a:rPr sz="1997" b="0" spc="-180" dirty="0"/>
              <a:t> </a:t>
            </a:r>
            <a:r>
              <a:rPr sz="1997" b="0" spc="60" dirty="0"/>
              <a:t>de</a:t>
            </a:r>
            <a:r>
              <a:rPr sz="1997" b="0" spc="-180" dirty="0"/>
              <a:t> </a:t>
            </a:r>
            <a:r>
              <a:rPr sz="1997" b="0" spc="40" dirty="0"/>
              <a:t>da</a:t>
            </a:r>
            <a:r>
              <a:rPr sz="1997" b="0" spc="-13" dirty="0"/>
              <a:t>t</a:t>
            </a:r>
            <a:r>
              <a:rPr sz="1997" b="0" spc="-110" dirty="0"/>
              <a:t>os.</a:t>
            </a:r>
            <a:endParaRPr sz="1997"/>
          </a:p>
          <a:p>
            <a:pPr marL="8456" marR="3382">
              <a:lnSpc>
                <a:spcPts val="2197"/>
              </a:lnSpc>
            </a:pPr>
            <a:r>
              <a:rPr sz="1997" b="0" spc="47" dirty="0"/>
              <a:t>Ap</a:t>
            </a:r>
            <a:r>
              <a:rPr sz="1997" b="0" spc="3" dirty="0"/>
              <a:t>r</a:t>
            </a:r>
            <a:r>
              <a:rPr sz="1997" b="0" spc="37" dirty="0"/>
              <a:t>ende</a:t>
            </a:r>
            <a:r>
              <a:rPr sz="1997" b="0" spc="-3" dirty="0"/>
              <a:t>r</a:t>
            </a:r>
            <a:r>
              <a:rPr sz="1997" b="0" spc="40" dirty="0"/>
              <a:t>emos</a:t>
            </a:r>
            <a:r>
              <a:rPr sz="1997" b="0" spc="-180" dirty="0"/>
              <a:t> </a:t>
            </a:r>
            <a:r>
              <a:rPr sz="1997" b="0" spc="-10" dirty="0"/>
              <a:t>est</a:t>
            </a:r>
            <a:r>
              <a:rPr sz="1997" b="0" spc="-150" dirty="0"/>
              <a:t>r</a:t>
            </a:r>
            <a:r>
              <a:rPr sz="1997" b="0" dirty="0"/>
              <a:t>a</a:t>
            </a:r>
            <a:r>
              <a:rPr sz="1997" b="0" spc="-40" dirty="0"/>
              <a:t>t</a:t>
            </a:r>
            <a:r>
              <a:rPr sz="1997" b="0" spc="7" dirty="0"/>
              <a:t>egias</a:t>
            </a:r>
            <a:r>
              <a:rPr sz="1997" b="0" spc="-180" dirty="0"/>
              <a:t> </a:t>
            </a:r>
            <a:r>
              <a:rPr sz="1997" b="0" spc="100" dirty="0"/>
              <a:t>p</a:t>
            </a:r>
            <a:r>
              <a:rPr sz="1997" b="0" spc="-23" dirty="0"/>
              <a:t>a</a:t>
            </a:r>
            <a:r>
              <a:rPr sz="1997" b="0" spc="-150" dirty="0"/>
              <a:t>r</a:t>
            </a:r>
            <a:r>
              <a:rPr sz="1997" b="0" spc="-23" dirty="0"/>
              <a:t>a</a:t>
            </a:r>
            <a:r>
              <a:rPr sz="1997" b="0" spc="-180" dirty="0"/>
              <a:t> </a:t>
            </a:r>
            <a:r>
              <a:rPr sz="1997" b="0" spc="30" dirty="0"/>
              <a:t>minimizar  </a:t>
            </a:r>
            <a:r>
              <a:rPr sz="1997" b="0" dirty="0"/>
              <a:t>el</a:t>
            </a:r>
            <a:r>
              <a:rPr sz="1997" b="0" spc="-180" dirty="0"/>
              <a:t> </a:t>
            </a:r>
            <a:r>
              <a:rPr sz="1997" b="0" spc="57" dirty="0"/>
              <a:t>tiempo</a:t>
            </a:r>
            <a:r>
              <a:rPr sz="1997" b="0" spc="-180" dirty="0"/>
              <a:t> </a:t>
            </a:r>
            <a:r>
              <a:rPr sz="1997" b="0" spc="60" dirty="0"/>
              <a:t>de</a:t>
            </a:r>
            <a:r>
              <a:rPr sz="1997" b="0" spc="-180" dirty="0"/>
              <a:t> </a:t>
            </a:r>
            <a:r>
              <a:rPr sz="1997" b="0" spc="23" dirty="0"/>
              <a:t>ejecu</a:t>
            </a:r>
            <a:r>
              <a:rPr sz="1997" b="0" spc="3" dirty="0"/>
              <a:t>c</a:t>
            </a:r>
            <a:r>
              <a:rPr sz="1997" b="0" spc="37" dirty="0"/>
              <a:t>ión</a:t>
            </a:r>
            <a:r>
              <a:rPr sz="1997" b="0" spc="-180" dirty="0"/>
              <a:t> </a:t>
            </a:r>
            <a:r>
              <a:rPr sz="1997" b="0" spc="-100" dirty="0"/>
              <a:t>y</a:t>
            </a:r>
            <a:r>
              <a:rPr sz="1997" b="0" spc="-180" dirty="0"/>
              <a:t> </a:t>
            </a:r>
            <a:r>
              <a:rPr sz="1997" b="0" spc="10" dirty="0"/>
              <a:t>maximizar</a:t>
            </a:r>
            <a:r>
              <a:rPr sz="1997" b="0" spc="-180" dirty="0"/>
              <a:t> </a:t>
            </a:r>
            <a:r>
              <a:rPr sz="1997" b="0" spc="-17" dirty="0"/>
              <a:t>la  </a:t>
            </a:r>
            <a:r>
              <a:rPr sz="1997" b="0" spc="23" dirty="0"/>
              <a:t>eﬁ</a:t>
            </a:r>
            <a:r>
              <a:rPr sz="1997" b="0" spc="3" dirty="0"/>
              <a:t>c</a:t>
            </a:r>
            <a:r>
              <a:rPr sz="1997" b="0" spc="43" dirty="0"/>
              <a:t>ien</a:t>
            </a:r>
            <a:r>
              <a:rPr sz="1997" b="0" spc="27" dirty="0"/>
              <a:t>c</a:t>
            </a:r>
            <a:r>
              <a:rPr sz="1997" b="0" spc="-17" dirty="0"/>
              <a:t>ia</a:t>
            </a:r>
            <a:r>
              <a:rPr sz="1997" b="0" spc="-180" dirty="0"/>
              <a:t> </a:t>
            </a:r>
            <a:r>
              <a:rPr sz="1997" b="0" spc="37" dirty="0"/>
              <a:t>del</a:t>
            </a:r>
            <a:r>
              <a:rPr sz="1997" b="0" spc="-180" dirty="0"/>
              <a:t> </a:t>
            </a:r>
            <a:r>
              <a:rPr sz="1997" b="0" spc="63" dirty="0"/>
              <a:t>c</a:t>
            </a:r>
            <a:r>
              <a:rPr sz="1997" b="0" spc="57" dirty="0"/>
              <a:t>ódig</a:t>
            </a:r>
            <a:r>
              <a:rPr sz="1997" b="0" spc="37" dirty="0"/>
              <a:t>o</a:t>
            </a:r>
            <a:r>
              <a:rPr sz="1997" b="0" spc="-306" dirty="0"/>
              <a:t>.</a:t>
            </a:r>
            <a:endParaRPr sz="1997"/>
          </a:p>
        </p:txBody>
      </p:sp>
      <p:sp>
        <p:nvSpPr>
          <p:cNvPr id="4" name="object 4"/>
          <p:cNvSpPr/>
          <p:nvPr/>
        </p:nvSpPr>
        <p:spPr>
          <a:xfrm>
            <a:off x="3289" y="651755"/>
            <a:ext cx="5172674" cy="76106"/>
          </a:xfrm>
          <a:custGeom>
            <a:avLst/>
            <a:gdLst/>
            <a:ahLst/>
            <a:cxnLst/>
            <a:rect l="l" t="t" r="r" b="b"/>
            <a:pathLst>
              <a:path w="7768590" h="114300">
                <a:moveTo>
                  <a:pt x="0" y="0"/>
                </a:moveTo>
                <a:lnTo>
                  <a:pt x="0" y="114300"/>
                </a:lnTo>
                <a:lnTo>
                  <a:pt x="7768590" y="114300"/>
                </a:lnTo>
                <a:lnTo>
                  <a:pt x="7768590" y="0"/>
                </a:lnTo>
                <a:lnTo>
                  <a:pt x="0"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5" name="Imagen 4">
            <a:extLst>
              <a:ext uri="{FF2B5EF4-FFF2-40B4-BE49-F238E27FC236}">
                <a16:creationId xmlns:a16="http://schemas.microsoft.com/office/drawing/2014/main" id="{ADE7F10D-0175-818F-A0EF-1A0CA2039B5D}"/>
              </a:ext>
            </a:extLst>
          </p:cNvPr>
          <p:cNvPicPr>
            <a:picLocks noChangeAspect="1"/>
          </p:cNvPicPr>
          <p:nvPr/>
        </p:nvPicPr>
        <p:blipFill>
          <a:blip r:embed="rId2"/>
          <a:stretch>
            <a:fillRect/>
          </a:stretch>
        </p:blipFill>
        <p:spPr>
          <a:xfrm>
            <a:off x="0" y="6117661"/>
            <a:ext cx="11087100" cy="714375"/>
          </a:xfrm>
          <a:prstGeom prst="rect">
            <a:avLst/>
          </a:prstGeom>
        </p:spPr>
      </p:pic>
      <p:pic>
        <p:nvPicPr>
          <p:cNvPr id="6" name="Imagen 5">
            <a:extLst>
              <a:ext uri="{FF2B5EF4-FFF2-40B4-BE49-F238E27FC236}">
                <a16:creationId xmlns:a16="http://schemas.microsoft.com/office/drawing/2014/main" id="{B62FE376-D0EA-8D91-C222-85435989F2E1}"/>
              </a:ext>
            </a:extLst>
          </p:cNvPr>
          <p:cNvPicPr>
            <a:picLocks noChangeAspect="1"/>
          </p:cNvPicPr>
          <p:nvPr/>
        </p:nvPicPr>
        <p:blipFill>
          <a:blip r:embed="rId3"/>
          <a:stretch>
            <a:fillRect/>
          </a:stretch>
        </p:blipFill>
        <p:spPr>
          <a:xfrm>
            <a:off x="0" y="-7809"/>
            <a:ext cx="10451203" cy="5941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227" y="886568"/>
            <a:ext cx="3874220" cy="516740"/>
          </a:xfrm>
          <a:prstGeom prst="rect">
            <a:avLst/>
          </a:prstGeom>
        </p:spPr>
        <p:txBody>
          <a:bodyPr vert="horz" wrap="square" lIns="0" tIns="54543" rIns="0" bIns="0" rtlCol="0">
            <a:spAutoFit/>
          </a:bodyPr>
          <a:lstStyle/>
          <a:p>
            <a:pPr marL="8456" marR="3382">
              <a:lnSpc>
                <a:spcPts val="1798"/>
              </a:lnSpc>
              <a:spcBef>
                <a:spcPts val="429"/>
              </a:spcBef>
            </a:pPr>
            <a:r>
              <a:rPr sz="1798" spc="13" dirty="0"/>
              <a:t>M</a:t>
            </a:r>
            <a:r>
              <a:rPr sz="1798" spc="-113" dirty="0"/>
              <a:t>a</a:t>
            </a:r>
            <a:r>
              <a:rPr sz="1798" spc="-47" dirty="0"/>
              <a:t>n</a:t>
            </a:r>
            <a:r>
              <a:rPr sz="1798" spc="-76" dirty="0"/>
              <a:t>e</a:t>
            </a:r>
            <a:r>
              <a:rPr sz="1798" spc="-196" dirty="0"/>
              <a:t>j</a:t>
            </a:r>
            <a:r>
              <a:rPr sz="1798" spc="-73" dirty="0"/>
              <a:t>o</a:t>
            </a:r>
            <a:r>
              <a:rPr sz="1798" spc="-120" dirty="0"/>
              <a:t> </a:t>
            </a:r>
            <a:r>
              <a:rPr sz="1798" spc="-23" dirty="0"/>
              <a:t>d</a:t>
            </a:r>
            <a:r>
              <a:rPr sz="1798" spc="-73" dirty="0"/>
              <a:t>e</a:t>
            </a:r>
            <a:r>
              <a:rPr sz="1798" spc="-120" dirty="0"/>
              <a:t> </a:t>
            </a:r>
            <a:r>
              <a:rPr sz="1798" spc="-10" dirty="0"/>
              <a:t>g</a:t>
            </a:r>
            <a:r>
              <a:rPr sz="1798" spc="-216" dirty="0"/>
              <a:t>r</a:t>
            </a:r>
            <a:r>
              <a:rPr sz="1798" spc="-113" dirty="0"/>
              <a:t>a</a:t>
            </a:r>
            <a:r>
              <a:rPr sz="1798" spc="-47" dirty="0"/>
              <a:t>n</a:t>
            </a:r>
            <a:r>
              <a:rPr sz="1798" spc="-23" dirty="0"/>
              <a:t>d</a:t>
            </a:r>
            <a:r>
              <a:rPr sz="1798" spc="-76" dirty="0"/>
              <a:t>e</a:t>
            </a:r>
            <a:r>
              <a:rPr sz="1798" spc="-140" dirty="0"/>
              <a:t>s</a:t>
            </a:r>
            <a:r>
              <a:rPr sz="1798" spc="-120" dirty="0"/>
              <a:t> </a:t>
            </a:r>
            <a:r>
              <a:rPr sz="1798" spc="-30" dirty="0"/>
              <a:t>c</a:t>
            </a:r>
            <a:r>
              <a:rPr sz="1798" spc="-76" dirty="0"/>
              <a:t>o</a:t>
            </a:r>
            <a:r>
              <a:rPr sz="1798" spc="-50" dirty="0"/>
              <a:t>n</a:t>
            </a:r>
            <a:r>
              <a:rPr sz="1798" spc="-196" dirty="0"/>
              <a:t>j</a:t>
            </a:r>
            <a:r>
              <a:rPr sz="1798" spc="-57" dirty="0"/>
              <a:t>u</a:t>
            </a:r>
            <a:r>
              <a:rPr sz="1798" spc="-50" dirty="0"/>
              <a:t>n</a:t>
            </a:r>
            <a:r>
              <a:rPr sz="1798" spc="-90" dirty="0"/>
              <a:t>t</a:t>
            </a:r>
            <a:r>
              <a:rPr sz="1798" spc="-76" dirty="0"/>
              <a:t>o</a:t>
            </a:r>
            <a:r>
              <a:rPr sz="1798" spc="-140" dirty="0"/>
              <a:t>s</a:t>
            </a:r>
            <a:r>
              <a:rPr sz="1798" spc="-120" dirty="0"/>
              <a:t> </a:t>
            </a:r>
            <a:r>
              <a:rPr sz="1798" spc="-23" dirty="0"/>
              <a:t>d</a:t>
            </a:r>
            <a:r>
              <a:rPr sz="1798" spc="-50" dirty="0"/>
              <a:t>e  </a:t>
            </a:r>
            <a:r>
              <a:rPr sz="1798" spc="-87" dirty="0"/>
              <a:t>datos</a:t>
            </a:r>
            <a:endParaRPr sz="1798"/>
          </a:p>
        </p:txBody>
      </p:sp>
      <p:sp>
        <p:nvSpPr>
          <p:cNvPr id="3" name="object 3"/>
          <p:cNvSpPr txBox="1"/>
          <p:nvPr/>
        </p:nvSpPr>
        <p:spPr>
          <a:xfrm>
            <a:off x="5843010" y="550564"/>
            <a:ext cx="5274994" cy="1732049"/>
          </a:xfrm>
          <a:prstGeom prst="rect">
            <a:avLst/>
          </a:prstGeom>
        </p:spPr>
        <p:txBody>
          <a:bodyPr vert="horz" wrap="square" lIns="0" tIns="38898" rIns="0" bIns="0" rtlCol="0">
            <a:spAutoFit/>
          </a:bodyPr>
          <a:lstStyle/>
          <a:p>
            <a:pPr marL="8456" marR="3382" defTabSz="608808">
              <a:lnSpc>
                <a:spcPts val="2197"/>
              </a:lnSpc>
              <a:spcBef>
                <a:spcPts val="306"/>
              </a:spcBef>
            </a:pPr>
            <a:r>
              <a:rPr sz="1997" spc="30" dirty="0">
                <a:solidFill>
                  <a:prstClr val="black"/>
                </a:solidFill>
                <a:latin typeface="Verdana"/>
                <a:cs typeface="Verdana"/>
              </a:rPr>
              <a:t>El</a:t>
            </a:r>
            <a:r>
              <a:rPr sz="1997" spc="-180" dirty="0">
                <a:solidFill>
                  <a:prstClr val="black"/>
                </a:solidFill>
                <a:latin typeface="Verdana"/>
                <a:cs typeface="Verdana"/>
              </a:rPr>
              <a:t> </a:t>
            </a:r>
            <a:r>
              <a:rPr sz="1997" spc="23" dirty="0">
                <a:solidFill>
                  <a:prstClr val="black"/>
                </a:solidFill>
                <a:latin typeface="Verdana"/>
                <a:cs typeface="Verdana"/>
              </a:rPr>
              <a:t>manejo</a:t>
            </a:r>
            <a:r>
              <a:rPr sz="1997" spc="-180" dirty="0">
                <a:solidFill>
                  <a:prstClr val="black"/>
                </a:solidFill>
                <a:latin typeface="Verdana"/>
                <a:cs typeface="Verdana"/>
              </a:rPr>
              <a:t> </a:t>
            </a:r>
            <a:r>
              <a:rPr sz="1997" spc="17" dirty="0">
                <a:solidFill>
                  <a:prstClr val="black"/>
                </a:solidFill>
                <a:latin typeface="Verdana"/>
                <a:cs typeface="Verdana"/>
              </a:rPr>
              <a:t>eﬁciente</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3" dirty="0">
                <a:solidFill>
                  <a:prstClr val="black"/>
                </a:solidFill>
                <a:latin typeface="Verdana"/>
                <a:cs typeface="Verdana"/>
              </a:rPr>
              <a:t>grandes</a:t>
            </a:r>
            <a:r>
              <a:rPr sz="1997" spc="-180" dirty="0">
                <a:solidFill>
                  <a:prstClr val="black"/>
                </a:solidFill>
                <a:latin typeface="Verdana"/>
                <a:cs typeface="Verdana"/>
              </a:rPr>
              <a:t> </a:t>
            </a:r>
            <a:r>
              <a:rPr sz="1997" spc="17" dirty="0">
                <a:solidFill>
                  <a:prstClr val="black"/>
                </a:solidFill>
                <a:latin typeface="Verdana"/>
                <a:cs typeface="Verdana"/>
              </a:rPr>
              <a:t>conjuntos </a:t>
            </a:r>
            <a:r>
              <a:rPr sz="1997" spc="-692"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40" dirty="0">
                <a:solidFill>
                  <a:prstClr val="black"/>
                </a:solidFill>
                <a:latin typeface="Verdana"/>
                <a:cs typeface="Verdana"/>
              </a:rPr>
              <a:t>da</a:t>
            </a:r>
            <a:r>
              <a:rPr sz="1997" spc="-13" dirty="0">
                <a:solidFill>
                  <a:prstClr val="black"/>
                </a:solidFill>
                <a:latin typeface="Verdana"/>
                <a:cs typeface="Verdana"/>
              </a:rPr>
              <a:t>tos</a:t>
            </a:r>
            <a:r>
              <a:rPr sz="1997" spc="-180" dirty="0">
                <a:solidFill>
                  <a:prstClr val="black"/>
                </a:solidFill>
                <a:latin typeface="Verdana"/>
                <a:cs typeface="Verdana"/>
              </a:rPr>
              <a:t> </a:t>
            </a:r>
            <a:r>
              <a:rPr sz="1997" spc="63" dirty="0">
                <a:solidFill>
                  <a:prstClr val="black"/>
                </a:solidFill>
                <a:latin typeface="Verdana"/>
                <a:cs typeface="Verdana"/>
              </a:rPr>
              <a:t>c</a:t>
            </a:r>
            <a:r>
              <a:rPr sz="1997" spc="60" dirty="0">
                <a:solidFill>
                  <a:prstClr val="black"/>
                </a:solidFill>
                <a:latin typeface="Verdana"/>
                <a:cs typeface="Verdana"/>
              </a:rPr>
              <a:t>on</a:t>
            </a:r>
            <a:r>
              <a:rPr sz="1997" spc="-180" dirty="0">
                <a:solidFill>
                  <a:prstClr val="black"/>
                </a:solidFill>
                <a:latin typeface="Verdana"/>
                <a:cs typeface="Verdana"/>
              </a:rPr>
              <a:t> </a:t>
            </a:r>
            <a:r>
              <a:rPr sz="1997" spc="-17" dirty="0">
                <a:solidFill>
                  <a:prstClr val="black"/>
                </a:solidFill>
                <a:latin typeface="Verdana"/>
                <a:cs typeface="Verdana"/>
              </a:rPr>
              <a:t>la</a:t>
            </a:r>
            <a:r>
              <a:rPr sz="1997" spc="-180" dirty="0">
                <a:solidFill>
                  <a:prstClr val="black"/>
                </a:solidFill>
                <a:latin typeface="Verdana"/>
                <a:cs typeface="Verdana"/>
              </a:rPr>
              <a:t> </a:t>
            </a:r>
            <a:r>
              <a:rPr sz="1997" spc="13" dirty="0">
                <a:solidFill>
                  <a:prstClr val="black"/>
                </a:solidFill>
                <a:latin typeface="Verdana"/>
                <a:cs typeface="Verdana"/>
              </a:rPr>
              <a:t>sen</a:t>
            </a:r>
            <a:r>
              <a:rPr sz="1997" spc="-3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b="1" spc="-127" dirty="0">
                <a:solidFill>
                  <a:prstClr val="black"/>
                </a:solidFill>
                <a:latin typeface="Verdana"/>
                <a:cs typeface="Verdana"/>
              </a:rPr>
              <a:t>f</a:t>
            </a:r>
            <a:r>
              <a:rPr sz="1997" b="1" spc="-120" dirty="0">
                <a:solidFill>
                  <a:prstClr val="black"/>
                </a:solidFill>
                <a:latin typeface="Verdana"/>
                <a:cs typeface="Verdana"/>
              </a:rPr>
              <a:t>or</a:t>
            </a:r>
            <a:r>
              <a:rPr sz="1997" b="1" spc="-160" dirty="0">
                <a:solidFill>
                  <a:prstClr val="black"/>
                </a:solidFill>
                <a:latin typeface="Verdana"/>
                <a:cs typeface="Verdana"/>
              </a:rPr>
              <a:t> </a:t>
            </a:r>
            <a:r>
              <a:rPr sz="1997" spc="-23" dirty="0">
                <a:solidFill>
                  <a:prstClr val="black"/>
                </a:solidFill>
                <a:latin typeface="Verdana"/>
                <a:cs typeface="Verdana"/>
              </a:rPr>
              <a:t>es  </a:t>
            </a:r>
            <a:r>
              <a:rPr sz="1997" spc="43" dirty="0">
                <a:solidFill>
                  <a:prstClr val="black"/>
                </a:solidFill>
                <a:latin typeface="Verdana"/>
                <a:cs typeface="Verdana"/>
              </a:rPr>
              <a:t>fundamental</a:t>
            </a:r>
            <a:r>
              <a:rPr sz="1997" spc="-180" dirty="0">
                <a:solidFill>
                  <a:prstClr val="black"/>
                </a:solidFill>
                <a:latin typeface="Verdana"/>
                <a:cs typeface="Verdana"/>
              </a:rPr>
              <a:t> </a:t>
            </a:r>
            <a:r>
              <a:rPr sz="1997" spc="50" dirty="0">
                <a:solidFill>
                  <a:prstClr val="black"/>
                </a:solidFill>
                <a:latin typeface="Verdana"/>
                <a:cs typeface="Verdana"/>
              </a:rPr>
              <a:t>en</a:t>
            </a:r>
            <a:r>
              <a:rPr sz="1997" spc="-180" dirty="0">
                <a:solidFill>
                  <a:prstClr val="black"/>
                </a:solidFill>
                <a:latin typeface="Verdana"/>
                <a:cs typeface="Verdana"/>
              </a:rPr>
              <a:t> </a:t>
            </a:r>
            <a:r>
              <a:rPr sz="1997" dirty="0">
                <a:solidFill>
                  <a:prstClr val="black"/>
                </a:solidFill>
                <a:latin typeface="Verdana"/>
                <a:cs typeface="Verdana"/>
              </a:rPr>
              <a:t>el</a:t>
            </a:r>
            <a:r>
              <a:rPr sz="1997" spc="-180" dirty="0">
                <a:solidFill>
                  <a:prstClr val="black"/>
                </a:solidFill>
                <a:latin typeface="Verdana"/>
                <a:cs typeface="Verdana"/>
              </a:rPr>
              <a:t> </a:t>
            </a:r>
            <a:r>
              <a:rPr sz="1997" spc="-3" dirty="0">
                <a:solidFill>
                  <a:prstClr val="black"/>
                </a:solidFill>
                <a:latin typeface="Verdana"/>
                <a:cs typeface="Verdana"/>
              </a:rPr>
              <a:t>desa</a:t>
            </a:r>
            <a:r>
              <a:rPr sz="1997" spc="-20" dirty="0">
                <a:solidFill>
                  <a:prstClr val="black"/>
                </a:solidFill>
                <a:latin typeface="Verdana"/>
                <a:cs typeface="Verdana"/>
              </a:rPr>
              <a:t>r</a:t>
            </a:r>
            <a:r>
              <a:rPr sz="1997" spc="-80" dirty="0">
                <a:solidFill>
                  <a:prstClr val="black"/>
                </a:solidFill>
                <a:latin typeface="Verdana"/>
                <a:cs typeface="Verdana"/>
              </a:rPr>
              <a:t>r</a:t>
            </a:r>
            <a:r>
              <a:rPr sz="1997" spc="13" dirty="0">
                <a:solidFill>
                  <a:prstClr val="black"/>
                </a:solidFill>
                <a:latin typeface="Verdana"/>
                <a:cs typeface="Verdana"/>
              </a:rPr>
              <a:t>ollo</a:t>
            </a:r>
            <a:r>
              <a:rPr sz="1997" spc="-180" dirty="0">
                <a:solidFill>
                  <a:prstClr val="black"/>
                </a:solidFill>
                <a:latin typeface="Verdana"/>
                <a:cs typeface="Verdana"/>
              </a:rPr>
              <a:t> </a:t>
            </a:r>
            <a:r>
              <a:rPr sz="1997" spc="47" dirty="0">
                <a:solidFill>
                  <a:prstClr val="black"/>
                </a:solidFill>
                <a:latin typeface="Verdana"/>
                <a:cs typeface="Verdana"/>
              </a:rPr>
              <a:t>de  </a:t>
            </a:r>
            <a:r>
              <a:rPr sz="1997" spc="30" dirty="0">
                <a:solidFill>
                  <a:prstClr val="black"/>
                </a:solidFill>
                <a:latin typeface="Verdana"/>
                <a:cs typeface="Verdana"/>
              </a:rPr>
              <a:t>aplica</a:t>
            </a:r>
            <a:r>
              <a:rPr sz="1997" spc="13" dirty="0">
                <a:solidFill>
                  <a:prstClr val="black"/>
                </a:solidFill>
                <a:latin typeface="Verdana"/>
                <a:cs typeface="Verdana"/>
              </a:rPr>
              <a:t>c</a:t>
            </a:r>
            <a:r>
              <a:rPr sz="1997" spc="-40" dirty="0">
                <a:solidFill>
                  <a:prstClr val="black"/>
                </a:solidFill>
                <a:latin typeface="Verdana"/>
                <a:cs typeface="Verdana"/>
              </a:rPr>
              <a:t>iones.</a:t>
            </a:r>
            <a:r>
              <a:rPr sz="1997" spc="-180" dirty="0">
                <a:solidFill>
                  <a:prstClr val="black"/>
                </a:solidFill>
                <a:latin typeface="Verdana"/>
                <a:cs typeface="Verdana"/>
              </a:rPr>
              <a:t> </a:t>
            </a:r>
            <a:r>
              <a:rPr sz="1997" spc="40" dirty="0">
                <a:solidFill>
                  <a:prstClr val="black"/>
                </a:solidFill>
                <a:latin typeface="Verdana"/>
                <a:cs typeface="Verdana"/>
              </a:rPr>
              <a:t>Descub</a:t>
            </a:r>
            <a:r>
              <a:rPr sz="1997" spc="10" dirty="0">
                <a:solidFill>
                  <a:prstClr val="black"/>
                </a:solidFill>
                <a:latin typeface="Verdana"/>
                <a:cs typeface="Verdana"/>
              </a:rPr>
              <a:t>r</a:t>
            </a:r>
            <a:r>
              <a:rPr sz="1997" spc="-27" dirty="0">
                <a:solidFill>
                  <a:prstClr val="black"/>
                </a:solidFill>
                <a:latin typeface="Verdana"/>
                <a:cs typeface="Verdana"/>
              </a:rPr>
              <a:t>i</a:t>
            </a:r>
            <a:r>
              <a:rPr sz="1997" spc="-67" dirty="0">
                <a:solidFill>
                  <a:prstClr val="black"/>
                </a:solidFill>
                <a:latin typeface="Verdana"/>
                <a:cs typeface="Verdana"/>
              </a:rPr>
              <a:t>r</a:t>
            </a:r>
            <a:r>
              <a:rPr sz="1997" spc="40" dirty="0">
                <a:solidFill>
                  <a:prstClr val="black"/>
                </a:solidFill>
                <a:latin typeface="Verdana"/>
                <a:cs typeface="Verdana"/>
              </a:rPr>
              <a:t>emos</a:t>
            </a:r>
            <a:r>
              <a:rPr sz="1997" spc="-180" dirty="0">
                <a:solidFill>
                  <a:prstClr val="black"/>
                </a:solidFill>
                <a:latin typeface="Verdana"/>
                <a:cs typeface="Verdana"/>
              </a:rPr>
              <a:t> </a:t>
            </a:r>
            <a:r>
              <a:rPr sz="1997" spc="-10" dirty="0">
                <a:solidFill>
                  <a:prstClr val="black"/>
                </a:solidFill>
                <a:latin typeface="Verdana"/>
                <a:cs typeface="Verdana"/>
              </a:rPr>
              <a:t>est</a:t>
            </a:r>
            <a:r>
              <a:rPr sz="1997" spc="-150" dirty="0">
                <a:solidFill>
                  <a:prstClr val="black"/>
                </a:solidFill>
                <a:latin typeface="Verdana"/>
                <a:cs typeface="Verdana"/>
              </a:rPr>
              <a:t>r</a:t>
            </a:r>
            <a:r>
              <a:rPr sz="1997" dirty="0">
                <a:solidFill>
                  <a:prstClr val="black"/>
                </a:solidFill>
                <a:latin typeface="Verdana"/>
                <a:cs typeface="Verdana"/>
              </a:rPr>
              <a:t>a</a:t>
            </a:r>
            <a:r>
              <a:rPr sz="1997" spc="-40" dirty="0">
                <a:solidFill>
                  <a:prstClr val="black"/>
                </a:solidFill>
                <a:latin typeface="Verdana"/>
                <a:cs typeface="Verdana"/>
              </a:rPr>
              <a:t>t</a:t>
            </a:r>
            <a:r>
              <a:rPr sz="1997" spc="7" dirty="0">
                <a:solidFill>
                  <a:prstClr val="black"/>
                </a:solidFill>
                <a:latin typeface="Verdana"/>
                <a:cs typeface="Verdana"/>
              </a:rPr>
              <a:t>egias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33" dirty="0">
                <a:solidFill>
                  <a:prstClr val="black"/>
                </a:solidFill>
                <a:latin typeface="Verdana"/>
                <a:cs typeface="Verdana"/>
              </a:rPr>
              <a:t>p</a:t>
            </a:r>
            <a:r>
              <a:rPr sz="1997" spc="-3" dirty="0">
                <a:solidFill>
                  <a:prstClr val="black"/>
                </a:solidFill>
                <a:latin typeface="Verdana"/>
                <a:cs typeface="Verdana"/>
              </a:rPr>
              <a:t>r</a:t>
            </a:r>
            <a:r>
              <a:rPr sz="1997" spc="67" dirty="0">
                <a:solidFill>
                  <a:prstClr val="black"/>
                </a:solidFill>
                <a:latin typeface="Verdana"/>
                <a:cs typeface="Verdana"/>
              </a:rPr>
              <a:t>o</a:t>
            </a:r>
            <a:r>
              <a:rPr sz="1997" spc="37" dirty="0">
                <a:solidFill>
                  <a:prstClr val="black"/>
                </a:solidFill>
                <a:latin typeface="Verdana"/>
                <a:cs typeface="Verdana"/>
              </a:rPr>
              <a:t>c</a:t>
            </a:r>
            <a:r>
              <a:rPr sz="1997" spc="-33" dirty="0">
                <a:solidFill>
                  <a:prstClr val="black"/>
                </a:solidFill>
                <a:latin typeface="Verdana"/>
                <a:cs typeface="Verdana"/>
              </a:rPr>
              <a:t>esar</a:t>
            </a:r>
            <a:r>
              <a:rPr sz="1997" spc="-180" dirty="0">
                <a:solidFill>
                  <a:prstClr val="black"/>
                </a:solidFill>
                <a:latin typeface="Verdana"/>
                <a:cs typeface="Verdana"/>
              </a:rPr>
              <a:t> </a:t>
            </a:r>
            <a:r>
              <a:rPr sz="1997" spc="40" dirty="0">
                <a:solidFill>
                  <a:prstClr val="black"/>
                </a:solidFill>
                <a:latin typeface="Verdana"/>
                <a:cs typeface="Verdana"/>
              </a:rPr>
              <a:t>da</a:t>
            </a:r>
            <a:r>
              <a:rPr sz="1997" spc="-13" dirty="0">
                <a:solidFill>
                  <a:prstClr val="black"/>
                </a:solidFill>
                <a:latin typeface="Verdana"/>
                <a:cs typeface="Verdana"/>
              </a:rPr>
              <a:t>tos</a:t>
            </a:r>
            <a:r>
              <a:rPr sz="1997" spc="-180" dirty="0">
                <a:solidFill>
                  <a:prstClr val="black"/>
                </a:solidFill>
                <a:latin typeface="Verdana"/>
                <a:cs typeface="Verdana"/>
              </a:rPr>
              <a:t> </a:t>
            </a:r>
            <a:r>
              <a:rPr sz="1997" spc="-7" dirty="0">
                <a:solidFill>
                  <a:prstClr val="black"/>
                </a:solidFill>
                <a:latin typeface="Verdana"/>
                <a:cs typeface="Verdana"/>
              </a:rPr>
              <a:t>masi</a:t>
            </a:r>
            <a:r>
              <a:rPr sz="1997" spc="-37" dirty="0">
                <a:solidFill>
                  <a:prstClr val="black"/>
                </a:solidFill>
                <a:latin typeface="Verdana"/>
                <a:cs typeface="Verdana"/>
              </a:rPr>
              <a:t>v</a:t>
            </a:r>
            <a:r>
              <a:rPr sz="1997" spc="-13" dirty="0">
                <a:solidFill>
                  <a:prstClr val="black"/>
                </a:solidFill>
                <a:latin typeface="Verdana"/>
                <a:cs typeface="Verdana"/>
              </a:rPr>
              <a:t>os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63" dirty="0">
                <a:solidFill>
                  <a:prstClr val="black"/>
                </a:solidFill>
                <a:latin typeface="Verdana"/>
                <a:cs typeface="Verdana"/>
              </a:rPr>
              <a:t>mane</a:t>
            </a:r>
            <a:r>
              <a:rPr sz="1997" spc="-150" dirty="0">
                <a:solidFill>
                  <a:prstClr val="black"/>
                </a:solidFill>
                <a:latin typeface="Verdana"/>
                <a:cs typeface="Verdana"/>
              </a:rPr>
              <a:t>r</a:t>
            </a:r>
            <a:r>
              <a:rPr sz="1997" spc="-17" dirty="0">
                <a:solidFill>
                  <a:prstClr val="black"/>
                </a:solidFill>
                <a:latin typeface="Verdana"/>
                <a:cs typeface="Verdana"/>
              </a:rPr>
              <a:t>a  </a:t>
            </a:r>
            <a:r>
              <a:rPr sz="1997" spc="50" dirty="0">
                <a:solidFill>
                  <a:prstClr val="black"/>
                </a:solidFill>
                <a:latin typeface="Verdana"/>
                <a:cs typeface="Verdana"/>
              </a:rPr>
              <a:t>óptima</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spc="-30" dirty="0">
                <a:solidFill>
                  <a:prstClr val="black"/>
                </a:solidFill>
                <a:latin typeface="Verdana"/>
                <a:cs typeface="Verdana"/>
              </a:rPr>
              <a:t>evitar</a:t>
            </a:r>
            <a:r>
              <a:rPr sz="1997" spc="-180" dirty="0">
                <a:solidFill>
                  <a:prstClr val="black"/>
                </a:solidFill>
                <a:latin typeface="Verdana"/>
                <a:cs typeface="Verdana"/>
              </a:rPr>
              <a:t> </a:t>
            </a:r>
            <a:r>
              <a:rPr sz="1997" spc="17" dirty="0">
                <a:solidFill>
                  <a:prstClr val="black"/>
                </a:solidFill>
                <a:latin typeface="Verdana"/>
                <a:cs typeface="Verdana"/>
              </a:rPr>
              <a:t>cuellos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27" dirty="0">
                <a:solidFill>
                  <a:prstClr val="black"/>
                </a:solidFill>
                <a:latin typeface="Verdana"/>
                <a:cs typeface="Verdana"/>
              </a:rPr>
              <a:t>botella.</a:t>
            </a:r>
            <a:endParaRPr sz="1997">
              <a:solidFill>
                <a:prstClr val="black"/>
              </a:solidFill>
              <a:latin typeface="Verdana"/>
              <a:cs typeface="Verdana"/>
            </a:endParaRPr>
          </a:p>
        </p:txBody>
      </p:sp>
      <p:sp>
        <p:nvSpPr>
          <p:cNvPr id="4" name="object 4"/>
          <p:cNvSpPr/>
          <p:nvPr/>
        </p:nvSpPr>
        <p:spPr>
          <a:xfrm>
            <a:off x="3289" y="651755"/>
            <a:ext cx="5172674" cy="76106"/>
          </a:xfrm>
          <a:custGeom>
            <a:avLst/>
            <a:gdLst/>
            <a:ahLst/>
            <a:cxnLst/>
            <a:rect l="l" t="t" r="r" b="b"/>
            <a:pathLst>
              <a:path w="7768590" h="114300">
                <a:moveTo>
                  <a:pt x="0" y="0"/>
                </a:moveTo>
                <a:lnTo>
                  <a:pt x="0" y="114300"/>
                </a:lnTo>
                <a:lnTo>
                  <a:pt x="7768590" y="114300"/>
                </a:lnTo>
                <a:lnTo>
                  <a:pt x="7768590" y="0"/>
                </a:lnTo>
                <a:lnTo>
                  <a:pt x="0"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5" name="Imagen 4">
            <a:extLst>
              <a:ext uri="{FF2B5EF4-FFF2-40B4-BE49-F238E27FC236}">
                <a16:creationId xmlns:a16="http://schemas.microsoft.com/office/drawing/2014/main" id="{C7E41CC2-FF1A-DAAB-EEDB-C155A53EF181}"/>
              </a:ext>
            </a:extLst>
          </p:cNvPr>
          <p:cNvPicPr>
            <a:picLocks noChangeAspect="1"/>
          </p:cNvPicPr>
          <p:nvPr/>
        </p:nvPicPr>
        <p:blipFill>
          <a:blip r:embed="rId2"/>
          <a:stretch>
            <a:fillRect/>
          </a:stretch>
        </p:blipFill>
        <p:spPr>
          <a:xfrm>
            <a:off x="0" y="6117661"/>
            <a:ext cx="11087100" cy="714375"/>
          </a:xfrm>
          <a:prstGeom prst="rect">
            <a:avLst/>
          </a:prstGeom>
        </p:spPr>
      </p:pic>
      <p:pic>
        <p:nvPicPr>
          <p:cNvPr id="6" name="Imagen 5">
            <a:extLst>
              <a:ext uri="{FF2B5EF4-FFF2-40B4-BE49-F238E27FC236}">
                <a16:creationId xmlns:a16="http://schemas.microsoft.com/office/drawing/2014/main" id="{38B3824F-C279-758B-9CE1-1BDE8D908D12}"/>
              </a:ext>
            </a:extLst>
          </p:cNvPr>
          <p:cNvPicPr>
            <a:picLocks noChangeAspect="1"/>
          </p:cNvPicPr>
          <p:nvPr/>
        </p:nvPicPr>
        <p:blipFill>
          <a:blip r:embed="rId3"/>
          <a:stretch>
            <a:fillRect/>
          </a:stretch>
        </p:blipFill>
        <p:spPr>
          <a:xfrm>
            <a:off x="0" y="-7809"/>
            <a:ext cx="10451203" cy="594104"/>
          </a:xfrm>
          <a:prstGeom prst="rect">
            <a:avLst/>
          </a:prstGeom>
        </p:spPr>
      </p:pic>
    </p:spTree>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475</TotalTime>
  <Words>418</Words>
  <Application>Microsoft Office PowerPoint</Application>
  <PresentationFormat>Panorámica</PresentationFormat>
  <Paragraphs>27</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3</vt:i4>
      </vt:variant>
      <vt:variant>
        <vt:lpstr>Títulos de diapositiva</vt:lpstr>
      </vt:variant>
      <vt:variant>
        <vt:i4>13</vt:i4>
      </vt:variant>
    </vt:vector>
  </HeadingPairs>
  <TitlesOfParts>
    <vt:vector size="20" baseType="lpstr">
      <vt:lpstr>Arial</vt:lpstr>
      <vt:lpstr>Calibri</vt:lpstr>
      <vt:lpstr>Calibri Light</vt:lpstr>
      <vt:lpstr>Verdana</vt:lpstr>
      <vt:lpstr>Tema de Office</vt:lpstr>
      <vt:lpstr>Office Theme</vt:lpstr>
      <vt:lpstr>1_Tema de Office</vt:lpstr>
      <vt:lpstr>Programación Web</vt:lpstr>
      <vt:lpstr>Objetivo</vt:lpstr>
      <vt:lpstr>Bienvenidos a la presentación sobre la  sentencia for en Python. En esta sesión,  exploraremos técnicas avanzadas para  optimizar la eﬁciencia del bucle for. ¡Prepárense para dominar este concepto  fundamental de la programación en  Python!</vt:lpstr>
      <vt:lpstr>¿Qué es la sentencia 'for'?</vt:lpstr>
      <vt:lpstr>Optimización de bucles 'for'</vt:lpstr>
      <vt:lpstr>Iteración eﬁciente</vt:lpstr>
      <vt:lpstr>Técnicas avanzadas</vt:lpstr>
      <vt:lpstr>La optimización de rendimiento del bucle  for es crucial para aplicaciones que  manejan grandes conjuntos de datos. Aprenderemos estrategias para minimizar  el tiempo de ejecución y maximizar la  eﬁciencia del código.</vt:lpstr>
      <vt:lpstr>Manejo de grandes conjuntos de  datos</vt:lpstr>
      <vt:lpstr>Casos de uso reales</vt:lpstr>
      <vt:lpstr>Para dominar la sentencia for en Python, es  crucial practicar y experimentar con  diferentes técnicas de optimización. Manténgase actualizado con las mejores  prácticas y busque oportunidades para  aplicar lo aprendido en proyectos reales.</vt:lpstr>
      <vt:lpstr>Conclusión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Microsoft Office User</dc:creator>
  <cp:lastModifiedBy>David Cevallos</cp:lastModifiedBy>
  <cp:revision>72</cp:revision>
  <dcterms:created xsi:type="dcterms:W3CDTF">2022-01-24T21:35:40Z</dcterms:created>
  <dcterms:modified xsi:type="dcterms:W3CDTF">2024-03-15T14:52:07Z</dcterms:modified>
</cp:coreProperties>
</file>