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0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8" r:id="rId2"/>
    <p:sldMasterId id="2147483704" r:id="rId3"/>
  </p:sldMasterIdLst>
  <p:notesMasterIdLst>
    <p:notesMasterId r:id="rId13"/>
  </p:notesMasterIdLst>
  <p:handoutMasterIdLst>
    <p:handoutMasterId r:id="rId14"/>
  </p:handoutMasterIdLst>
  <p:sldIdLst>
    <p:sldId id="256" r:id="rId4"/>
    <p:sldId id="269" r:id="rId5"/>
    <p:sldId id="257" r:id="rId6"/>
    <p:sldId id="258" r:id="rId7"/>
    <p:sldId id="259" r:id="rId8"/>
    <p:sldId id="260" r:id="rId9"/>
    <p:sldId id="262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15/3/2024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20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21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71" y="1052444"/>
            <a:ext cx="5254151" cy="50420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3173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7949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9232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73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14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53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08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28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238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4447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818167" y="5134180"/>
            <a:ext cx="341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16: Introducción a </a:t>
            </a:r>
            <a:r>
              <a:rPr lang="es-419" dirty="0" err="1"/>
              <a:t>PyScript</a:t>
            </a: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Entender qué es </a:t>
            </a:r>
            <a:r>
              <a:rPr lang="es-EC" sz="2000" dirty="0" err="1"/>
              <a:t>PyScript</a:t>
            </a:r>
            <a:r>
              <a:rPr lang="es-EC" sz="2000" dirty="0"/>
              <a:t> y su importancia actual en el desarrollo de sitios web.</a:t>
            </a:r>
          </a:p>
        </p:txBody>
      </p:sp>
      <p:pic>
        <p:nvPicPr>
          <p:cNvPr id="2050" name="Picture 2" descr="PyScript — unleash the power of Python in your browser | by Eryk Lewinson |  Towards Data Science">
            <a:extLst>
              <a:ext uri="{FF2B5EF4-FFF2-40B4-BE49-F238E27FC236}">
                <a16:creationId xmlns:a16="http://schemas.microsoft.com/office/drawing/2014/main" id="{0A1EE668-CA31-453E-077B-DD2F28DA0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91" y="2935635"/>
            <a:ext cx="3810389" cy="28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7" y="867541"/>
            <a:ext cx="2330113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30" dirty="0">
                <a:solidFill>
                  <a:sysClr val="windowText" lastClr="000000"/>
                </a:solidFill>
                <a:latin typeface="Tahoma"/>
                <a:cs typeface="Tahoma"/>
              </a:rPr>
              <a:t>Introducción</a:t>
            </a:r>
            <a:endParaRPr sz="273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3010" y="828802"/>
            <a:ext cx="4809901" cy="315867"/>
          </a:xfrm>
          <a:prstGeom prst="rect">
            <a:avLst/>
          </a:prstGeom>
        </p:spPr>
        <p:txBody>
          <a:bodyPr vert="horz" wrap="square" lIns="0" tIns="8456" rIns="0" bIns="0" rtlCol="0">
            <a:spAutoFit/>
          </a:bodyPr>
          <a:lstStyle/>
          <a:p>
            <a:pPr marL="8456" defTabSz="608808">
              <a:spcBef>
                <a:spcPts val="67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Bienvenidos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9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guía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profesional</a:t>
            </a:r>
            <a:r>
              <a:rPr sz="1997" kern="0" spc="-9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3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endParaRPr sz="1997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3010" y="1144669"/>
            <a:ext cx="4837807" cy="1175477"/>
          </a:xfrm>
          <a:prstGeom prst="rect">
            <a:avLst/>
          </a:prstGeom>
        </p:spPr>
        <p:txBody>
          <a:bodyPr vert="horz" wrap="square" lIns="0" tIns="46509" rIns="0" bIns="0" rtlCol="0">
            <a:spAutoFit/>
          </a:bodyPr>
          <a:lstStyle/>
          <a:p>
            <a:pPr marL="8456" marR="3382" indent="-423">
              <a:lnSpc>
                <a:spcPts val="2197"/>
              </a:lnSpc>
              <a:spcBef>
                <a:spcPts val="366"/>
              </a:spcBef>
            </a:pPr>
            <a:r>
              <a:rPr sz="1997" dirty="0"/>
              <a:t>desarrollar</a:t>
            </a:r>
            <a:r>
              <a:rPr sz="1997" spc="-33" dirty="0"/>
              <a:t> </a:t>
            </a:r>
            <a:r>
              <a:rPr sz="1997" dirty="0"/>
              <a:t>sitios</a:t>
            </a:r>
            <a:r>
              <a:rPr sz="1997" spc="-23" dirty="0"/>
              <a:t> </a:t>
            </a:r>
            <a:r>
              <a:rPr sz="1997" spc="57" dirty="0"/>
              <a:t>web</a:t>
            </a:r>
            <a:r>
              <a:rPr sz="1997" spc="-50" dirty="0"/>
              <a:t> </a:t>
            </a:r>
            <a:r>
              <a:rPr sz="1997" b="0" spc="53" dirty="0">
                <a:latin typeface="Verdana"/>
                <a:cs typeface="Verdana"/>
              </a:rPr>
              <a:t>con</a:t>
            </a:r>
            <a:r>
              <a:rPr sz="1997" b="0" spc="-166" dirty="0">
                <a:latin typeface="Verdana"/>
                <a:cs typeface="Verdana"/>
              </a:rPr>
              <a:t> </a:t>
            </a:r>
            <a:r>
              <a:rPr sz="2064" b="0" i="1" spc="-7" dirty="0">
                <a:latin typeface="Verdana"/>
                <a:cs typeface="Verdana"/>
              </a:rPr>
              <a:t>PyScript</a:t>
            </a:r>
            <a:r>
              <a:rPr sz="1997" b="0" spc="-7" dirty="0">
                <a:latin typeface="Verdana"/>
                <a:cs typeface="Verdana"/>
              </a:rPr>
              <a:t>. </a:t>
            </a:r>
            <a:r>
              <a:rPr sz="1997" b="0" dirty="0">
                <a:latin typeface="Verdana"/>
                <a:cs typeface="Verdana"/>
              </a:rPr>
              <a:t>Aprenderemos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43" dirty="0">
                <a:latin typeface="Verdana"/>
                <a:cs typeface="Verdana"/>
              </a:rPr>
              <a:t>las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20" dirty="0">
                <a:latin typeface="Verdana"/>
                <a:cs typeface="Verdana"/>
              </a:rPr>
              <a:t>mejores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prácticas</a:t>
            </a:r>
            <a:r>
              <a:rPr sz="1997" b="0" spc="-63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y </a:t>
            </a:r>
            <a:r>
              <a:rPr sz="1997" b="0" dirty="0">
                <a:latin typeface="Verdana"/>
                <a:cs typeface="Verdana"/>
              </a:rPr>
              <a:t>técnicas</a:t>
            </a:r>
            <a:r>
              <a:rPr sz="1997" b="0" spc="-146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para</a:t>
            </a:r>
            <a:r>
              <a:rPr sz="1997" b="0" spc="-143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crear</a:t>
            </a:r>
            <a:r>
              <a:rPr sz="1997" b="0" spc="-146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sitios</a:t>
            </a:r>
            <a:r>
              <a:rPr sz="1997" b="0" spc="-143" dirty="0">
                <a:latin typeface="Verdana"/>
                <a:cs typeface="Verdana"/>
              </a:rPr>
              <a:t>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46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43" dirty="0">
                <a:latin typeface="Verdana"/>
                <a:cs typeface="Verdana"/>
              </a:rPr>
              <a:t> </a:t>
            </a:r>
            <a:r>
              <a:rPr sz="1997" b="0" spc="-13" dirty="0">
                <a:latin typeface="Verdana"/>
                <a:cs typeface="Verdana"/>
              </a:rPr>
              <a:t>alto </a:t>
            </a:r>
            <a:r>
              <a:rPr sz="1997" b="0" dirty="0">
                <a:latin typeface="Verdana"/>
                <a:cs typeface="Verdana"/>
              </a:rPr>
              <a:t>rendimiento</a:t>
            </a:r>
            <a:r>
              <a:rPr sz="1997" b="0" spc="-20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2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seguridad.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8673CF-D116-BA05-99D5-2D7470BC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B99923-9457-E1DB-2124-3AB8FF30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8" y="1437"/>
            <a:ext cx="12172739" cy="6848275"/>
            <a:chOff x="0" y="2157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57"/>
              <a:ext cx="9953625" cy="102848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08808"/>
              <a:endParaRPr sz="1198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9322" y="2465328"/>
            <a:ext cx="4253059" cy="1532658"/>
          </a:xfrm>
          <a:prstGeom prst="rect">
            <a:avLst/>
          </a:prstGeom>
        </p:spPr>
        <p:txBody>
          <a:bodyPr vert="horz" wrap="square" lIns="0" tIns="5074" rIns="0" bIns="0" rtlCol="0">
            <a:spAutoFit/>
          </a:bodyPr>
          <a:lstStyle/>
          <a:p>
            <a:pPr marL="8456" marR="3382" defTabSz="608808">
              <a:lnSpc>
                <a:spcPct val="101000"/>
              </a:lnSpc>
              <a:spcBef>
                <a:spcPts val="40"/>
              </a:spcBef>
            </a:pP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Conozcamos</a:t>
            </a:r>
            <a:r>
              <a:rPr sz="1997" kern="0" spc="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los</a:t>
            </a:r>
            <a:r>
              <a:rPr sz="1997" kern="0" spc="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fundamentos</a:t>
            </a:r>
            <a:r>
              <a:rPr sz="1997" kern="0" spc="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997" b="1" kern="0" dirty="0">
                <a:solidFill>
                  <a:srgbClr val="FFFFFF"/>
                </a:solidFill>
                <a:latin typeface="Tahoma"/>
                <a:cs typeface="Tahoma"/>
              </a:rPr>
              <a:t>PyScript</a:t>
            </a:r>
            <a:r>
              <a:rPr sz="1997" b="1" kern="0" spc="3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97" kern="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potencial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rgbClr val="FFFFFF"/>
                </a:solidFill>
                <a:latin typeface="Verdana"/>
                <a:cs typeface="Verdana"/>
              </a:rPr>
              <a:t>el desarrollo</a:t>
            </a:r>
            <a:r>
              <a:rPr sz="1997" kern="0" spc="-1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7" dirty="0">
                <a:solidFill>
                  <a:srgbClr val="FFFFFF"/>
                </a:solidFill>
                <a:latin typeface="Verdana"/>
                <a:cs typeface="Verdana"/>
              </a:rPr>
              <a:t>web.</a:t>
            </a:r>
            <a:r>
              <a:rPr sz="1997" kern="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Exploraremos</a:t>
            </a:r>
            <a:r>
              <a:rPr sz="1997" kern="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rgbClr val="FFFFFF"/>
                </a:solidFill>
                <a:latin typeface="Verdana"/>
                <a:cs typeface="Verdana"/>
              </a:rPr>
              <a:t>su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sintaxis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clara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37" dirty="0">
                <a:solidFill>
                  <a:srgbClr val="FFFFFF"/>
                </a:solidFill>
                <a:latin typeface="Verdana"/>
                <a:cs typeface="Verdana"/>
              </a:rPr>
              <a:t>capacidad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3" dirty="0">
                <a:solidFill>
                  <a:srgbClr val="FFFFFF"/>
                </a:solidFill>
                <a:latin typeface="Verdana"/>
                <a:cs typeface="Verdana"/>
              </a:rPr>
              <a:t>para integrar</a:t>
            </a:r>
            <a:r>
              <a:rPr sz="1997" kern="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bibliotecas</a:t>
            </a:r>
            <a:r>
              <a:rPr sz="1997" kern="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externas.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2266" y="1415715"/>
            <a:ext cx="422684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dirty="0">
                <a:solidFill>
                  <a:srgbClr val="FFFFFF"/>
                </a:solidFill>
              </a:rPr>
              <a:t>PyScript:</a:t>
            </a:r>
            <a:r>
              <a:rPr spc="53" dirty="0">
                <a:solidFill>
                  <a:srgbClr val="FFFFFF"/>
                </a:solidFill>
              </a:rPr>
              <a:t> </a:t>
            </a:r>
            <a:r>
              <a:rPr spc="93" dirty="0">
                <a:solidFill>
                  <a:srgbClr val="FFFFFF"/>
                </a:solidFill>
              </a:rPr>
              <a:t>Fundamentos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5"/>
            <a:ext cx="4275468" cy="2171807"/>
          </a:xfrm>
          <a:prstGeom prst="rect">
            <a:avLst/>
          </a:prstGeom>
        </p:spPr>
        <p:txBody>
          <a:bodyPr vert="horz" wrap="square" lIns="0" tIns="5074" rIns="0" bIns="0" rtlCol="0">
            <a:spAutoFit/>
          </a:bodyPr>
          <a:lstStyle/>
          <a:p>
            <a:pPr marL="8456" marR="3382" defTabSz="608808">
              <a:lnSpc>
                <a:spcPct val="101000"/>
              </a:lnSpc>
              <a:spcBef>
                <a:spcPts val="40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organizar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estructura</a:t>
            </a:r>
            <a:r>
              <a:rPr sz="1997" b="1" kern="0" spc="9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b="1" kern="0" spc="73" dirty="0">
                <a:solidFill>
                  <a:sysClr val="windowText" lastClr="000000"/>
                </a:solidFill>
                <a:latin typeface="Tahoma"/>
                <a:cs typeface="Tahoma"/>
              </a:rPr>
              <a:t>de</a:t>
            </a:r>
            <a:r>
              <a:rPr sz="1997" b="1" kern="0" spc="9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proyectos</a:t>
            </a:r>
            <a:r>
              <a:rPr sz="1997" b="1" kern="0" spc="6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kern="0" spc="30" dirty="0">
                <a:solidFill>
                  <a:sysClr val="windowText" lastClr="000000"/>
                </a:solidFill>
                <a:latin typeface="Verdana"/>
                <a:cs typeface="Verdana"/>
              </a:rPr>
              <a:t>en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PyScript,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incluyendo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separación</a:t>
            </a:r>
            <a:r>
              <a:rPr sz="1997" kern="0" spc="-12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lógica</a:t>
            </a:r>
            <a:r>
              <a:rPr sz="1997" kern="0" spc="-12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negocios,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presentación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acceso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1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datos.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  <a:p>
            <a:pPr marL="8456" marR="16489" defTabSz="608808"/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Esto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7" dirty="0">
                <a:solidFill>
                  <a:sysClr val="windowText" lastClr="000000"/>
                </a:solidFill>
                <a:latin typeface="Verdana"/>
                <a:cs typeface="Verdana"/>
              </a:rPr>
              <a:t>facilitará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el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mantenimiento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169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escalabilidad.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361064"/>
            <a:ext cx="3570276" cy="1166442"/>
          </a:xfrm>
          <a:prstGeom prst="rect">
            <a:avLst/>
          </a:prstGeom>
        </p:spPr>
        <p:txBody>
          <a:bodyPr vert="horz" wrap="square" lIns="0" tIns="333471" rIns="0" bIns="0" rtlCol="0">
            <a:spAutoFit/>
          </a:bodyPr>
          <a:lstStyle/>
          <a:p>
            <a:pPr marL="60881">
              <a:spcBef>
                <a:spcPts val="70"/>
              </a:spcBef>
            </a:pPr>
            <a:r>
              <a:rPr sz="2696" spc="30" dirty="0"/>
              <a:t>Estructura</a:t>
            </a:r>
            <a:r>
              <a:rPr sz="2696" spc="-30" dirty="0"/>
              <a:t> </a:t>
            </a:r>
            <a:r>
              <a:rPr sz="2696" spc="113" dirty="0"/>
              <a:t>de</a:t>
            </a:r>
            <a:r>
              <a:rPr sz="2696" spc="-30" dirty="0"/>
              <a:t> </a:t>
            </a:r>
            <a:r>
              <a:rPr sz="2696" spc="27" dirty="0"/>
              <a:t>Proyectos</a:t>
            </a:r>
            <a:endParaRPr sz="2696"/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E3133C-9F51-94C4-ABD5-7736D1B2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9130DB4-5814-B6CC-87E5-FD940BEB6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5"/>
            <a:ext cx="4266589" cy="2154749"/>
          </a:xfrm>
          <a:prstGeom prst="rect">
            <a:avLst/>
          </a:prstGeom>
        </p:spPr>
        <p:txBody>
          <a:bodyPr vert="horz" wrap="square" lIns="0" tIns="6342" rIns="0" bIns="0" rtlCol="0">
            <a:spAutoFit/>
          </a:bodyPr>
          <a:lstStyle/>
          <a:p>
            <a:pPr marL="8456" marR="3382" defTabSz="608808">
              <a:lnSpc>
                <a:spcPct val="100699"/>
              </a:lnSpc>
              <a:spcBef>
                <a:spcPts val="50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Descubriremos</a:t>
            </a:r>
            <a:r>
              <a:rPr sz="1997" kern="0" spc="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57" dirty="0">
                <a:solidFill>
                  <a:sysClr val="windowText" lastClr="000000"/>
                </a:solidFill>
                <a:latin typeface="Verdana"/>
                <a:cs typeface="Verdana"/>
              </a:rPr>
              <a:t>cómo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implementar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73" dirty="0">
                <a:solidFill>
                  <a:sysClr val="windowText" lastClr="000000"/>
                </a:solidFill>
                <a:latin typeface="Verdana"/>
                <a:cs typeface="Verdana"/>
              </a:rPr>
              <a:t>un</a:t>
            </a:r>
            <a:r>
              <a:rPr sz="1997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37" dirty="0">
                <a:solidFill>
                  <a:sysClr val="windowText" lastClr="000000"/>
                </a:solidFill>
                <a:latin typeface="Tahoma"/>
                <a:cs typeface="Tahoma"/>
              </a:rPr>
              <a:t>diseño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responsivo</a:t>
            </a:r>
            <a:r>
              <a:rPr sz="1997" b="1" kern="0" spc="2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kern="0" spc="47" dirty="0">
                <a:solidFill>
                  <a:sysClr val="windowText" lastClr="000000"/>
                </a:solidFill>
                <a:latin typeface="Verdana"/>
                <a:cs typeface="Verdana"/>
              </a:rPr>
              <a:t>en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PyScript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3" dirty="0">
                <a:solidFill>
                  <a:sysClr val="windowText" lastClr="000000"/>
                </a:solidFill>
                <a:latin typeface="Verdana"/>
                <a:cs typeface="Verdana"/>
              </a:rPr>
              <a:t>para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garantizar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7" dirty="0">
                <a:solidFill>
                  <a:sysClr val="windowText" lastClr="000000"/>
                </a:solidFill>
                <a:latin typeface="Verdana"/>
                <a:cs typeface="Verdana"/>
              </a:rPr>
              <a:t>una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experiencia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óptima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7" dirty="0">
                <a:solidFill>
                  <a:sysClr val="windowText" lastClr="000000"/>
                </a:solidFill>
                <a:latin typeface="Verdana"/>
                <a:cs typeface="Verdana"/>
              </a:rPr>
              <a:t>en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diferentes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dispositivos.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Utilizaremos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técnicas</a:t>
            </a:r>
            <a:r>
              <a:rPr sz="1997" kern="0" spc="-8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CSS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spc="-20" dirty="0">
                <a:solidFill>
                  <a:sysClr val="windowText" lastClr="000000"/>
                </a:solidFill>
                <a:latin typeface="Verdana"/>
                <a:cs typeface="Verdana"/>
              </a:rPr>
              <a:t>JavaScript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modernas.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361063"/>
            <a:ext cx="3570276" cy="758977"/>
          </a:xfrm>
          <a:prstGeom prst="rect">
            <a:avLst/>
          </a:prstGeom>
        </p:spPr>
        <p:txBody>
          <a:bodyPr vert="horz" wrap="square" lIns="0" tIns="335585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pc="73" dirty="0"/>
              <a:t>Diseño</a:t>
            </a:r>
            <a:r>
              <a:rPr spc="-37" dirty="0"/>
              <a:t> </a:t>
            </a:r>
            <a:r>
              <a:rPr spc="37" dirty="0"/>
              <a:t>Responsivo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8E45C2-1DDF-B8A7-488D-2140D9F3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F80B482-5F08-0165-2BEC-F4747242D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6"/>
            <a:ext cx="4201476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Exploraremos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43" dirty="0">
                <a:solidFill>
                  <a:sysClr val="windowText" lastClr="000000"/>
                </a:solidFill>
                <a:latin typeface="Verdana"/>
                <a:cs typeface="Verdana"/>
              </a:rPr>
              <a:t>las</a:t>
            </a:r>
            <a:r>
              <a:rPr sz="1997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mejores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prácticas</a:t>
            </a:r>
            <a:r>
              <a:rPr sz="1997" kern="0" spc="-169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-93" dirty="0">
                <a:solidFill>
                  <a:sysClr val="windowText" lastClr="000000"/>
                </a:solidFill>
                <a:latin typeface="Verdana"/>
                <a:cs typeface="Verdana"/>
              </a:rPr>
              <a:t>seguridad</a:t>
            </a:r>
            <a:r>
              <a:rPr sz="1997" b="1" kern="0" spc="-1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-93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r>
              <a:rPr sz="1997" b="1" kern="0" spc="-14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0" dirty="0">
                <a:solidFill>
                  <a:sysClr val="windowText" lastClr="000000"/>
                </a:solidFill>
                <a:latin typeface="Verdana"/>
                <a:cs typeface="Verdana"/>
              </a:rPr>
              <a:t>en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PyScript,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incluyendo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protección</a:t>
            </a:r>
            <a:r>
              <a:rPr sz="1997" kern="0" spc="-5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contra</a:t>
            </a:r>
            <a:r>
              <a:rPr sz="1997" kern="0" spc="-4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ataques </a:t>
            </a:r>
            <a:r>
              <a:rPr sz="1997" kern="0" spc="53" dirty="0">
                <a:solidFill>
                  <a:sysClr val="windowText" lastClr="000000"/>
                </a:solidFill>
                <a:latin typeface="Verdana"/>
                <a:cs typeface="Verdana"/>
              </a:rPr>
              <a:t>comunes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validación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datos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8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entrada.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7622" y="866856"/>
            <a:ext cx="280704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pc="-113" dirty="0">
                <a:latin typeface="Verdana"/>
                <a:cs typeface="Verdana"/>
              </a:rPr>
              <a:t>Seguridad</a:t>
            </a:r>
            <a:r>
              <a:rPr spc="-143" dirty="0">
                <a:latin typeface="Verdana"/>
                <a:cs typeface="Verdana"/>
              </a:rPr>
              <a:t> </a:t>
            </a:r>
            <a:r>
              <a:rPr spc="-40" dirty="0">
                <a:latin typeface="Verdana"/>
                <a:cs typeface="Verdana"/>
              </a:rPr>
              <a:t>Web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FA846E-7527-490A-678E-35C0305E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B1E8A2C-AD32-97CA-F850-BFB7D1009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6"/>
            <a:ext cx="4103807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mejorar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el </a:t>
            </a:r>
            <a:r>
              <a:rPr sz="1997" b="1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rendimiento</a:t>
            </a:r>
            <a:r>
              <a:rPr sz="1997" b="1" kern="0" spc="-13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nuestros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sitios </a:t>
            </a:r>
            <a:r>
              <a:rPr sz="1997" kern="0" spc="67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PyScript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7" dirty="0">
                <a:solidFill>
                  <a:sysClr val="windowText" lastClr="000000"/>
                </a:solidFill>
                <a:latin typeface="Verdana"/>
                <a:cs typeface="Verdana"/>
              </a:rPr>
              <a:t>mediante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técnicas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optimización</a:t>
            </a:r>
            <a:r>
              <a:rPr sz="1997" kern="0" spc="-5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carga, </a:t>
            </a:r>
            <a:r>
              <a:rPr sz="1997" kern="0" spc="33" dirty="0">
                <a:solidFill>
                  <a:sysClr val="windowText" lastClr="000000"/>
                </a:solidFill>
                <a:latin typeface="Verdana"/>
                <a:cs typeface="Verdana"/>
              </a:rPr>
              <a:t>compresión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recursos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3" dirty="0">
                <a:solidFill>
                  <a:sysClr val="windowText" lastClr="000000"/>
                </a:solidFill>
                <a:latin typeface="Verdana"/>
                <a:cs typeface="Verdana"/>
              </a:rPr>
              <a:t>caché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7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0" dirty="0">
                <a:solidFill>
                  <a:sysClr val="windowText" lastClr="000000"/>
                </a:solidFill>
                <a:latin typeface="Verdana"/>
                <a:cs typeface="Verdana"/>
              </a:rPr>
              <a:t>contenido</a:t>
            </a:r>
            <a:r>
              <a:rPr sz="1997" kern="0" spc="-17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estático.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361064"/>
            <a:ext cx="3570276" cy="1007491"/>
          </a:xfrm>
          <a:prstGeom prst="rect">
            <a:avLst/>
          </a:prstGeom>
        </p:spPr>
        <p:txBody>
          <a:bodyPr vert="horz" wrap="square" lIns="0" tIns="348269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z="2131" spc="-76" dirty="0">
                <a:latin typeface="Verdana"/>
                <a:cs typeface="Verdana"/>
              </a:rPr>
              <a:t>Optimización</a:t>
            </a:r>
            <a:r>
              <a:rPr sz="2131" spc="-133" dirty="0">
                <a:latin typeface="Verdana"/>
                <a:cs typeface="Verdana"/>
              </a:rPr>
              <a:t> </a:t>
            </a:r>
            <a:r>
              <a:rPr sz="2131" spc="-53" dirty="0">
                <a:latin typeface="Verdana"/>
                <a:cs typeface="Verdana"/>
              </a:rPr>
              <a:t>de</a:t>
            </a:r>
            <a:r>
              <a:rPr sz="2131" spc="-130" dirty="0">
                <a:latin typeface="Verdana"/>
                <a:cs typeface="Verdana"/>
              </a:rPr>
              <a:t> </a:t>
            </a:r>
            <a:r>
              <a:rPr sz="2131" spc="-53" dirty="0">
                <a:latin typeface="Verdana"/>
                <a:cs typeface="Verdana"/>
              </a:rPr>
              <a:t>Rendimiento</a:t>
            </a:r>
            <a:endParaRPr sz="2131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EE3F09-ADC7-BB74-7B5B-C2468403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790D2D0-5171-DD00-3954-28F98235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477</TotalTime>
  <Words>197</Words>
  <Application>Microsoft Office PowerPoint</Application>
  <PresentationFormat>Panorámica</PresentationFormat>
  <Paragraphs>18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Verdana</vt:lpstr>
      <vt:lpstr>Tema de Office</vt:lpstr>
      <vt:lpstr>Office Theme</vt:lpstr>
      <vt:lpstr>1_Tema de Office</vt:lpstr>
      <vt:lpstr>Programación Web</vt:lpstr>
      <vt:lpstr>Objetivo</vt:lpstr>
      <vt:lpstr>desarrollar sitios web con PyScript. Aprenderemos las mejores prácticas y técnicas para crear sitios web de alto rendimiento y seguridad.</vt:lpstr>
      <vt:lpstr>PyScript: Fundamentos</vt:lpstr>
      <vt:lpstr>Estructura de Proyectos</vt:lpstr>
      <vt:lpstr>Diseño Responsivo</vt:lpstr>
      <vt:lpstr>Seguridad Web</vt:lpstr>
      <vt:lpstr>Optimización de Rendimiento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73</cp:revision>
  <dcterms:created xsi:type="dcterms:W3CDTF">2022-01-24T21:35:40Z</dcterms:created>
  <dcterms:modified xsi:type="dcterms:W3CDTF">2024-03-15T14:55:19Z</dcterms:modified>
</cp:coreProperties>
</file>