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9" r:id="rId5"/>
    <p:sldId id="263" r:id="rId6"/>
    <p:sldId id="264" r:id="rId7"/>
    <p:sldId id="265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169232" y="5117862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17: </a:t>
            </a:r>
            <a:r>
              <a:rPr lang="es-419" dirty="0" err="1"/>
              <a:t>PyScript</a:t>
            </a:r>
            <a:r>
              <a:rPr lang="es-419" dirty="0"/>
              <a:t> (parte 2)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1026" name="Picture 2" descr="Pyscript Latest Updates">
            <a:extLst>
              <a:ext uri="{FF2B5EF4-FFF2-40B4-BE49-F238E27FC236}">
                <a16:creationId xmlns:a16="http://schemas.microsoft.com/office/drawing/2014/main" id="{4B3DD9A9-E4B6-C79F-1BF8-CB05DDE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3" y="3065106"/>
            <a:ext cx="4787353" cy="26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3749068" cy="851330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-236" dirty="0">
                <a:solidFill>
                  <a:sysClr val="windowText" lastClr="000000"/>
                </a:solidFill>
                <a:latin typeface="Verdana"/>
                <a:cs typeface="Verdana"/>
              </a:rPr>
              <a:t>APIs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96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Servicios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endParaRPr sz="273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1134461"/>
            <a:ext cx="5464837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9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30" dirty="0">
                <a:latin typeface="Verdana"/>
                <a:cs typeface="Verdana"/>
              </a:rPr>
              <a:t>consumir </a:t>
            </a:r>
            <a:r>
              <a:rPr sz="1997" spc="-183" dirty="0">
                <a:latin typeface="Verdana"/>
                <a:cs typeface="Verdana"/>
              </a:rPr>
              <a:t>APIs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60" dirty="0">
                <a:latin typeface="Verdana"/>
                <a:cs typeface="Verdana"/>
              </a:rPr>
              <a:t>y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17" dirty="0">
                <a:latin typeface="Verdana"/>
                <a:cs typeface="Verdana"/>
              </a:rPr>
              <a:t>servicios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web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integrar</a:t>
            </a:r>
            <a:r>
              <a:rPr sz="1997" b="0" spc="-8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37" dirty="0">
                <a:latin typeface="Verdana"/>
                <a:cs typeface="Verdana"/>
              </a:rPr>
              <a:t>externas</a:t>
            </a:r>
            <a:r>
              <a:rPr sz="1997" b="0" spc="-9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facilitar </a:t>
            </a:r>
            <a:r>
              <a:rPr sz="1997" b="0" spc="-23" dirty="0">
                <a:latin typeface="Verdana"/>
                <a:cs typeface="Verdana"/>
              </a:rPr>
              <a:t>la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interacción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otras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aplicaciones.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948DD0-87E1-2E0C-AF02-D9744CAC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52F6C-3B4A-BB67-4E9E-CC409BB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2158010"/>
            <a:ext cx="4229382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37" dirty="0">
                <a:solidFill>
                  <a:sysClr val="windowText" lastClr="000000"/>
                </a:solidFill>
                <a:latin typeface="Verdana"/>
                <a:cs typeface="Verdana"/>
              </a:rPr>
              <a:t> realizar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pruebas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unitarias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integración,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así </a:t>
            </a:r>
            <a:r>
              <a:rPr sz="1997" kern="0" spc="70" dirty="0">
                <a:solidFill>
                  <a:sysClr val="windowText" lastClr="000000"/>
                </a:solidFill>
                <a:latin typeface="Verdana"/>
                <a:cs typeface="Verdana"/>
              </a:rPr>
              <a:t>como</a:t>
            </a:r>
            <a:r>
              <a:rPr sz="1997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depuración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calidad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ﬁabilidad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PyScript.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94" y="653345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150" dirty="0">
                <a:latin typeface="Verdana"/>
                <a:cs typeface="Verdana"/>
              </a:rPr>
              <a:t>Testing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196" dirty="0">
                <a:latin typeface="Verdana"/>
                <a:cs typeface="Verdana"/>
              </a:rPr>
              <a:t>y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Depuración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8BCBC-9E2D-E2B4-771E-8E59C7D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C4C621-9E10-BE6D-88B2-5EA39ED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179</Words>
  <Application>Microsoft Office PowerPoint</Application>
  <PresentationFormat>Panorámica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Descubriremos cómo crear y consumir APIs y servicios web en PyScript para integrar funcionalidades externas y facilitar la interacción con otras aplicaciones.</vt:lpstr>
      <vt:lpstr>Testing y Depuración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72</cp:revision>
  <dcterms:created xsi:type="dcterms:W3CDTF">2022-01-24T21:35:40Z</dcterms:created>
  <dcterms:modified xsi:type="dcterms:W3CDTF">2024-03-15T14:56:26Z</dcterms:modified>
</cp:coreProperties>
</file>