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62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45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9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7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7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1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79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219384" y="5134180"/>
            <a:ext cx="25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8: Widgets HTML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3421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Consideraciones de seguridad al usar widgets HTML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35436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Riesgos Potenciales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282882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inclusión de widgets HTML de fuentes no confiables puede exponer su sitio web a vulnerabilidades de seguridad.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1698328" y="4476254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widgets maliciosos podrían contener código dañino que comprometa la integridad y la privacidad de sus usuarios.</a:t>
            </a:r>
            <a:endParaRPr lang="en-US" sz="1458" dirty="0"/>
          </a:p>
        </p:txBody>
      </p:sp>
      <p:sp>
        <p:nvSpPr>
          <p:cNvPr id="8" name="Text 6"/>
          <p:cNvSpPr/>
          <p:nvPr/>
        </p:nvSpPr>
        <p:spPr>
          <a:xfrm>
            <a:off x="4786611" y="2354362"/>
            <a:ext cx="2535039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Protección y Verificación</a:t>
            </a:r>
            <a:endParaRPr lang="en-US" sz="1822" dirty="0"/>
          </a:p>
        </p:txBody>
      </p:sp>
      <p:sp>
        <p:nvSpPr>
          <p:cNvPr id="9" name="Text 7"/>
          <p:cNvSpPr/>
          <p:nvPr/>
        </p:nvSpPr>
        <p:spPr>
          <a:xfrm>
            <a:off x="4786611" y="2828826"/>
            <a:ext cx="2630289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crucial asegurarse de que los widgets utilizados sean de fuentes seguras y de confianza.</a:t>
            </a:r>
            <a:endParaRPr lang="en-US" sz="1458" dirty="0"/>
          </a:p>
        </p:txBody>
      </p:sp>
      <p:sp>
        <p:nvSpPr>
          <p:cNvPr id="10" name="Text 8"/>
          <p:cNvSpPr/>
          <p:nvPr/>
        </p:nvSpPr>
        <p:spPr>
          <a:xfrm>
            <a:off x="4786611" y="418008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Revisar regularmente las actualizaciones de seguridad y auditar los widgets implementados es fundamental.</a:t>
            </a:r>
            <a:endParaRPr lang="en-US" sz="1458" dirty="0"/>
          </a:p>
        </p:txBody>
      </p:sp>
      <p:sp>
        <p:nvSpPr>
          <p:cNvPr id="11" name="Text 9"/>
          <p:cNvSpPr/>
          <p:nvPr/>
        </p:nvSpPr>
        <p:spPr>
          <a:xfrm>
            <a:off x="7874893" y="235436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Validación de Origen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7874894" y="282882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 incorporar widgets HTML, es importante validar el origen y la autenticidad del código para evitar ataques de suplantación de identidad.</a:t>
            </a:r>
            <a:endParaRPr lang="en-US" sz="1458" dirty="0"/>
          </a:p>
        </p:txBody>
      </p:sp>
      <p:sp>
        <p:nvSpPr>
          <p:cNvPr id="13" name="Text 11"/>
          <p:cNvSpPr/>
          <p:nvPr/>
        </p:nvSpPr>
        <p:spPr>
          <a:xfrm>
            <a:off x="7874894" y="4476254"/>
            <a:ext cx="2630289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HTTPS y configuraciones de seguridad estrictas al cargar widgets externos.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B7D568-D12B-6AB7-AC2C-E5515A3D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9565AD-22F1-5CB0-7268-77F908F25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82430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Solución de problemas comunes de widgets HTML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8" y="2351882"/>
            <a:ext cx="1465858" cy="1066800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89820" y="2700140"/>
            <a:ext cx="7034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822" dirty="0"/>
          </a:p>
        </p:txBody>
      </p:sp>
      <p:sp>
        <p:nvSpPr>
          <p:cNvPr id="7" name="Text 5"/>
          <p:cNvSpPr/>
          <p:nvPr/>
        </p:nvSpPr>
        <p:spPr>
          <a:xfrm>
            <a:off x="3349328" y="2537023"/>
            <a:ext cx="2576711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Problemas de carga lenta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3349328" y="2937371"/>
            <a:ext cx="5442446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Tiempo de carga prolongado afecta la experiencia del usuario.</a:t>
            </a:r>
            <a:endParaRPr lang="en-US" sz="1458" dirty="0"/>
          </a:p>
        </p:txBody>
      </p:sp>
      <p:sp>
        <p:nvSpPr>
          <p:cNvPr id="9" name="Shape 7"/>
          <p:cNvSpPr/>
          <p:nvPr/>
        </p:nvSpPr>
        <p:spPr>
          <a:xfrm>
            <a:off x="3256756" y="3397276"/>
            <a:ext cx="7144345" cy="18504"/>
          </a:xfrm>
          <a:prstGeom prst="roundRect">
            <a:avLst>
              <a:gd name="adj" fmla="val 450302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1698328" y="3511253"/>
            <a:ext cx="2931716" cy="1066800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889819" y="3859511"/>
            <a:ext cx="11707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4815185" y="3696394"/>
            <a:ext cx="333692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navegadores</a:t>
            </a:r>
            <a:endParaRPr lang="en-US" sz="1822" dirty="0"/>
          </a:p>
        </p:txBody>
      </p:sp>
      <p:sp>
        <p:nvSpPr>
          <p:cNvPr id="13" name="Text 11"/>
          <p:cNvSpPr/>
          <p:nvPr/>
        </p:nvSpPr>
        <p:spPr>
          <a:xfrm>
            <a:off x="4815185" y="4096743"/>
            <a:ext cx="5207893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Problemas de visualización en diferentes navegadores web.</a:t>
            </a:r>
            <a:endParaRPr lang="en-US" sz="1458" dirty="0"/>
          </a:p>
        </p:txBody>
      </p:sp>
      <p:sp>
        <p:nvSpPr>
          <p:cNvPr id="14" name="Shape 12"/>
          <p:cNvSpPr/>
          <p:nvPr/>
        </p:nvSpPr>
        <p:spPr>
          <a:xfrm>
            <a:off x="4722614" y="4556646"/>
            <a:ext cx="5678488" cy="18504"/>
          </a:xfrm>
          <a:prstGeom prst="roundRect">
            <a:avLst>
              <a:gd name="adj" fmla="val 450302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1698328" y="4670624"/>
            <a:ext cx="4397673" cy="1362968"/>
          </a:xfrm>
          <a:prstGeom prst="roundRect">
            <a:avLst>
              <a:gd name="adj" fmla="val 611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889819" y="5166916"/>
            <a:ext cx="11896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822" dirty="0"/>
          </a:p>
        </p:txBody>
      </p:sp>
      <p:sp>
        <p:nvSpPr>
          <p:cNvPr id="17" name="Text 15"/>
          <p:cNvSpPr/>
          <p:nvPr/>
        </p:nvSpPr>
        <p:spPr>
          <a:xfrm>
            <a:off x="6281143" y="4855766"/>
            <a:ext cx="265211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Conflicto con otros scripts</a:t>
            </a:r>
            <a:endParaRPr lang="en-US" sz="1822" dirty="0"/>
          </a:p>
        </p:txBody>
      </p:sp>
      <p:sp>
        <p:nvSpPr>
          <p:cNvPr id="18" name="Text 16"/>
          <p:cNvSpPr/>
          <p:nvPr/>
        </p:nvSpPr>
        <p:spPr>
          <a:xfrm>
            <a:off x="6281143" y="5256114"/>
            <a:ext cx="402738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Interferencia con scripts existentes en la página web.</a:t>
            </a:r>
            <a:endParaRPr lang="en-US" sz="1458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B5F4015-0FDC-A689-F721-CBBA3EEC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0782A33-6917-EF9D-2DE3-8209109D1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961853"/>
            <a:ext cx="6353671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 y próximos pasos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910781"/>
            <a:ext cx="8795345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 conclusión, los widgets HTML ofrecen una forma versátil y dinámica de agregar funcionalidades interactivas a un sitio web. Su facilidad de uso y amplia compatibilidad los convierten en una herramienta valiosa para mejorar la experiencia del usuario.</a:t>
            </a:r>
            <a:endParaRPr lang="en-US" sz="1458" dirty="0"/>
          </a:p>
        </p:txBody>
      </p:sp>
      <p:sp>
        <p:nvSpPr>
          <p:cNvPr id="6" name="Text 4"/>
          <p:cNvSpPr/>
          <p:nvPr/>
        </p:nvSpPr>
        <p:spPr>
          <a:xfrm>
            <a:off x="1698328" y="4007545"/>
            <a:ext cx="8795345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Para seguir avanzando, es recomendable explorar las diversas opciones de personalización y considerar las medidas de seguridad necesarias al implementar widgets HTML. Además, estar al tanto de las soluciones a problemas comunes facilitará su mantenimiento a largo plazo.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D1BCF0-298B-E350-0745-DEED5876C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6E96FD-B555-A681-7B38-19C658E3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son los widgets HTML</a:t>
            </a:r>
            <a:r>
              <a:rPr lang="es-EC" sz="2000"/>
              <a:t>, implementaros </a:t>
            </a:r>
            <a:r>
              <a:rPr lang="es-EC" sz="2000" dirty="0"/>
              <a:t>y ejecutarlos en un navegador web.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885355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son los widgets HTML?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5266333" y="3551734"/>
            <a:ext cx="623133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widgets HTML son elementos interactivos o visuales, como botones, menús desplegables y formularios, que se pueden integrar en páginas web para mejorar la experiencia del usuario.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CFE8E9-AD8B-A66E-F233-6AC281DB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27757"/>
            <a:ext cx="7124700" cy="7715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563764-0B27-B34F-50E3-2E18426A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7" y="1190130"/>
            <a:ext cx="4673997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widgets HTML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7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89819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texto</a:t>
            </a:r>
            <a:endParaRPr lang="en-US" sz="1822" dirty="0"/>
          </a:p>
        </p:txBody>
      </p:sp>
      <p:sp>
        <p:nvSpPr>
          <p:cNvPr id="7" name="Text 5"/>
          <p:cNvSpPr/>
          <p:nvPr/>
        </p:nvSpPr>
        <p:spPr>
          <a:xfrm>
            <a:off x="1889819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HTML que muestran contenido de texto estático o dinámico en un sitio web.</a:t>
            </a:r>
            <a:endParaRPr lang="en-US" sz="1458" dirty="0"/>
          </a:p>
        </p:txBody>
      </p:sp>
      <p:sp>
        <p:nvSpPr>
          <p:cNvPr id="8" name="Shape 6"/>
          <p:cNvSpPr/>
          <p:nvPr/>
        </p:nvSpPr>
        <p:spPr>
          <a:xfrm>
            <a:off x="6188571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380063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imágenes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6380064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Componentes que exhiben imágenes estáticas o deslizantes para mejorar la visualización del sitio.</a:t>
            </a:r>
            <a:endParaRPr lang="en-US" sz="1458" dirty="0"/>
          </a:p>
        </p:txBody>
      </p:sp>
      <p:sp>
        <p:nvSpPr>
          <p:cNvPr id="11" name="Shape 9"/>
          <p:cNvSpPr/>
          <p:nvPr/>
        </p:nvSpPr>
        <p:spPr>
          <a:xfrm>
            <a:off x="1698327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889819" y="4187527"/>
            <a:ext cx="236031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formularios</a:t>
            </a:r>
            <a:endParaRPr lang="en-US" sz="1822" dirty="0"/>
          </a:p>
        </p:txBody>
      </p:sp>
      <p:sp>
        <p:nvSpPr>
          <p:cNvPr id="13" name="Text 11"/>
          <p:cNvSpPr/>
          <p:nvPr/>
        </p:nvSpPr>
        <p:spPr>
          <a:xfrm>
            <a:off x="1889819" y="4587875"/>
            <a:ext cx="392211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interactivos que permiten a los usuarios enviar datos a través del sitio web.</a:t>
            </a:r>
            <a:endParaRPr lang="en-US" sz="1458" dirty="0"/>
          </a:p>
        </p:txBody>
      </p:sp>
      <p:sp>
        <p:nvSpPr>
          <p:cNvPr id="14" name="Shape 12"/>
          <p:cNvSpPr/>
          <p:nvPr/>
        </p:nvSpPr>
        <p:spPr>
          <a:xfrm>
            <a:off x="6188571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80063" y="4187527"/>
            <a:ext cx="260925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redes sociales</a:t>
            </a:r>
            <a:endParaRPr lang="en-US" sz="1822" dirty="0"/>
          </a:p>
        </p:txBody>
      </p:sp>
      <p:sp>
        <p:nvSpPr>
          <p:cNvPr id="16" name="Text 14"/>
          <p:cNvSpPr/>
          <p:nvPr/>
        </p:nvSpPr>
        <p:spPr>
          <a:xfrm>
            <a:off x="6380064" y="4587876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Botones o cuadros que conectan el contenido del sitio web con plataformas de redes sociales.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31DDBF0-D5FF-8A8C-39E4-F03EC999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4B5238B-C441-792B-BCD3-7AAE8D86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452761"/>
            <a:ext cx="6231334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Ventajas de usar widgets HTML</a:t>
            </a:r>
            <a:endParaRPr lang="en-US" sz="3645" dirty="0"/>
          </a:p>
        </p:txBody>
      </p:sp>
      <p:sp>
        <p:nvSpPr>
          <p:cNvPr id="6" name="Text 3"/>
          <p:cNvSpPr/>
          <p:nvPr/>
        </p:nvSpPr>
        <p:spPr>
          <a:xfrm>
            <a:off x="5562501" y="2887762"/>
            <a:ext cx="5935167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Multipropósito: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versátiles y pueden utilizarse para una variedad de funciones en un sitio web.</a:t>
            </a:r>
            <a:endParaRPr lang="en-US" sz="1458" dirty="0"/>
          </a:p>
        </p:txBody>
      </p:sp>
      <p:sp>
        <p:nvSpPr>
          <p:cNvPr id="7" name="Text 4"/>
          <p:cNvSpPr/>
          <p:nvPr/>
        </p:nvSpPr>
        <p:spPr>
          <a:xfrm>
            <a:off x="5562501" y="355411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Facilidad de implementación: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Se pueden agregar fácilmente a cualquier página web sin requerir habilidades de programación avanzadas.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5562501" y="451663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Compatibilidad: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compatibles con la mayoría de los navegadores web y dispositivos, lo que garantiza una visualización consistente.</a:t>
            </a:r>
            <a:endParaRPr lang="en-US" sz="1458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7BDD7D-3824-7413-9F80-A4661EA8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0"/>
            <a:ext cx="7124700" cy="771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2CCBB9-DE06-61D2-051C-A5BEE750E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873026"/>
            <a:ext cx="8643343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Cómo agregar widgets HTML a su sitio web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957586" y="1821954"/>
            <a:ext cx="37008" cy="416302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6" name="Shape 4"/>
          <p:cNvSpPr/>
          <p:nvPr/>
        </p:nvSpPr>
        <p:spPr>
          <a:xfrm>
            <a:off x="2184350" y="2156371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5"/>
          <p:cNvSpPr/>
          <p:nvPr/>
        </p:nvSpPr>
        <p:spPr>
          <a:xfrm>
            <a:off x="1767731" y="1966616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933823" y="2001342"/>
            <a:ext cx="84435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994422" y="200709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Seleccionar un widget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2994422" y="2407445"/>
            <a:ext cx="7499251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Encuentre un widget HTML que se ajuste a sus necesidades de diseño y funcionalidad.</a:t>
            </a:r>
            <a:endParaRPr lang="en-US" sz="1458" dirty="0"/>
          </a:p>
        </p:txBody>
      </p:sp>
      <p:sp>
        <p:nvSpPr>
          <p:cNvPr id="11" name="Shape 9"/>
          <p:cNvSpPr/>
          <p:nvPr/>
        </p:nvSpPr>
        <p:spPr>
          <a:xfrm>
            <a:off x="2184350" y="3704481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2" name="Shape 10"/>
          <p:cNvSpPr/>
          <p:nvPr/>
        </p:nvSpPr>
        <p:spPr>
          <a:xfrm>
            <a:off x="1767731" y="3514726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905744" y="3549452"/>
            <a:ext cx="14059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2994422" y="3555207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Obtener el código</a:t>
            </a:r>
            <a:endParaRPr lang="en-US" sz="1822" dirty="0"/>
          </a:p>
        </p:txBody>
      </p:sp>
      <p:sp>
        <p:nvSpPr>
          <p:cNvPr id="15" name="Text 13"/>
          <p:cNvSpPr/>
          <p:nvPr/>
        </p:nvSpPr>
        <p:spPr>
          <a:xfrm>
            <a:off x="2994422" y="3955554"/>
            <a:ext cx="74992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vez que haya seleccionado el widget, copie el código HTML proporcionado.</a:t>
            </a:r>
            <a:endParaRPr lang="en-US" sz="1458" dirty="0"/>
          </a:p>
        </p:txBody>
      </p:sp>
      <p:sp>
        <p:nvSpPr>
          <p:cNvPr id="16" name="Shape 14"/>
          <p:cNvSpPr/>
          <p:nvPr/>
        </p:nvSpPr>
        <p:spPr>
          <a:xfrm>
            <a:off x="2184350" y="4956424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7" name="Shape 15"/>
          <p:cNvSpPr/>
          <p:nvPr/>
        </p:nvSpPr>
        <p:spPr>
          <a:xfrm>
            <a:off x="1767731" y="4766668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904653" y="4801394"/>
            <a:ext cx="142776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2994422" y="4807148"/>
            <a:ext cx="2334220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Insertar en su sitio web</a:t>
            </a:r>
            <a:endParaRPr lang="en-US" sz="1822" dirty="0"/>
          </a:p>
        </p:txBody>
      </p:sp>
      <p:sp>
        <p:nvSpPr>
          <p:cNvPr id="20" name="Text 18"/>
          <p:cNvSpPr/>
          <p:nvPr/>
        </p:nvSpPr>
        <p:spPr>
          <a:xfrm>
            <a:off x="2994422" y="5207496"/>
            <a:ext cx="7499251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Pegue el código HTML en la sección del sitio web donde desea que aparezca el widget.</a:t>
            </a:r>
            <a:endParaRPr lang="en-US" sz="1458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935E6E2-75A1-CA3B-BA65-DBFACFFE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9B7CC23-166D-3883-5E5B-CEE8A5E18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91569"/>
            <a:ext cx="7840365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para crear widgets HTML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540496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09592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Editor de texto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3496270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un editor de texto con resaltado de sintaxis para escribir y editar el código HTML.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5" y="2540496"/>
            <a:ext cx="370284" cy="3702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309592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Framework CSS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3496270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Integre un framework CSS como Bootstrap para facilitar el diseño y la estructura de los widgets.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1" y="2540496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095923"/>
            <a:ext cx="27466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de desarrollo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3785593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herramientas de desarrollo como Chrome DevTools para depurar y mejorar la funcionalidad de los widgets.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D33FDE6-0604-DAF4-789A-0568F0D45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103FD-250F-CBE8-E432-E5EAAADE0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06636"/>
            <a:ext cx="678596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Personalización de widgets HTML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1729582"/>
            <a:ext cx="4171851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personalización de los widgets HTML es esencial para adaptarlos al diseño y funcionalidad del sitio web. Se puede personalizar el estilo, el comportamiento interactivo y el contenido de los widgets para que se integren perfectamente con la marca y la experiencia del usuario.</a:t>
            </a:r>
            <a:endParaRPr lang="en-US" sz="145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72" y="1771254"/>
            <a:ext cx="4171851" cy="41718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3CA5B4-9C44-10E5-986D-B1B67D63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3C8F9-3AB2-551A-07CE-62902DCC8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049437"/>
            <a:ext cx="759360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Ejemplos de widgets HTML populares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1998366"/>
            <a:ext cx="2746573" cy="16974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927178"/>
            <a:ext cx="27465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Reproductor de vídeo 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4616847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 reproductor de vídeo HTML5 con controles personalizables y un diseño moderno y minimalista.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4" y="1998365"/>
            <a:ext cx="2746673" cy="169753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5" y="3927277"/>
            <a:ext cx="2331839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Mapa interactivo HTML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4327624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Mapa interactivo HTML que muestra datos en tiempo real, con esquema de colores vibrante y marcadores personalizables.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1998365"/>
            <a:ext cx="2746673" cy="1697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927277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Calendario HTML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4327624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Calendario HTML responsive con notificaciones de eventos, interfaz limpia e intuitiva y tipografía elegante.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5B4B40-7E5F-72B0-E02F-7961660B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D56547-8953-EC5A-4764-0CF0090B8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473</TotalTime>
  <Words>715</Words>
  <Application>Microsoft Office PowerPoint</Application>
  <PresentationFormat>Panorámica</PresentationFormat>
  <Paragraphs>78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71</cp:revision>
  <dcterms:created xsi:type="dcterms:W3CDTF">2022-01-24T21:35:40Z</dcterms:created>
  <dcterms:modified xsi:type="dcterms:W3CDTF">2024-03-15T14:45:17Z</dcterms:modified>
</cp:coreProperties>
</file>