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471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108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04193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3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77524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35091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6161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81003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1430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7340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8131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3476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2985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016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0892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411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0118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7FC98-CCDB-4CA2-B2BD-3A10C3C9F822}" type="datetimeFigureOut">
              <a:rPr lang="es-419" smtClean="0"/>
              <a:t>31/10/2023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85187-5003-488D-8BE4-46410B487DD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63987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59453-6D53-6AD9-6AFA-AD6729754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532" y="406400"/>
            <a:ext cx="9404412" cy="1493421"/>
          </a:xfrm>
        </p:spPr>
        <p:txBody>
          <a:bodyPr/>
          <a:lstStyle/>
          <a:p>
            <a:r>
              <a:rPr lang="es-419" dirty="0"/>
              <a:t>Instituto Superior Tecnológico Quito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DF3A18-B4DE-9546-F44B-24C31576A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8086" y="5713282"/>
            <a:ext cx="9144000" cy="552712"/>
          </a:xfrm>
        </p:spPr>
        <p:txBody>
          <a:bodyPr/>
          <a:lstStyle/>
          <a:p>
            <a:r>
              <a:rPr lang="es-419" dirty="0"/>
              <a:t>Botón de Pagos con JavaScript</a:t>
            </a:r>
          </a:p>
        </p:txBody>
      </p:sp>
      <p:pic>
        <p:nvPicPr>
          <p:cNvPr id="1026" name="Picture 2" descr="ITQ - Instituto Superior Tecnológico Quito | Quito">
            <a:extLst>
              <a:ext uri="{FF2B5EF4-FFF2-40B4-BE49-F238E27FC236}">
                <a16:creationId xmlns:a16="http://schemas.microsoft.com/office/drawing/2014/main" id="{74AE341F-B6AF-E7A7-3D4D-DB8AA4666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16" y="2678668"/>
            <a:ext cx="2425992" cy="242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359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Damasco</Template>
  <TotalTime>203</TotalTime>
  <Words>9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Instituto Superior Tecnológico Quito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Superior Tecnológico Quito</dc:title>
  <dc:creator>David Cevallos</dc:creator>
  <cp:lastModifiedBy>David Cevallos</cp:lastModifiedBy>
  <cp:revision>3</cp:revision>
  <dcterms:created xsi:type="dcterms:W3CDTF">2023-10-30T20:15:41Z</dcterms:created>
  <dcterms:modified xsi:type="dcterms:W3CDTF">2023-10-31T15:42:13Z</dcterms:modified>
</cp:coreProperties>
</file>