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17/12/2023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17/12/2023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3597CD7E-B679-EDBF-6089-75D1F4F76BE7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A690A0-5472-2637-F960-D087D6F06EC0}"/>
              </a:ext>
            </a:extLst>
          </p:cNvPr>
          <p:cNvSpPr txBox="1"/>
          <p:nvPr/>
        </p:nvSpPr>
        <p:spPr>
          <a:xfrm>
            <a:off x="8770775" y="47251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Unidades 5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Programación Modular para mejorar la reutilización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división de una solución en módulos permite resolver un problema complejo a través de la solución de subproblemas de menor complejidad.</a:t>
            </a:r>
          </a:p>
          <a:p>
            <a:r>
              <a:rPr lang="es-EC" sz="2000" dirty="0"/>
              <a:t>La abstracción y el encapsulamiento juegan un papel importante en este principio.</a:t>
            </a:r>
          </a:p>
          <a:p>
            <a:r>
              <a:rPr lang="es-EC" sz="2000" dirty="0"/>
              <a:t>La presentación del código fuente también es importante a fin de poder cumplir con el principio de </a:t>
            </a:r>
            <a:r>
              <a:rPr lang="es-EC" sz="2000" dirty="0" err="1"/>
              <a:t>escalabildiad</a:t>
            </a:r>
            <a:r>
              <a:rPr lang="es-EC" sz="2000" dirty="0"/>
              <a:t> y flexibilidad.</a:t>
            </a:r>
          </a:p>
        </p:txBody>
      </p:sp>
      <p:pic>
        <p:nvPicPr>
          <p:cNvPr id="3074" name="Picture 2" descr="The Art of Code Refactoring in JavaScript: Techniques for Improving Code  Quality | by London Lingo | Medium">
            <a:extLst>
              <a:ext uri="{FF2B5EF4-FFF2-40B4-BE49-F238E27FC236}">
                <a16:creationId xmlns:a16="http://schemas.microsoft.com/office/drawing/2014/main" id="{558CB6AB-7C3B-408D-FC11-5182591D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55" y="3429000"/>
            <a:ext cx="3997973" cy="266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Manejo de capas para solución de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l"/>
            <a:r>
              <a:rPr lang="es-419" sz="1800" b="0" i="0" u="none" strike="noStrike" baseline="0" dirty="0">
                <a:solidFill>
                  <a:srgbClr val="404040"/>
                </a:solidFill>
                <a:latin typeface="CIDFont+F3"/>
              </a:rPr>
              <a:t>Las </a:t>
            </a:r>
            <a:r>
              <a:rPr lang="es-419" sz="1800" dirty="0">
                <a:solidFill>
                  <a:srgbClr val="404040"/>
                </a:solidFill>
                <a:latin typeface="CIDFont+F3"/>
              </a:rPr>
              <a:t>capas o proyectos permiten la separación de bloques de elementos, los cuales en conjunto cumplen con una función específica.</a:t>
            </a:r>
            <a:endParaRPr lang="es-EC" sz="1800" dirty="0">
              <a:solidFill>
                <a:srgbClr val="404040"/>
              </a:solidFill>
              <a:latin typeface="CIDFont+F3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D8A10-59D5-83C5-5ABD-EB0649F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689269"/>
            <a:ext cx="7620001" cy="32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patrón Modelo-Vista-Controlador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Modelo: </a:t>
            </a:r>
            <a:r>
              <a:rPr lang="es-EC" sz="2000" dirty="0"/>
              <a:t>Componente necesario para la gestión de información.</a:t>
            </a:r>
          </a:p>
          <a:p>
            <a:r>
              <a:rPr lang="es-EC" sz="2000" b="1" dirty="0"/>
              <a:t>Vista: </a:t>
            </a:r>
            <a:r>
              <a:rPr lang="es-EC" sz="2000" dirty="0"/>
              <a:t>Elementos gráficos para interacción con el usuario.</a:t>
            </a:r>
          </a:p>
          <a:p>
            <a:r>
              <a:rPr lang="es-EC" sz="2000" b="1" dirty="0"/>
              <a:t>Controlador: </a:t>
            </a:r>
            <a:r>
              <a:rPr lang="es-EC" sz="2000" dirty="0"/>
              <a:t>Métodos para realizar operaciones sobre la base de datos y retornar datos a la vista y viceversa.</a:t>
            </a:r>
          </a:p>
        </p:txBody>
      </p:sp>
      <p:pic>
        <p:nvPicPr>
          <p:cNvPr id="1026" name="Picture 2" descr="Seguridad Informática">
            <a:extLst>
              <a:ext uri="{FF2B5EF4-FFF2-40B4-BE49-F238E27FC236}">
                <a16:creationId xmlns:a16="http://schemas.microsoft.com/office/drawing/2014/main" id="{959114E7-2BD4-6820-C5AD-456E067F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65" y="3153630"/>
            <a:ext cx="5557740" cy="290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Bibliotecas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bibliotecas usualmente comprenden clases e interfaces para su reutilización.</a:t>
            </a:r>
          </a:p>
          <a:p>
            <a:r>
              <a:rPr lang="es-EC" sz="2000" dirty="0"/>
              <a:t>Es necesario que cada biblioteca esté correctamente documentada y comentada.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6EBFCF-3F22-2BCF-146A-E9FC1C03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02" y="2865802"/>
            <a:ext cx="5271796" cy="30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</a:t>
            </a:r>
            <a:r>
              <a:rPr lang="es-EC" sz="3200" b="1" dirty="0" err="1"/>
              <a:t>Code</a:t>
            </a:r>
            <a:r>
              <a:rPr lang="es-EC" sz="3200" b="1" dirty="0"/>
              <a:t> </a:t>
            </a:r>
            <a:r>
              <a:rPr lang="es-EC" sz="3200" b="1" dirty="0" err="1"/>
              <a:t>refactoring</a:t>
            </a:r>
            <a:endParaRPr lang="es-EC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 err="1"/>
              <a:t>Code</a:t>
            </a:r>
            <a:r>
              <a:rPr lang="es-EC" sz="2000" dirty="0"/>
              <a:t> </a:t>
            </a:r>
            <a:r>
              <a:rPr lang="es-EC" sz="2000" dirty="0" err="1"/>
              <a:t>refactoring</a:t>
            </a:r>
            <a:r>
              <a:rPr lang="es-EC" sz="2000" dirty="0"/>
              <a:t> permite obtener un código fuente más legible y ordenado.</a:t>
            </a:r>
          </a:p>
          <a:p>
            <a:r>
              <a:rPr lang="es-EC" sz="2000" dirty="0"/>
              <a:t>Obedece a buenas prácticas de programación.</a:t>
            </a:r>
          </a:p>
          <a:p>
            <a:r>
              <a:rPr lang="es-EC" sz="2000" dirty="0"/>
              <a:t>Permite ahorrar tiempo en la implementación de código fuente.</a:t>
            </a:r>
          </a:p>
        </p:txBody>
      </p:sp>
      <p:pic>
        <p:nvPicPr>
          <p:cNvPr id="2050" name="Picture 2" descr="The Complete Engineer's Guide to Code Refactoring">
            <a:extLst>
              <a:ext uri="{FF2B5EF4-FFF2-40B4-BE49-F238E27FC236}">
                <a16:creationId xmlns:a16="http://schemas.microsoft.com/office/drawing/2014/main" id="{21F128CC-C173-ECF7-1FF7-C56A95D6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18" y="3168715"/>
            <a:ext cx="4012163" cy="27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208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CIDFont+F3</vt:lpstr>
      <vt:lpstr>Tema de Office</vt:lpstr>
      <vt:lpstr>Presentación de PowerPoint</vt:lpstr>
      <vt:lpstr>1. Programación Modular para mejorar la reutilización del código</vt:lpstr>
      <vt:lpstr>2. Manejo de capas para solución de problemas</vt:lpstr>
      <vt:lpstr>3. Introducción al patrón Modelo-Vista-Controlador</vt:lpstr>
      <vt:lpstr>4. Bibliotecas</vt:lpstr>
      <vt:lpstr>5. Code refactoring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19</cp:revision>
  <dcterms:created xsi:type="dcterms:W3CDTF">2022-01-24T21:35:40Z</dcterms:created>
  <dcterms:modified xsi:type="dcterms:W3CDTF">2023-12-17T20:14:23Z</dcterms:modified>
</cp:coreProperties>
</file>