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7/1/2024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315200" y="2980034"/>
            <a:ext cx="4618653" cy="1420446"/>
          </a:xfrm>
        </p:spPr>
        <p:txBody>
          <a:bodyPr>
            <a:normAutofit/>
          </a:bodyPr>
          <a:lstStyle/>
          <a:p>
            <a:r>
              <a:rPr lang="es-EC" sz="3000" b="1" dirty="0"/>
              <a:t>Lenguajes de Programación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DA05B0-68B1-6494-0F7B-B034C0645E46}"/>
              </a:ext>
            </a:extLst>
          </p:cNvPr>
          <p:cNvSpPr txBox="1"/>
          <p:nvPr/>
        </p:nvSpPr>
        <p:spPr>
          <a:xfrm>
            <a:off x="8770775" y="509451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Unidad 3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Lenguajes de Programación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80</cp:revision>
  <dcterms:created xsi:type="dcterms:W3CDTF">2022-01-24T21:35:40Z</dcterms:created>
  <dcterms:modified xsi:type="dcterms:W3CDTF">2024-01-07T21:33:57Z</dcterms:modified>
</cp:coreProperties>
</file>