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6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74" y="1437"/>
            <a:ext cx="6631145" cy="68481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01"/>
            <a:ext cx="5612466" cy="6844893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8424455" y="10279638"/>
                </a:moveTo>
                <a:lnTo>
                  <a:pt x="8424455" y="0"/>
                </a:lnTo>
                <a:lnTo>
                  <a:pt x="0" y="0"/>
                </a:lnTo>
                <a:lnTo>
                  <a:pt x="0" y="10279638"/>
                </a:lnTo>
                <a:lnTo>
                  <a:pt x="8424455" y="1027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6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63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8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1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6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9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61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02143" y="5022212"/>
            <a:ext cx="369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10: </a:t>
            </a:r>
            <a:r>
              <a:rPr lang="es-419" dirty="0"/>
              <a:t>Manejo de funciones para </a:t>
            </a:r>
          </a:p>
          <a:p>
            <a:r>
              <a:rPr lang="es-419" dirty="0"/>
              <a:t>              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51585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 defTabSz="608808">
              <a:spcBef>
                <a:spcPts val="70"/>
              </a:spcBef>
            </a:pP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An</a:t>
            </a:r>
            <a:r>
              <a:rPr sz="2597" b="1" spc="-160" dirty="0">
                <a:solidFill>
                  <a:prstClr val="black"/>
                </a:solidFill>
                <a:latin typeface="Verdana"/>
                <a:cs typeface="Verdana"/>
              </a:rPr>
              <a:t>á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z="2597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1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13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endParaRPr sz="25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916890"/>
            <a:ext cx="109890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dirty="0"/>
              <a:t>Para </a:t>
            </a:r>
            <a:r>
              <a:rPr spc="23" dirty="0"/>
              <a:t>optimizar </a:t>
            </a:r>
            <a:r>
              <a:rPr spc="27" dirty="0"/>
              <a:t>eﬁcazmente </a:t>
            </a:r>
            <a:r>
              <a:rPr dirty="0"/>
              <a:t>el </a:t>
            </a:r>
            <a:r>
              <a:rPr spc="3" dirty="0"/>
              <a:t>código, </a:t>
            </a:r>
            <a:r>
              <a:rPr spc="-27" dirty="0"/>
              <a:t>es </a:t>
            </a:r>
            <a:r>
              <a:rPr spc="-23" dirty="0"/>
              <a:t> </a:t>
            </a:r>
            <a:r>
              <a:rPr spc="47" dirty="0"/>
              <a:t>cru</a:t>
            </a:r>
            <a:r>
              <a:rPr spc="30" dirty="0"/>
              <a:t>c</a:t>
            </a:r>
            <a:r>
              <a:rPr spc="-17" dirty="0"/>
              <a:t>ial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-17" dirty="0"/>
              <a:t>e</a:t>
            </a:r>
            <a:r>
              <a:rPr spc="-27" dirty="0"/>
              <a:t>alizar</a:t>
            </a:r>
            <a:r>
              <a:rPr spc="-180" dirty="0"/>
              <a:t> </a:t>
            </a:r>
            <a:r>
              <a:rPr spc="80" dirty="0"/>
              <a:t>un</a:t>
            </a:r>
            <a:r>
              <a:rPr spc="-180" dirty="0"/>
              <a:t> </a:t>
            </a:r>
            <a:r>
              <a:rPr b="1" spc="-117" dirty="0"/>
              <a:t>análisis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76" dirty="0"/>
              <a:t>r</a:t>
            </a:r>
            <a:r>
              <a:rPr b="1" spc="-70" dirty="0"/>
              <a:t>en</a:t>
            </a:r>
            <a:r>
              <a:rPr b="1" spc="-67" dirty="0"/>
              <a:t>dimien</a:t>
            </a:r>
            <a:r>
              <a:rPr b="1" spc="-87" dirty="0"/>
              <a:t>t</a:t>
            </a:r>
            <a:r>
              <a:rPr b="1" spc="-83" dirty="0"/>
              <a:t>o</a:t>
            </a:r>
            <a:r>
              <a:rPr spc="-300" dirty="0"/>
              <a:t>.  </a:t>
            </a:r>
            <a:r>
              <a:rPr spc="-3" dirty="0"/>
              <a:t>Exploraremos</a:t>
            </a:r>
            <a:r>
              <a:rPr spc="-176" dirty="0"/>
              <a:t> </a:t>
            </a:r>
            <a:r>
              <a:rPr spc="3" dirty="0"/>
              <a:t>herramientas</a:t>
            </a:r>
            <a:r>
              <a:rPr spc="-173" dirty="0"/>
              <a:t> </a:t>
            </a:r>
            <a:r>
              <a:rPr spc="-100" dirty="0"/>
              <a:t>y</a:t>
            </a:r>
            <a:r>
              <a:rPr spc="-176" dirty="0"/>
              <a:t> </a:t>
            </a:r>
            <a:r>
              <a:rPr spc="17" dirty="0"/>
              <a:t>técnicas</a:t>
            </a:r>
            <a:r>
              <a:rPr spc="-173" dirty="0"/>
              <a:t> </a:t>
            </a:r>
            <a:r>
              <a:rPr spc="-23" dirty="0"/>
              <a:t>para </a:t>
            </a:r>
            <a:r>
              <a:rPr spc="-692" dirty="0"/>
              <a:t> </a:t>
            </a:r>
            <a:r>
              <a:rPr spc="17" dirty="0"/>
              <a:t>identiﬁcar cuellos </a:t>
            </a:r>
            <a:r>
              <a:rPr spc="60" dirty="0"/>
              <a:t>de </a:t>
            </a:r>
            <a:r>
              <a:rPr spc="13" dirty="0"/>
              <a:t>botella </a:t>
            </a:r>
            <a:r>
              <a:rPr spc="-100" dirty="0"/>
              <a:t>y </a:t>
            </a:r>
            <a:r>
              <a:rPr spc="-20" dirty="0"/>
              <a:t>mejorar </a:t>
            </a:r>
            <a:r>
              <a:rPr dirty="0"/>
              <a:t>el </a:t>
            </a:r>
            <a:r>
              <a:rPr spc="3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60" dirty="0"/>
              <a:t>gene</a:t>
            </a:r>
            <a:r>
              <a:rPr spc="-150" dirty="0"/>
              <a:t>r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A3890-5AE6-2F72-B9DF-FE1B3937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E2C0E5-3992-2438-7C38-80810250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1153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40" dirty="0">
                <a:solidFill>
                  <a:prstClr val="black"/>
                </a:solidFill>
                <a:latin typeface="Verdana"/>
                <a:cs typeface="Verdana"/>
              </a:rPr>
              <a:t>Paralelismo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211" y="1083148"/>
            <a:ext cx="5411562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30" dirty="0"/>
              <a:t>El</a:t>
            </a:r>
            <a:r>
              <a:rPr spc="-180" dirty="0"/>
              <a:t> </a:t>
            </a:r>
            <a:r>
              <a:rPr b="1" spc="-110" dirty="0"/>
              <a:t>paralelismo</a:t>
            </a:r>
            <a:r>
              <a:rPr b="1" spc="-156" dirty="0"/>
              <a:t> </a:t>
            </a:r>
            <a:r>
              <a:rPr spc="-27" dirty="0"/>
              <a:t>es</a:t>
            </a:r>
            <a:r>
              <a:rPr spc="-176" dirty="0"/>
              <a:t> </a:t>
            </a:r>
            <a:r>
              <a:rPr spc="47" dirty="0"/>
              <a:t>una</a:t>
            </a:r>
            <a:r>
              <a:rPr spc="-176" dirty="0"/>
              <a:t> </a:t>
            </a:r>
            <a:r>
              <a:rPr spc="-13" dirty="0"/>
              <a:t>estrategia</a:t>
            </a:r>
            <a:r>
              <a:rPr spc="-180" dirty="0"/>
              <a:t> </a:t>
            </a:r>
            <a:r>
              <a:rPr spc="-10" dirty="0"/>
              <a:t>avanzada </a:t>
            </a:r>
            <a:r>
              <a:rPr spc="-692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dirty="0"/>
              <a:t>ejecutar  </a:t>
            </a:r>
            <a:r>
              <a:rPr spc="-30" dirty="0"/>
              <a:t>tareas </a:t>
            </a:r>
            <a:r>
              <a:rPr spc="10" dirty="0"/>
              <a:t>simultáneamente. Analizaremos </a:t>
            </a:r>
            <a:r>
              <a:rPr spc="13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43" dirty="0"/>
              <a:t>implementar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13" dirty="0"/>
              <a:t>alelismo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50" dirty="0"/>
              <a:t>thon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57" dirty="0"/>
              <a:t>tiempo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23" dirty="0"/>
              <a:t>ejecu</a:t>
            </a:r>
            <a:r>
              <a:rPr spc="3" dirty="0"/>
              <a:t>c</a:t>
            </a:r>
            <a:r>
              <a:rPr spc="-50" dirty="0"/>
              <a:t>ión.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D303C-7DC3-CB9E-7B1F-61F20486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7000F-61BE-FC1C-E476-A0C5C4CE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396427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dominar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écnicas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b="1" spc="-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63" dirty="0">
                <a:solidFill>
                  <a:srgbClr val="FFFFFF"/>
                </a:solidFill>
                <a:latin typeface="Verdana"/>
                <a:cs typeface="Verdana"/>
              </a:rPr>
              <a:t>ódigo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podemos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signiﬁcati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amen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nuest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47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aplica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50" dirty="0">
                <a:solidFill>
                  <a:srgbClr val="FFFFFF"/>
                </a:solidFill>
                <a:latin typeface="Verdana"/>
                <a:cs typeface="Verdana"/>
              </a:rPr>
              <a:t>¡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seguir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optimizando!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86884" cy="423823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696" b="1" spc="-23" dirty="0">
                <a:solidFill>
                  <a:srgbClr val="FFFFFF"/>
                </a:solidFill>
              </a:rPr>
              <a:t>O</a:t>
            </a:r>
            <a:r>
              <a:rPr sz="2696" b="1" spc="-37" dirty="0">
                <a:solidFill>
                  <a:srgbClr val="FFFFFF"/>
                </a:solidFill>
              </a:rPr>
              <a:t>p</a:t>
            </a:r>
            <a:r>
              <a:rPr sz="2696" b="1" spc="-87" dirty="0">
                <a:solidFill>
                  <a:srgbClr val="FFFFFF"/>
                </a:solidFill>
              </a:rPr>
              <a:t>t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3" dirty="0">
                <a:solidFill>
                  <a:srgbClr val="FFFFFF"/>
                </a:solidFill>
              </a:rPr>
              <a:t>m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6" dirty="0">
                <a:solidFill>
                  <a:srgbClr val="FFFFFF"/>
                </a:solidFill>
              </a:rPr>
              <a:t>z</a:t>
            </a:r>
            <a:r>
              <a:rPr sz="2696" b="1" spc="-163" dirty="0">
                <a:solidFill>
                  <a:srgbClr val="FFFFFF"/>
                </a:solidFill>
              </a:rPr>
              <a:t>a</a:t>
            </a:r>
            <a:r>
              <a:rPr sz="2696" b="1" spc="-37" dirty="0">
                <a:solidFill>
                  <a:srgbClr val="FFFFFF"/>
                </a:solidFill>
              </a:rPr>
              <a:t>c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73" dirty="0">
                <a:solidFill>
                  <a:srgbClr val="FFFFFF"/>
                </a:solidFill>
              </a:rPr>
              <a:t>n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13" dirty="0">
                <a:solidFill>
                  <a:srgbClr val="FFFFFF"/>
                </a:solidFill>
              </a:rPr>
              <a:t>e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47" dirty="0">
                <a:solidFill>
                  <a:srgbClr val="FFFFFF"/>
                </a:solidFill>
              </a:rPr>
              <a:t>C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" dirty="0">
                <a:solidFill>
                  <a:srgbClr val="FFFFFF"/>
                </a:solidFill>
              </a:rPr>
              <a:t>g</a:t>
            </a:r>
            <a:r>
              <a:rPr sz="2696" b="1" spc="-110" dirty="0">
                <a:solidFill>
                  <a:srgbClr val="FFFFFF"/>
                </a:solidFill>
              </a:rPr>
              <a:t>o</a:t>
            </a:r>
            <a:endParaRPr sz="269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26193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50" dirty="0">
                <a:solidFill>
                  <a:prstClr val="black"/>
                </a:solidFill>
                <a:latin typeface="Verdana"/>
                <a:cs typeface="Verdana"/>
              </a:rPr>
              <a:t>ión,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hemos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ent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ándonos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on 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técnicas,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podemos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ar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0" dirty="0">
                <a:solidFill>
                  <a:prstClr val="black"/>
                </a:solidFill>
                <a:latin typeface="Verdana"/>
                <a:cs typeface="Verdana"/>
              </a:rPr>
              <a:t>elo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ódig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ont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ibu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un  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desa</a:t>
            </a:r>
            <a:r>
              <a:rPr sz="1997" spc="-2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ollo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más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997" spc="-7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obus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7" dirty="0"/>
              <a:t>Conclusión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391129-8CA4-DEED-9D06-97137BEC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18303B-A39E-59E4-65B8-70EA16FE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funciones empleando el lenguaje de programación Python para el desarrollo de sitios web interactivos.</a:t>
            </a:r>
          </a:p>
        </p:txBody>
      </p:sp>
      <p:pic>
        <p:nvPicPr>
          <p:cNvPr id="1026" name="Picture 2" descr="Funciones en Python">
            <a:extLst>
              <a:ext uri="{FF2B5EF4-FFF2-40B4-BE49-F238E27FC236}">
                <a16:creationId xmlns:a16="http://schemas.microsoft.com/office/drawing/2014/main" id="{FB8CFC63-34A3-6A21-4463-BFF02833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06" y="3399598"/>
            <a:ext cx="4461588" cy="2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una función?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Decoradores y generadores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Optimización de código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30" dirty="0"/>
              <a:t>Introducción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39253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defTabSz="608808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écnicas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90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 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centrándonos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prstClr val="black"/>
                </a:solidFill>
                <a:latin typeface="Verdana"/>
                <a:cs typeface="Verdana"/>
              </a:rPr>
              <a:t>funciones</a:t>
            </a:r>
            <a:r>
              <a:rPr sz="1997" spc="-107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eﬁciencia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velocidad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37A04-4072-3E0F-BFD3-760975A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EB53-127D-ED85-F64C-395337C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4269549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abo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dar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ión,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asa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73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ási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fun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ámet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os,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gumen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uso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37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alo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20" dirty="0">
                <a:solidFill>
                  <a:srgbClr val="FFFFFF"/>
                </a:solidFill>
                <a:latin typeface="Verdana"/>
                <a:cs typeface="Verdana"/>
              </a:rPr>
              <a:t>es.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339475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7" dirty="0">
                <a:solidFill>
                  <a:srgbClr val="FFFFFF"/>
                </a:solidFill>
              </a:rPr>
              <a:t>e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130" dirty="0">
                <a:solidFill>
                  <a:srgbClr val="FFFFFF"/>
                </a:solidFill>
              </a:rPr>
              <a:t>t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10" dirty="0">
                <a:solidFill>
                  <a:srgbClr val="FFFFFF"/>
                </a:solidFill>
              </a:rPr>
              <a:t>B</a:t>
            </a:r>
            <a:r>
              <a:rPr sz="2730" b="1" spc="-160" dirty="0">
                <a:solidFill>
                  <a:srgbClr val="FFFFFF"/>
                </a:solidFill>
              </a:rPr>
              <a:t>á</a:t>
            </a:r>
            <a:r>
              <a:rPr sz="2730" b="1" spc="-206" dirty="0">
                <a:solidFill>
                  <a:srgbClr val="FFFFFF"/>
                </a:solidFill>
              </a:rPr>
              <a:t>s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endParaRPr sz="27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57" y="795381"/>
            <a:ext cx="5211995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43" dirty="0"/>
              <a:t>de</a:t>
            </a:r>
            <a:r>
              <a:rPr b="1" spc="-57" dirty="0"/>
              <a:t>c</a:t>
            </a:r>
            <a:r>
              <a:rPr b="1" spc="-83" dirty="0"/>
              <a:t>o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3" dirty="0"/>
              <a:t>osa  </a:t>
            </a:r>
            <a:r>
              <a:rPr spc="17" dirty="0"/>
              <a:t>he</a:t>
            </a:r>
            <a:r>
              <a:rPr spc="-7" dirty="0"/>
              <a:t>r</a:t>
            </a:r>
            <a:r>
              <a:rPr spc="-150" dirty="0"/>
              <a:t>r</a:t>
            </a:r>
            <a:r>
              <a:rPr spc="33" dirty="0"/>
              <a:t>amienta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40" dirty="0"/>
              <a:t>en 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  <a:r>
              <a:rPr spc="-180" dirty="0"/>
              <a:t> </a:t>
            </a:r>
            <a:r>
              <a:rPr spc="47" dirty="0"/>
              <a:t>Ap</a:t>
            </a:r>
            <a:r>
              <a:rPr spc="3" dirty="0"/>
              <a:t>r</a:t>
            </a:r>
            <a:r>
              <a:rPr spc="37" dirty="0"/>
              <a:t>ende</a:t>
            </a:r>
            <a:r>
              <a:rPr spc="-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-7" dirty="0"/>
              <a:t>utiliza</a:t>
            </a:r>
            <a:r>
              <a:rPr spc="-23" dirty="0"/>
              <a:t>r</a:t>
            </a:r>
            <a:r>
              <a:rPr spc="-13" dirty="0"/>
              <a:t>los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37" dirty="0"/>
              <a:t>modiﬁcar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e</a:t>
            </a:r>
            <a:r>
              <a:rPr spc="-57" dirty="0"/>
              <a:t>x</a:t>
            </a:r>
            <a:r>
              <a:rPr spc="-76" dirty="0"/>
              <a:t>t</a:t>
            </a:r>
            <a:r>
              <a:rPr spc="33" dirty="0"/>
              <a:t>ender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67" dirty="0"/>
              <a:t>ompo</a:t>
            </a:r>
            <a:r>
              <a:rPr spc="70" dirty="0"/>
              <a:t>r</a:t>
            </a:r>
            <a:r>
              <a:rPr spc="43" dirty="0"/>
              <a:t>tamien</a:t>
            </a:r>
            <a:r>
              <a:rPr spc="-10" dirty="0"/>
              <a:t>t</a:t>
            </a:r>
            <a:r>
              <a:rPr spc="27" dirty="0"/>
              <a:t>o 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-33" dirty="0"/>
              <a:t>las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33" dirty="0"/>
              <a:t>elegan</a:t>
            </a:r>
            <a:r>
              <a:rPr spc="-17" dirty="0"/>
              <a:t>t</a:t>
            </a:r>
            <a:r>
              <a:rPr spc="-146" dirty="0"/>
              <a:t>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0213" y="862602"/>
            <a:ext cx="22988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27" dirty="0">
                <a:solidFill>
                  <a:prstClr val="black"/>
                </a:solidFill>
                <a:latin typeface="Verdana"/>
                <a:cs typeface="Verdana"/>
              </a:rPr>
              <a:t>Decoradores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B7A984-AEEF-C07D-6331-6C2FB9E1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117D6B-93C7-09FA-8322-85704241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231151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93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322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56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948" y="935758"/>
            <a:ext cx="1112897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50" dirty="0"/>
              <a:t>gen</a:t>
            </a:r>
            <a:r>
              <a:rPr b="1" spc="-87" dirty="0"/>
              <a:t>e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33" dirty="0"/>
              <a:t>id</a:t>
            </a:r>
            <a:r>
              <a:rPr spc="13" dirty="0"/>
              <a:t>e</a:t>
            </a:r>
            <a:r>
              <a:rPr spc="-23" dirty="0"/>
              <a:t>ales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t</a:t>
            </a:r>
            <a:r>
              <a:rPr spc="-150" dirty="0"/>
              <a:t>r</a:t>
            </a:r>
            <a:r>
              <a:rPr spc="43" dirty="0"/>
              <a:t>a</a:t>
            </a:r>
            <a:r>
              <a:rPr spc="37" dirty="0"/>
              <a:t>b</a:t>
            </a:r>
            <a:r>
              <a:rPr spc="-53" dirty="0"/>
              <a:t>ajar  </a:t>
            </a:r>
            <a:r>
              <a:rPr spc="63" dirty="0"/>
              <a:t>con</a:t>
            </a:r>
            <a:r>
              <a:rPr spc="-180" dirty="0"/>
              <a:t> </a:t>
            </a:r>
            <a:r>
              <a:rPr spc="13" dirty="0"/>
              <a:t>grandes</a:t>
            </a:r>
            <a:r>
              <a:rPr spc="-180" dirty="0"/>
              <a:t> </a:t>
            </a:r>
            <a:r>
              <a:rPr spc="17" dirty="0"/>
              <a:t>conjuntos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7" dirty="0"/>
              <a:t>datos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13" dirty="0"/>
              <a:t>manera </a:t>
            </a:r>
            <a:r>
              <a:rPr spc="-692" dirty="0"/>
              <a:t> </a:t>
            </a:r>
            <a:r>
              <a:rPr spc="-20" dirty="0"/>
              <a:t>eﬁciente.</a:t>
            </a:r>
            <a:r>
              <a:rPr spc="-176" dirty="0"/>
              <a:t> </a:t>
            </a:r>
            <a:r>
              <a:rPr spc="-3" dirty="0"/>
              <a:t>Exploraremos</a:t>
            </a:r>
            <a:r>
              <a:rPr spc="-173" dirty="0"/>
              <a:t> </a:t>
            </a:r>
            <a:r>
              <a:rPr spc="80" dirty="0"/>
              <a:t>cómo</a:t>
            </a:r>
            <a:r>
              <a:rPr spc="-173" dirty="0"/>
              <a:t> </a:t>
            </a:r>
            <a:r>
              <a:rPr spc="43" dirty="0"/>
              <a:t>implementar </a:t>
            </a:r>
            <a:r>
              <a:rPr spc="-692" dirty="0"/>
              <a:t> </a:t>
            </a:r>
            <a:r>
              <a:rPr spc="-100" dirty="0"/>
              <a:t>y</a:t>
            </a:r>
            <a:r>
              <a:rPr spc="-180" dirty="0"/>
              <a:t> </a:t>
            </a:r>
            <a:r>
              <a:rPr spc="13" dirty="0"/>
              <a:t>ap</a:t>
            </a:r>
            <a:r>
              <a:rPr spc="-20" dirty="0"/>
              <a:t>r</a:t>
            </a:r>
            <a:r>
              <a:rPr spc="10" dirty="0"/>
              <a:t>o</a:t>
            </a:r>
            <a:r>
              <a:rPr spc="-130" dirty="0"/>
              <a:t>v</a:t>
            </a:r>
            <a:r>
              <a:rPr spc="53" dirty="0"/>
              <a:t>e</a:t>
            </a:r>
            <a:r>
              <a:rPr spc="30" dirty="0"/>
              <a:t>c</a:t>
            </a:r>
            <a:r>
              <a:rPr spc="3" dirty="0"/>
              <a:t>har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40" dirty="0"/>
              <a:t>máximo</a:t>
            </a:r>
            <a:r>
              <a:rPr spc="-180" dirty="0"/>
              <a:t> </a:t>
            </a:r>
            <a:r>
              <a:rPr spc="-23" dirty="0"/>
              <a:t>estas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  </a:t>
            </a:r>
            <a:r>
              <a:rPr spc="30" dirty="0"/>
              <a:t>espe</a:t>
            </a:r>
            <a:r>
              <a:rPr spc="10" dirty="0"/>
              <a:t>c</a:t>
            </a:r>
            <a:r>
              <a:rPr spc="-20" dirty="0"/>
              <a:t>iales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909565-CDE4-0171-6074-9A0290AC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BEA728-4AD1-AA1E-6505-151CB191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2325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3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730" b="1" spc="-27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7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ó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97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8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730" b="1" spc="-16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8550" y="1083148"/>
            <a:ext cx="5520224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20" dirty="0"/>
              <a:t>La</a:t>
            </a:r>
            <a:r>
              <a:rPr spc="-180" dirty="0"/>
              <a:t> </a:t>
            </a:r>
            <a:r>
              <a:rPr b="1" spc="-33" dirty="0"/>
              <a:t>c</a:t>
            </a:r>
            <a:r>
              <a:rPr b="1" spc="-76" dirty="0"/>
              <a:t>omp</a:t>
            </a:r>
            <a:r>
              <a:rPr b="1" spc="-67" dirty="0"/>
              <a:t>r</a:t>
            </a:r>
            <a:r>
              <a:rPr b="1" spc="-90" dirty="0"/>
              <a:t>ensión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20" dirty="0"/>
              <a:t>listas</a:t>
            </a:r>
            <a:r>
              <a:rPr b="1" spc="-160" dirty="0"/>
              <a:t> </a:t>
            </a:r>
            <a:r>
              <a:rPr spc="-27" dirty="0"/>
              <a:t>es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7" dirty="0"/>
              <a:t>osa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17" dirty="0"/>
              <a:t>c</a:t>
            </a:r>
            <a:r>
              <a:rPr spc="-13" dirty="0"/>
              <a:t>r</a:t>
            </a:r>
            <a:r>
              <a:rPr spc="-17" dirty="0"/>
              <a:t>e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27" dirty="0"/>
              <a:t>listas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63" dirty="0"/>
              <a:t>c</a:t>
            </a:r>
            <a:r>
              <a:rPr spc="73" dirty="0"/>
              <a:t>on</a:t>
            </a:r>
            <a:r>
              <a:rPr spc="43" dirty="0"/>
              <a:t>c</a:t>
            </a:r>
            <a:r>
              <a:rPr spc="-103" dirty="0"/>
              <a:t>isa.</a:t>
            </a:r>
            <a:r>
              <a:rPr spc="-180" dirty="0"/>
              <a:t> </a:t>
            </a:r>
            <a:r>
              <a:rPr spc="-83" dirty="0"/>
              <a:t>V</a:t>
            </a:r>
            <a:r>
              <a:rPr spc="-23" dirty="0"/>
              <a:t>e</a:t>
            </a:r>
            <a:r>
              <a:rPr spc="-4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-7" dirty="0"/>
              <a:t>utilizar</a:t>
            </a:r>
            <a:r>
              <a:rPr spc="-180" dirty="0"/>
              <a:t> </a:t>
            </a:r>
            <a:r>
              <a:rPr spc="-13" dirty="0"/>
              <a:t>esta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17" dirty="0"/>
              <a:t>la</a:t>
            </a:r>
            <a:r>
              <a:rPr spc="-180" dirty="0"/>
              <a:t> </a:t>
            </a:r>
            <a:r>
              <a:rPr spc="23" dirty="0"/>
              <a:t>eﬁ</a:t>
            </a:r>
            <a:r>
              <a:rPr spc="3" dirty="0"/>
              <a:t>c</a:t>
            </a:r>
            <a:r>
              <a:rPr spc="43" dirty="0"/>
              <a:t>ien</a:t>
            </a:r>
            <a:r>
              <a:rPr spc="27" dirty="0"/>
              <a:t>c</a:t>
            </a:r>
            <a:r>
              <a:rPr spc="-17" dirty="0"/>
              <a:t>ia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79895-4C36-FC27-57E5-7EA217BD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2F8357-951F-B3BA-B00D-73BCCF54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48408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 defTabSz="608808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1997" b="1" spc="-50" dirty="0">
                <a:solidFill>
                  <a:prstClr val="black"/>
                </a:solidFill>
                <a:latin typeface="Verdana"/>
                <a:cs typeface="Verdana"/>
              </a:rPr>
              <a:t>em</a:t>
            </a:r>
            <a:r>
              <a:rPr sz="1997" b="1" spc="-110" dirty="0">
                <a:solidFill>
                  <a:prstClr val="black"/>
                </a:solidFill>
                <a:latin typeface="Verdana"/>
                <a:cs typeface="Verdana"/>
              </a:rPr>
              <a:t>oiza</a:t>
            </a:r>
            <a:r>
              <a:rPr sz="1997" b="1" spc="-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écnica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alma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enar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ca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hé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los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esul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tados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iones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os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osas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é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minos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tiempo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o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ecu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sos.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a 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implementar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estrategia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para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5" y="866856"/>
            <a:ext cx="237450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3" dirty="0"/>
              <a:t>Memoization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21B3C8-1A39-F59D-AFF2-06AB77DB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F4257-5CDA-A5DF-DB06-B4FB8B9B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487</TotalTime>
  <Words>465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Introducción</vt:lpstr>
      <vt:lpstr>Conceptos Básicos</vt:lpstr>
      <vt:lpstr>Los decoradores son una poderosa  herramienta para optimizar funciones en  Python. Aprenderemos a utilizarlos para  modiﬁcar o extender el comportamiento  de las funciones de manera elegante.</vt:lpstr>
      <vt:lpstr>Los generadores son ideales para trabajar  con grandes conjuntos de datos de manera  eﬁciente. Exploraremos cómo implementar  y aprovechar al máximo estas funciones  especiales en Python.</vt:lpstr>
      <vt:lpstr>La comprensión de listas es una técnica  poderosa para crear listas de manera  concisa. Veremos cómo utilizar esta técnica  para mejorar la eﬁciencia del código.</vt:lpstr>
      <vt:lpstr>Memoization</vt:lpstr>
      <vt:lpstr>Para optimizar eﬁcazmente el código, es  crucial realizar un análisis de rendimiento.  Exploraremos herramientas y técnicas para  identiﬁcar cuellos de botella y mejorar el  rendimiento general del código.</vt:lpstr>
      <vt:lpstr>El paralelismo es una estrategia avanzada  para mejorar el rendimiento al ejecutar  tareas simultáneamente. Analizaremos  cómo implementar paralelismo en Python  para optimizar el tiempo de ejecución.</vt:lpstr>
      <vt:lpstr>Optimización de Código</vt:lpstr>
      <vt:lpstr>Conclusión</vt:lpstr>
      <vt:lpstr>Penúltima Tarea: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76</cp:revision>
  <dcterms:created xsi:type="dcterms:W3CDTF">2022-01-24T21:35:40Z</dcterms:created>
  <dcterms:modified xsi:type="dcterms:W3CDTF">2024-04-15T19:46:33Z</dcterms:modified>
</cp:coreProperties>
</file>