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9" r:id="rId5"/>
    <p:sldId id="274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0" r:id="rId14"/>
    <p:sldId id="271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2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83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9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216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6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9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3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2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9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06759" y="5043217"/>
            <a:ext cx="439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/>
              <a:t>Sesión 12: </a:t>
            </a:r>
            <a:r>
              <a:rPr lang="es-419" dirty="0"/>
              <a:t>Implementación de sitios web con</a:t>
            </a:r>
          </a:p>
          <a:p>
            <a:r>
              <a:rPr lang="es-419" dirty="0"/>
              <a:t>                     </a:t>
            </a:r>
            <a:r>
              <a:rPr lang="es-419" dirty="0" err="1"/>
              <a:t>PyScript</a:t>
            </a:r>
            <a:r>
              <a:rPr lang="es-419" dirty="0"/>
              <a:t> (parte 2)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1083148"/>
            <a:ext cx="367338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110" dirty="0">
                <a:solidFill>
                  <a:sysClr val="windowText" lastClr="000000"/>
                </a:solidFill>
                <a:latin typeface="Tahoma"/>
                <a:cs typeface="Tahoma"/>
              </a:rPr>
              <a:t>SEO</a:t>
            </a:r>
            <a:r>
              <a:rPr sz="2730" b="1" kern="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730" b="1" kern="0" spc="-2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Analítica</a:t>
            </a:r>
            <a:r>
              <a:rPr sz="2730" b="1" kern="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120" dirty="0">
                <a:solidFill>
                  <a:sysClr val="windowText" lastClr="000000"/>
                </a:solidFill>
                <a:latin typeface="Tahoma"/>
                <a:cs typeface="Tahoma"/>
              </a:rPr>
              <a:t>Web</a:t>
            </a:r>
            <a:endParaRPr sz="273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3634" y="1026484"/>
            <a:ext cx="530881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27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a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optimizar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spc="67" dirty="0"/>
              <a:t>SEO</a:t>
            </a:r>
            <a:r>
              <a:rPr sz="1997" spc="-50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a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utilizar </a:t>
            </a:r>
            <a:r>
              <a:rPr sz="1997" b="0" dirty="0">
                <a:latin typeface="Verdana"/>
                <a:cs typeface="Verdana"/>
              </a:rPr>
              <a:t>herramientas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dirty="0"/>
              <a:t>analítica</a:t>
            </a:r>
            <a:r>
              <a:rPr sz="1997" spc="23" dirty="0"/>
              <a:t> </a:t>
            </a:r>
            <a:r>
              <a:rPr sz="1997" spc="57" dirty="0"/>
              <a:t>web</a:t>
            </a:r>
            <a:r>
              <a:rPr sz="1997" spc="-7" dirty="0"/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47" dirty="0">
                <a:latin typeface="Verdana"/>
                <a:cs typeface="Verdana"/>
              </a:rPr>
              <a:t>comprender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comportamiento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los </a:t>
            </a:r>
            <a:r>
              <a:rPr sz="1997" b="0" spc="-7" dirty="0">
                <a:latin typeface="Verdana"/>
                <a:cs typeface="Verdana"/>
              </a:rPr>
              <a:t>usuarios.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10DD7C-15E2-BB67-D664-CEB711E4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26C798-B75A-F29B-4C4B-79D0A804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918853"/>
            <a:ext cx="3661546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53" dirty="0">
                <a:solidFill>
                  <a:sysClr val="windowText" lastClr="000000"/>
                </a:solidFill>
                <a:latin typeface="Tahoma"/>
                <a:cs typeface="Tahoma"/>
              </a:rPr>
              <a:t>Tendencias</a:t>
            </a:r>
            <a:r>
              <a:rPr sz="2730" b="1" kern="0" spc="-3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730" b="1" kern="0" spc="-3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60" dirty="0">
                <a:solidFill>
                  <a:sysClr val="windowText" lastClr="000000"/>
                </a:solidFill>
                <a:latin typeface="Tahoma"/>
                <a:cs typeface="Tahoma"/>
              </a:rPr>
              <a:t>Futuro</a:t>
            </a:r>
            <a:endParaRPr sz="273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7696" y="1134461"/>
            <a:ext cx="5301631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7" dirty="0">
                <a:latin typeface="Verdana"/>
                <a:cs typeface="Verdana"/>
              </a:rPr>
              <a:t>Exploraremos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spc="37" dirty="0"/>
              <a:t>tendencias</a:t>
            </a:r>
            <a:r>
              <a:rPr sz="1997" spc="-43" dirty="0"/>
              <a:t> </a:t>
            </a:r>
            <a:r>
              <a:rPr sz="1997" b="0" dirty="0">
                <a:latin typeface="Verdana"/>
                <a:cs typeface="Verdana"/>
              </a:rPr>
              <a:t>actuales</a:t>
            </a:r>
            <a:r>
              <a:rPr sz="1997" b="0" spc="-156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el </a:t>
            </a:r>
            <a:r>
              <a:rPr sz="1997" dirty="0"/>
              <a:t>futuro</a:t>
            </a:r>
            <a:r>
              <a:rPr sz="1997" spc="-10" dirty="0"/>
              <a:t> </a:t>
            </a:r>
            <a:r>
              <a:rPr sz="1997" b="0" dirty="0">
                <a:latin typeface="Verdana"/>
                <a:cs typeface="Verdana"/>
              </a:rPr>
              <a:t>del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PyScript, </a:t>
            </a:r>
            <a:r>
              <a:rPr sz="1997" b="0" dirty="0">
                <a:latin typeface="Verdana"/>
                <a:cs typeface="Verdana"/>
              </a:rPr>
              <a:t>incluyendo</a:t>
            </a:r>
            <a:r>
              <a:rPr sz="1997" b="0" spc="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tecnologías</a:t>
            </a:r>
            <a:r>
              <a:rPr sz="1997" b="0" spc="4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emergentes</a:t>
            </a:r>
            <a:r>
              <a:rPr sz="1997" b="0" spc="4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oportunidades</a:t>
            </a:r>
            <a:r>
              <a:rPr sz="1997" b="0" spc="27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3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crecimiento.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E38437-B318-E2E9-A1FA-F6C35753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2E5B09-2DBA-D703-5B6E-04198AB9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2" y="635816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Analizaremos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spc="33" dirty="0"/>
              <a:t>casos</a:t>
            </a:r>
            <a:r>
              <a:rPr sz="1997" spc="-17" dirty="0"/>
              <a:t> </a:t>
            </a:r>
            <a:r>
              <a:rPr sz="1997" spc="73" dirty="0"/>
              <a:t>de</a:t>
            </a:r>
            <a:r>
              <a:rPr sz="1997" spc="-13" dirty="0"/>
              <a:t> </a:t>
            </a:r>
            <a:r>
              <a:rPr sz="1997" dirty="0"/>
              <a:t>éxito</a:t>
            </a:r>
            <a:r>
              <a:rPr sz="1997" spc="-43" dirty="0"/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web </a:t>
            </a:r>
            <a:r>
              <a:rPr sz="1997" b="0" spc="-7" dirty="0">
                <a:latin typeface="Verdana"/>
                <a:cs typeface="Verdana"/>
              </a:rPr>
              <a:t>desarrollados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PyScript,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destacando </a:t>
            </a:r>
            <a:r>
              <a:rPr sz="1997" b="0" spc="-23" dirty="0">
                <a:latin typeface="Verdana"/>
                <a:cs typeface="Verdana"/>
              </a:rPr>
              <a:t>estrategias</a:t>
            </a:r>
            <a:r>
              <a:rPr sz="1997" b="0" spc="-152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efectivas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lecciones aprendidas.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12" y="862602"/>
            <a:ext cx="2615934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50" dirty="0">
                <a:solidFill>
                  <a:sysClr val="windowText" lastClr="000000"/>
                </a:solidFill>
                <a:latin typeface="Tahoma"/>
                <a:cs typeface="Tahoma"/>
              </a:rPr>
              <a:t>Casos</a:t>
            </a:r>
            <a:r>
              <a:rPr sz="2730" b="1" kern="0" spc="-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12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2730" b="1" kern="0" spc="-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-7" dirty="0">
                <a:solidFill>
                  <a:sysClr val="windowText" lastClr="000000"/>
                </a:solidFill>
                <a:latin typeface="Tahoma"/>
                <a:cs typeface="Tahoma"/>
              </a:rPr>
              <a:t>Éxito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A3B558-5314-7034-D93F-D3A02FD4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17FC00-3AAF-CF26-7681-B079DAF8B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50" y="2493910"/>
            <a:ext cx="4307602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comunidad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activa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los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recursos</a:t>
            </a:r>
            <a:r>
              <a:rPr sz="1997" b="1" kern="0" spc="-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disponibles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desarrolladores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web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con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8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foros,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documentación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eventos.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823" y="799602"/>
            <a:ext cx="3570276" cy="1179092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113" dirty="0"/>
              <a:t>Comunidad</a:t>
            </a:r>
            <a:r>
              <a:rPr spc="-23" dirty="0"/>
              <a:t> </a:t>
            </a:r>
            <a:r>
              <a:rPr dirty="0"/>
              <a:t>y</a:t>
            </a:r>
            <a:r>
              <a:rPr spc="-23" dirty="0"/>
              <a:t> </a:t>
            </a:r>
            <a:r>
              <a:rPr spc="43" dirty="0"/>
              <a:t>Recursos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669D27-B04C-9613-19F3-6C5717CD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7019CA-D8A0-A4E6-4763-6ABF9E3D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sitios web empleando la herramienta </a:t>
            </a:r>
            <a:r>
              <a:rPr lang="es-EC" sz="2000" dirty="0" err="1"/>
              <a:t>PyScript</a:t>
            </a:r>
            <a:r>
              <a:rPr lang="es-EC" sz="2000" dirty="0"/>
              <a:t> y el lenguaje de programación Python.</a:t>
            </a:r>
          </a:p>
        </p:txBody>
      </p:sp>
      <p:pic>
        <p:nvPicPr>
          <p:cNvPr id="1026" name="Picture 2" descr="Pyscript Latest Updates">
            <a:extLst>
              <a:ext uri="{FF2B5EF4-FFF2-40B4-BE49-F238E27FC236}">
                <a16:creationId xmlns:a16="http://schemas.microsoft.com/office/drawing/2014/main" id="{4B3DD9A9-E4B6-C79F-1BF8-CB05DDE8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23" y="3065106"/>
            <a:ext cx="4787353" cy="26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Autofit/>
          </a:bodyPr>
          <a:lstStyle/>
          <a:p>
            <a:pPr marL="457200" indent="-457200" algn="ctr">
              <a:buAutoNum type="arabicPeriod"/>
            </a:pPr>
            <a:r>
              <a:rPr lang="es-EC" sz="1800" dirty="0" err="1"/>
              <a:t>APIs</a:t>
            </a:r>
            <a:r>
              <a:rPr lang="es-EC" sz="1800" dirty="0"/>
              <a:t> y servicios web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 </a:t>
            </a:r>
            <a:r>
              <a:rPr lang="es-EC" sz="1800" dirty="0" err="1"/>
              <a:t>Testing</a:t>
            </a:r>
            <a:r>
              <a:rPr lang="es-EC" sz="1800" dirty="0"/>
              <a:t> y depuración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Manejo de </a:t>
            </a:r>
            <a:r>
              <a:rPr lang="es-EC" sz="1800" dirty="0" err="1"/>
              <a:t>frameworks</a:t>
            </a:r>
            <a:r>
              <a:rPr lang="es-EC" sz="1800" dirty="0"/>
              <a:t> y bibliotecas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Despliegue </a:t>
            </a:r>
            <a:r>
              <a:rPr lang="es-EC" sz="1800" dirty="0" err="1"/>
              <a:t>PyScript</a:t>
            </a:r>
            <a:endParaRPr lang="es-EC" sz="18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0" y="3853543"/>
            <a:ext cx="2130878" cy="21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3749068" cy="851330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-236" dirty="0">
                <a:solidFill>
                  <a:sysClr val="windowText" lastClr="000000"/>
                </a:solidFill>
                <a:latin typeface="Verdana"/>
                <a:cs typeface="Verdana"/>
              </a:rPr>
              <a:t>APIs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96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Servicios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endParaRPr sz="2730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3010" y="1134461"/>
            <a:ext cx="5464837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9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30" dirty="0">
                <a:latin typeface="Verdana"/>
                <a:cs typeface="Verdana"/>
              </a:rPr>
              <a:t>consumir </a:t>
            </a:r>
            <a:r>
              <a:rPr sz="1997" spc="-183" dirty="0">
                <a:latin typeface="Verdana"/>
                <a:cs typeface="Verdana"/>
              </a:rPr>
              <a:t>APIs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60" dirty="0">
                <a:latin typeface="Verdana"/>
                <a:cs typeface="Verdana"/>
              </a:rPr>
              <a:t>y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17" dirty="0">
                <a:latin typeface="Verdana"/>
                <a:cs typeface="Verdana"/>
              </a:rPr>
              <a:t>servicios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web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integrar</a:t>
            </a:r>
            <a:r>
              <a:rPr sz="1997" b="0" spc="-8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37" dirty="0">
                <a:latin typeface="Verdana"/>
                <a:cs typeface="Verdana"/>
              </a:rPr>
              <a:t>externas</a:t>
            </a:r>
            <a:r>
              <a:rPr sz="1997" b="0" spc="-9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facilitar </a:t>
            </a:r>
            <a:r>
              <a:rPr sz="1997" b="0" spc="-23" dirty="0">
                <a:latin typeface="Verdana"/>
                <a:cs typeface="Verdana"/>
              </a:rPr>
              <a:t>la</a:t>
            </a:r>
            <a:r>
              <a:rPr sz="1997" b="0" spc="-152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interacción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otras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aplicaciones.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948DD0-87E1-2E0C-AF02-D9744CAC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C52F6C-3B4A-BB67-4E9E-CC409BB9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2158010"/>
            <a:ext cx="4229382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37" dirty="0">
                <a:solidFill>
                  <a:sysClr val="windowText" lastClr="000000"/>
                </a:solidFill>
                <a:latin typeface="Verdana"/>
                <a:cs typeface="Verdana"/>
              </a:rPr>
              <a:t> realizar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pruebas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unitarias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integración,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así </a:t>
            </a:r>
            <a:r>
              <a:rPr sz="1997" kern="0" spc="70" dirty="0">
                <a:solidFill>
                  <a:sysClr val="windowText" lastClr="000000"/>
                </a:solidFill>
                <a:latin typeface="Verdana"/>
                <a:cs typeface="Verdana"/>
              </a:rPr>
              <a:t>como</a:t>
            </a:r>
            <a:r>
              <a:rPr sz="1997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depuración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calidad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ﬁabilidad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web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PyScript.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394" y="653345"/>
            <a:ext cx="3570276" cy="1179092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150" dirty="0">
                <a:latin typeface="Verdana"/>
                <a:cs typeface="Verdana"/>
              </a:rPr>
              <a:t>Testing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196" dirty="0">
                <a:latin typeface="Verdana"/>
                <a:cs typeface="Verdana"/>
              </a:rPr>
              <a:t>y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Depuración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8BCBC-9E2D-E2B4-771E-8E59C7D0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C4C621-9E10-BE6D-88B2-5EA39ED7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9"/>
            <a:ext cx="4301260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prácticas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kern="0" spc="-90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1997" b="1" kern="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b="1" kern="0" spc="-87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r>
              <a:rPr sz="1997" b="1" kern="0" spc="-1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PyScript,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incluyendo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gestión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kern="0" spc="-60" dirty="0">
                <a:solidFill>
                  <a:srgbClr val="FFFFFF"/>
                </a:solidFill>
                <a:latin typeface="Verdana"/>
                <a:cs typeface="Verdana"/>
              </a:rPr>
              <a:t>versiones,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monitoreo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actualizaciones.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28400"/>
            <a:ext cx="4285616" cy="354271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230" spc="-83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2230" spc="-1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16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30" spc="-1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63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endParaRPr sz="223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772802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Conozcamos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los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dirty="0"/>
              <a:t>frameworks</a:t>
            </a:r>
            <a:r>
              <a:rPr sz="1997" spc="33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spc="-7" dirty="0"/>
              <a:t>bibliotecas </a:t>
            </a:r>
            <a:r>
              <a:rPr sz="1997" b="0" dirty="0">
                <a:latin typeface="Verdana"/>
                <a:cs typeface="Verdana"/>
              </a:rPr>
              <a:t>populares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ecosistema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-30" dirty="0">
                <a:latin typeface="Verdana"/>
                <a:cs typeface="Verdana"/>
              </a:rPr>
              <a:t>acelerar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aprovechar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12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avanzadas.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5" y="862603"/>
            <a:ext cx="4292804" cy="400438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530" b="1" kern="0" spc="43" dirty="0">
                <a:solidFill>
                  <a:sysClr val="windowText" lastClr="000000"/>
                </a:solidFill>
                <a:latin typeface="Tahoma"/>
                <a:cs typeface="Tahoma"/>
              </a:rPr>
              <a:t>Frameworks</a:t>
            </a:r>
            <a:r>
              <a:rPr sz="2530" b="1" kern="0" spc="-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530" b="1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spc="40" dirty="0">
                <a:solidFill>
                  <a:sysClr val="windowText" lastClr="000000"/>
                </a:solidFill>
                <a:latin typeface="Tahoma"/>
                <a:cs typeface="Tahoma"/>
              </a:rPr>
              <a:t>Bibliotecas</a:t>
            </a:r>
            <a:endParaRPr sz="25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C2D12-9B20-F2FF-57C1-B80CC6AD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1F4109-CB6B-A797-1995-4CEF601D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58" y="2316629"/>
            <a:ext cx="4222617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internacionalización</a:t>
            </a:r>
            <a:r>
              <a:rPr sz="1997" b="1" kern="0" spc="17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brindar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soporte</a:t>
            </a:r>
            <a:r>
              <a:rPr sz="1997" kern="0" spc="-6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múltiples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idiomas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regiones.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079" y="920900"/>
            <a:ext cx="4110541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7" dirty="0"/>
              <a:t>Internacionalización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10EE9-0830-67B8-3C21-3DEAF57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A49376-F42A-5013-16C1-4F28D1DC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65" y="873021"/>
            <a:ext cx="5421710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73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mejorar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 </a:t>
            </a:r>
            <a:r>
              <a:rPr sz="1997" dirty="0"/>
              <a:t>experiencia</a:t>
            </a:r>
            <a:r>
              <a:rPr sz="1997" spc="40" dirty="0"/>
              <a:t> del</a:t>
            </a:r>
            <a:r>
              <a:rPr sz="1997" spc="43" dirty="0"/>
              <a:t> </a:t>
            </a:r>
            <a:r>
              <a:rPr sz="1997" dirty="0"/>
              <a:t>usuario</a:t>
            </a:r>
            <a:r>
              <a:rPr sz="1997" spc="13" dirty="0"/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mediante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de </a:t>
            </a:r>
            <a:r>
              <a:rPr sz="1997" b="0" spc="-13" dirty="0">
                <a:latin typeface="Verdana"/>
                <a:cs typeface="Verdana"/>
              </a:rPr>
              <a:t>usabilidad,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accesibilidad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diseño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centrado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usuario.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1" y="862602"/>
            <a:ext cx="42505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Experiencia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del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Usuario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AC216B-5877-2624-94B6-9B1F024E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DEE210-B779-7D91-363E-7B82B0628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</TotalTime>
  <Words>300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Descubriremos cómo crear y consumir APIs y servicios web en PyScript para integrar funcionalidades externas y facilitar la interacción con otras aplicaciones.</vt:lpstr>
      <vt:lpstr>Testing y Depuración</vt:lpstr>
      <vt:lpstr>Despliegue y Mantenimiento</vt:lpstr>
      <vt:lpstr>Conozcamos los frameworks y bibliotecas populares en el ecosistema PyScript para acelerar el desarrollo web y aprovechar funcionalidades avanzadas.</vt:lpstr>
      <vt:lpstr>Internacionalización</vt:lpstr>
      <vt:lpstr>Descubriremos cómo mejorar la experiencia del usuario en nuestros sitios web PyScript mediante técnicas de usabilidad, accesibilidad y diseño centrado en el usuario.</vt:lpstr>
      <vt:lpstr>Aprenderemos a optimizar nuestros sitios web PyScript para SEO y a utilizar herramientas de analítica web para comprender el comportamiento de los usuarios.</vt:lpstr>
      <vt:lpstr>Exploraremos las tendencias actuales y el futuro del desarrollo web con PyScript, incluyendo tecnologías emergentes y oportunidades de crecimiento.</vt:lpstr>
      <vt:lpstr>Analizaremos casos de éxito de sitios web desarrollados con PyScript, destacando estrategias efectivas y lecciones aprendidas.</vt:lpstr>
      <vt:lpstr>Comunidad y Recursos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77</cp:revision>
  <dcterms:created xsi:type="dcterms:W3CDTF">2022-01-24T21:35:40Z</dcterms:created>
  <dcterms:modified xsi:type="dcterms:W3CDTF">2024-04-15T19:44:05Z</dcterms:modified>
</cp:coreProperties>
</file>