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9" r:id="rId4"/>
    <p:sldId id="274" r:id="rId5"/>
    <p:sldId id="275" r:id="rId6"/>
    <p:sldId id="262" r:id="rId7"/>
    <p:sldId id="257" r:id="rId8"/>
    <p:sldId id="258" r:id="rId9"/>
    <p:sldId id="259" r:id="rId10"/>
    <p:sldId id="276" r:id="rId11"/>
    <p:sldId id="261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5/4/2024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925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9253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29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235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326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8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10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9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82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6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98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637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59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105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13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714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333862" y="2824984"/>
            <a:ext cx="4390172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333862" y="4949116"/>
            <a:ext cx="4602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2: Introducción a la Programación Web: </a:t>
            </a:r>
          </a:p>
          <a:p>
            <a:r>
              <a:rPr lang="es-419" dirty="0"/>
              <a:t>              Evolución y Contexto Histórico. </a:t>
            </a:r>
          </a:p>
          <a:p>
            <a:r>
              <a:rPr lang="es-419" dirty="0"/>
              <a:t>                         Introducción a XML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principales conceptos de Programación Web identificando sus principales </a:t>
            </a:r>
            <a:r>
              <a:rPr lang="es-EC" sz="2000" dirty="0" err="1"/>
              <a:t>frameworks</a:t>
            </a:r>
            <a:r>
              <a:rPr lang="es-EC" sz="2000" dirty="0"/>
              <a:t> y herramientas.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Evolución Histórica de la Programación Web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Sintaxis XML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Construyendo una estructura XML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Contexto histórico de la Programación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C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723871-EDFA-94C5-361C-38A07985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0" y="2187716"/>
            <a:ext cx="11116727" cy="35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3" y="1684139"/>
            <a:ext cx="5554960" cy="694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457200" rtl="0" eaLnBrk="1" fontAlgn="auto" latinLnBrk="0" hangingPunct="1">
              <a:lnSpc>
                <a:spcPts val="54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74" b="0" i="0" u="none" strike="noStrike" kern="1200" cap="none" spc="0" normalizeH="0" baseline="0" noProof="0" dirty="0">
                <a:ln>
                  <a:noFill/>
                </a:ln>
                <a:solidFill>
                  <a:srgbClr val="272D45"/>
                </a:solidFill>
                <a:effectLst/>
                <a:uLnTx/>
                <a:uFillTx/>
                <a:latin typeface="Kanit" pitchFamily="34" charset="0"/>
                <a:ea typeface="Kanit" pitchFamily="34" charset="-122"/>
                <a:cs typeface="Kanit" pitchFamily="34" charset="-120"/>
              </a:rPr>
              <a:t>¿Qué es XML?</a:t>
            </a:r>
            <a:endParaRPr kumimoji="0" lang="en-US" sz="43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3"/>
          <p:cNvSpPr/>
          <p:nvPr/>
        </p:nvSpPr>
        <p:spPr>
          <a:xfrm>
            <a:off x="694333" y="2656186"/>
            <a:ext cx="623133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just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XML, que significa "Lenguaje de Marcado Extensible" en inglés, es un lenguaje de marcado similar a HTML, pero que permite definir etiquetas personalizadas para estructurar datos de manera jerárquica.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4"/>
          <p:cNvSpPr/>
          <p:nvPr/>
        </p:nvSpPr>
        <p:spPr>
          <a:xfrm>
            <a:off x="694333" y="3752950"/>
            <a:ext cx="623133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just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utiliza comúnmente para compartir información entre diferentes sistemas y plataformas, y es fundamental en el intercambio de datos en la web.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689402D-168A-7B44-E448-D98AB0A31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124700" cy="7715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E3BAAC-9165-8492-28C9-C43F4886A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971080"/>
            <a:ext cx="6231334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457200" rtl="0" eaLnBrk="1" fontAlgn="auto" latinLnBrk="0" hangingPunct="1">
              <a:lnSpc>
                <a:spcPts val="4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45" b="0" i="0" u="none" strike="noStrike" kern="1200" cap="none" spc="0" normalizeH="0" baseline="0" noProof="0" dirty="0">
                <a:ln>
                  <a:noFill/>
                </a:ln>
                <a:solidFill>
                  <a:srgbClr val="272D45"/>
                </a:solidFill>
                <a:effectLst/>
                <a:uLnTx/>
                <a:uFillTx/>
                <a:latin typeface="Kanit" pitchFamily="34" charset="0"/>
                <a:ea typeface="Kanit" pitchFamily="34" charset="-122"/>
                <a:cs typeface="Kanit" pitchFamily="34" charset="-120"/>
              </a:rPr>
              <a:t>Estructura básica de un documento XML</a:t>
            </a:r>
            <a:endParaRPr kumimoji="0" lang="en-US" sz="364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3"/>
          <p:cNvSpPr/>
          <p:nvPr/>
        </p:nvSpPr>
        <p:spPr>
          <a:xfrm>
            <a:off x="5266333" y="3406081"/>
            <a:ext cx="6231334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just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estructura básica de un documento XML consiste en etiquetas que delimitan los elementos y contienen la información. Estas etiquetas deben estar anidadas correctamente para formar un árbol jerárquico. Se recomienda el uso de codificación UTF-8 para garantizar la compatibilidad internacional.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3F0570-DFA9-C2C0-174D-396AF4691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0"/>
            <a:ext cx="7124700" cy="771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FE6390-48E0-77FE-AE02-BD92D3FE8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3145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98328" y="3639841"/>
            <a:ext cx="6179145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457200" rtl="0" eaLnBrk="1" fontAlgn="auto" latinLnBrk="0" hangingPunct="1">
              <a:lnSpc>
                <a:spcPts val="4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45" b="0" i="0" u="none" strike="noStrike" kern="1200" cap="none" spc="0" normalizeH="0" baseline="0" noProof="0" dirty="0">
                <a:ln>
                  <a:noFill/>
                </a:ln>
                <a:solidFill>
                  <a:srgbClr val="272D45"/>
                </a:solidFill>
                <a:effectLst/>
                <a:uLnTx/>
                <a:uFillTx/>
                <a:latin typeface="Kanit" pitchFamily="34" charset="0"/>
                <a:ea typeface="Kanit" pitchFamily="34" charset="-122"/>
                <a:cs typeface="Kanit" pitchFamily="34" charset="-120"/>
              </a:rPr>
              <a:t>Etiquetas y elementos en XML</a:t>
            </a:r>
            <a:endParaRPr kumimoji="0" lang="en-US" sz="364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3"/>
          <p:cNvSpPr/>
          <p:nvPr/>
        </p:nvSpPr>
        <p:spPr>
          <a:xfrm>
            <a:off x="1994495" y="4496197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marR="0" lvl="0" indent="-285739" algn="l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458" b="1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Etiquetas:</a:t>
            </a: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Elementos fundamentales para estructurar un documento XML.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4"/>
          <p:cNvSpPr/>
          <p:nvPr/>
        </p:nvSpPr>
        <p:spPr>
          <a:xfrm>
            <a:off x="1994495" y="4866382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marR="0" lvl="0" indent="-285739" algn="l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458" b="1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Elementos:</a:t>
            </a: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Contenido encerrado entre etiquetas que representan la información.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5"/>
          <p:cNvSpPr/>
          <p:nvPr/>
        </p:nvSpPr>
        <p:spPr>
          <a:xfrm>
            <a:off x="1994495" y="5236568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marR="0" lvl="0" indent="-285739" algn="l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458" b="1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Atributos:</a:t>
            </a: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Propiedades que pueden ser asignadas a los elementos XML.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020028-7034-7A48-5A09-820942A6A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36379"/>
            <a:ext cx="11087100" cy="5586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467843"/>
            <a:ext cx="462915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457200" rtl="0" eaLnBrk="1" fontAlgn="auto" latinLnBrk="0" hangingPunct="1">
              <a:lnSpc>
                <a:spcPts val="4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45" b="0" i="0" u="none" strike="noStrike" kern="1200" cap="none" spc="0" normalizeH="0" baseline="0" noProof="0" dirty="0">
                <a:ln>
                  <a:noFill/>
                </a:ln>
                <a:solidFill>
                  <a:srgbClr val="272D45"/>
                </a:solidFill>
                <a:effectLst/>
                <a:uLnTx/>
                <a:uFillTx/>
                <a:latin typeface="Kanit" pitchFamily="34" charset="0"/>
                <a:ea typeface="Kanit" pitchFamily="34" charset="-122"/>
                <a:cs typeface="Kanit" pitchFamily="34" charset="-120"/>
              </a:rPr>
              <a:t>Atributos en XML</a:t>
            </a:r>
            <a:endParaRPr kumimoji="0" lang="en-US" sz="364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3"/>
          <p:cNvSpPr/>
          <p:nvPr/>
        </p:nvSpPr>
        <p:spPr>
          <a:xfrm>
            <a:off x="1698328" y="2509342"/>
            <a:ext cx="2692400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457200" rtl="0" eaLnBrk="1" fontAlgn="auto" latinLnBrk="0" hangingPunct="1">
              <a:lnSpc>
                <a:spcPts val="227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2" b="0" i="0" u="none" strike="noStrike" kern="1200" cap="none" spc="0" normalizeH="0" baseline="0" noProof="0" dirty="0">
                <a:ln>
                  <a:noFill/>
                </a:ln>
                <a:solidFill>
                  <a:srgbClr val="272D45"/>
                </a:solidFill>
                <a:effectLst/>
                <a:uLnTx/>
                <a:uFillTx/>
                <a:latin typeface="Kanit" pitchFamily="34" charset="0"/>
                <a:ea typeface="Kanit" pitchFamily="34" charset="-122"/>
                <a:cs typeface="Kanit" pitchFamily="34" charset="-120"/>
              </a:rPr>
              <a:t>Identificación de Atributos</a:t>
            </a:r>
            <a:endParaRPr kumimoji="0" lang="en-US" sz="18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4"/>
          <p:cNvSpPr/>
          <p:nvPr/>
        </p:nvSpPr>
        <p:spPr>
          <a:xfrm>
            <a:off x="1698328" y="2983806"/>
            <a:ext cx="4171851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just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atributos en XML proporcionan información adicional sobre los elementos, como metadatos o características específicas.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5"/>
          <p:cNvSpPr/>
          <p:nvPr/>
        </p:nvSpPr>
        <p:spPr>
          <a:xfrm>
            <a:off x="1698328" y="4038897"/>
            <a:ext cx="4171851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just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Estos atributos se utilizan para definir propiedades o cualidades de un elemento, lo que permite una descripción más detallada de los datos.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6"/>
          <p:cNvSpPr/>
          <p:nvPr/>
        </p:nvSpPr>
        <p:spPr>
          <a:xfrm>
            <a:off x="6328172" y="2509342"/>
            <a:ext cx="3442990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457200" rtl="0" eaLnBrk="1" fontAlgn="auto" latinLnBrk="0" hangingPunct="1">
              <a:lnSpc>
                <a:spcPts val="227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2" b="0" i="0" u="none" strike="noStrike" kern="1200" cap="none" spc="0" normalizeH="0" baseline="0" noProof="0" dirty="0">
                <a:ln>
                  <a:noFill/>
                </a:ln>
                <a:solidFill>
                  <a:srgbClr val="272D45"/>
                </a:solidFill>
                <a:effectLst/>
                <a:uLnTx/>
                <a:uFillTx/>
                <a:latin typeface="Kanit" pitchFamily="34" charset="0"/>
                <a:ea typeface="Kanit" pitchFamily="34" charset="-122"/>
                <a:cs typeface="Kanit" pitchFamily="34" charset="-120"/>
              </a:rPr>
              <a:t>Uso en Estructura de Documentos</a:t>
            </a:r>
            <a:endParaRPr kumimoji="0" lang="en-US" sz="182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7"/>
          <p:cNvSpPr/>
          <p:nvPr/>
        </p:nvSpPr>
        <p:spPr>
          <a:xfrm>
            <a:off x="6328172" y="2983806"/>
            <a:ext cx="4171851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just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atributos son útiles para organizar y estructurar la información dentro de un documento XML, brindando flexibilidad en la representación de datos.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8"/>
          <p:cNvSpPr/>
          <p:nvPr/>
        </p:nvSpPr>
        <p:spPr>
          <a:xfrm>
            <a:off x="6328172" y="4335066"/>
            <a:ext cx="4171851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just" defTabSz="457200" rtl="0" eaLnBrk="1" fontAlgn="auto" latinLnBrk="0" hangingPunct="1">
              <a:lnSpc>
                <a:spcPts val="23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8" b="0" i="0" u="none" strike="noStrike" kern="1200" cap="none" spc="0" normalizeH="0" baseline="0" noProof="0" dirty="0">
                <a:ln>
                  <a:noFill/>
                </a:ln>
                <a:solidFill>
                  <a:srgbClr val="2C3249"/>
                </a:solidFill>
                <a:effectLst/>
                <a:uLnTx/>
                <a:uFillTx/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Pueden ser empleados para asignar valores o identificadores a elementos, facilitando la manipulación y recuperación de datos.</a:t>
            </a:r>
            <a:endParaRPr kumimoji="0" lang="en-US" sz="14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0DE3308-7EC2-054C-B968-E7757B3F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94"/>
            <a:ext cx="11896725" cy="6762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A636F07-7141-B607-804E-4F3E057FC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6575"/>
            <a:ext cx="11087100" cy="5586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Crear una estructura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800" dirty="0"/>
              <a:t>Crear una estructura XML y representarla a través de sus diferentes </a:t>
            </a:r>
            <a:r>
              <a:rPr lang="es-EC" sz="1800"/>
              <a:t>nodos jerárquicos.</a:t>
            </a:r>
            <a:endParaRPr lang="es-EC" sz="1800" dirty="0"/>
          </a:p>
          <a:p>
            <a:endParaRPr lang="es-EC" sz="2000" dirty="0"/>
          </a:p>
        </p:txBody>
      </p:sp>
      <p:pic>
        <p:nvPicPr>
          <p:cNvPr id="1026" name="Picture 2" descr="XML | Observatorio Tecnológico">
            <a:extLst>
              <a:ext uri="{FF2B5EF4-FFF2-40B4-BE49-F238E27FC236}">
                <a16:creationId xmlns:a16="http://schemas.microsoft.com/office/drawing/2014/main" id="{2483BE32-68C5-F3C3-03E5-3F6B7A04C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29" y="2551049"/>
            <a:ext cx="31718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57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327</Words>
  <Application>Microsoft Office PowerPoint</Application>
  <PresentationFormat>Panorámica</PresentationFormat>
  <Paragraphs>34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Agenda</vt:lpstr>
      <vt:lpstr>Contexto histórico de la Programación Web</vt:lpstr>
      <vt:lpstr>Presentación de PowerPoint</vt:lpstr>
      <vt:lpstr>Presentación de PowerPoint</vt:lpstr>
      <vt:lpstr>Presentación de PowerPoint</vt:lpstr>
      <vt:lpstr>Presentación de PowerPoint</vt:lpstr>
      <vt:lpstr>Tarea: Crear una estructura XML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68</cp:revision>
  <dcterms:created xsi:type="dcterms:W3CDTF">2022-01-24T21:35:40Z</dcterms:created>
  <dcterms:modified xsi:type="dcterms:W3CDTF">2024-04-06T00:13:36Z</dcterms:modified>
</cp:coreProperties>
</file>