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7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444889" y="5208825"/>
            <a:ext cx="441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5: Maquetación web y Widgets HTML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80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2240" y="2294930"/>
            <a:ext cx="7147421" cy="940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02"/>
              </a:lnSpc>
            </a:pPr>
            <a:r>
              <a:rPr lang="en-US" sz="29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accesibilidad en la maquetación web</a:t>
            </a:r>
            <a:endParaRPr lang="en-US" sz="296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40" y="3460750"/>
            <a:ext cx="2382441" cy="601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72656" y="4288234"/>
            <a:ext cx="1880890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Contraste de color</a:t>
            </a:r>
            <a:endParaRPr lang="en-US" sz="1481" dirty="0"/>
          </a:p>
        </p:txBody>
      </p:sp>
      <p:sp>
        <p:nvSpPr>
          <p:cNvPr id="8" name="Text 4"/>
          <p:cNvSpPr/>
          <p:nvPr/>
        </p:nvSpPr>
        <p:spPr>
          <a:xfrm>
            <a:off x="2672656" y="4613573"/>
            <a:ext cx="2081609" cy="1204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garantizar un alto contraste entre el texto y el fondo para facilitar la lectura a personas con discapacidad visual.</a:t>
            </a:r>
            <a:endParaRPr lang="en-US" sz="1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81" y="3460750"/>
            <a:ext cx="2382441" cy="601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55096" y="4288234"/>
            <a:ext cx="2081609" cy="470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lectores de pantalla</a:t>
            </a:r>
            <a:endParaRPr lang="en-US" sz="1481" dirty="0"/>
          </a:p>
        </p:txBody>
      </p:sp>
      <p:sp>
        <p:nvSpPr>
          <p:cNvPr id="11" name="Text 6"/>
          <p:cNvSpPr/>
          <p:nvPr/>
        </p:nvSpPr>
        <p:spPr>
          <a:xfrm>
            <a:off x="5055096" y="4848721"/>
            <a:ext cx="2081609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Utilizar etiquetas y atributos adecuados para que el contenido sea comprensible a través de lectores de pantalla para personas con discapacidad visual.</a:t>
            </a:r>
            <a:endParaRPr lang="en-US" sz="11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121" y="3460750"/>
            <a:ext cx="2382540" cy="601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7537" y="4288234"/>
            <a:ext cx="1975544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Facilidad de navegación</a:t>
            </a:r>
            <a:endParaRPr lang="en-US" sz="1481" dirty="0"/>
          </a:p>
        </p:txBody>
      </p:sp>
      <p:sp>
        <p:nvSpPr>
          <p:cNvPr id="14" name="Text 8"/>
          <p:cNvSpPr/>
          <p:nvPr/>
        </p:nvSpPr>
        <p:spPr>
          <a:xfrm>
            <a:off x="7437537" y="4613573"/>
            <a:ext cx="2081708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una estructura clara y lógica de navegación que permita a los usuarios con discapacidades motoras recorrer el sitio web con facilidad.</a:t>
            </a:r>
            <a:endParaRPr lang="en-US" sz="11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60115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Tendencias actuales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287687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421649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Minimalista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web minimalista destaca por líneas limpias, tipografía audaz y paletas de colores frescos.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2287687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4216598"/>
            <a:ext cx="25558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Animaciones Interactivas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616946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animaciones web interactivas presentan movimientos dinámicos, colores vibrantes y transiciones fluidas.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287687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4216598"/>
            <a:ext cx="269140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Interfaces en Modo Oscuro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616946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interfaces web en modo oscuro ofrecen alto contraste, diseño elegante y reducción de la fatiga visual.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37A3EC-E57C-2A96-7970-4DFF0DA1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D987A-DA6E-36E1-E600-C5D305D41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6018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15629" y="686072"/>
            <a:ext cx="7594699" cy="536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27"/>
              </a:lnSpc>
            </a:pPr>
            <a:r>
              <a:rPr lang="en-US" sz="33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Retos y desafíos en la maquetación web</a:t>
            </a:r>
            <a:endParaRPr lang="en-US" sz="3382" dirty="0"/>
          </a:p>
        </p:txBody>
      </p:sp>
      <p:sp>
        <p:nvSpPr>
          <p:cNvPr id="5" name="Shape 3"/>
          <p:cNvSpPr/>
          <p:nvPr/>
        </p:nvSpPr>
        <p:spPr>
          <a:xfrm>
            <a:off x="2015629" y="1352847"/>
            <a:ext cx="1020068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93727" y="1676003"/>
            <a:ext cx="65286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691" dirty="0"/>
          </a:p>
        </p:txBody>
      </p:sp>
      <p:sp>
        <p:nvSpPr>
          <p:cNvPr id="7" name="Text 5"/>
          <p:cNvSpPr/>
          <p:nvPr/>
        </p:nvSpPr>
        <p:spPr>
          <a:xfrm>
            <a:off x="3207444" y="1524595"/>
            <a:ext cx="3956348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múltiples dispositivos</a:t>
            </a:r>
            <a:endParaRPr lang="en-US" sz="1691" dirty="0"/>
          </a:p>
        </p:txBody>
      </p:sp>
      <p:sp>
        <p:nvSpPr>
          <p:cNvPr id="8" name="Text 6"/>
          <p:cNvSpPr/>
          <p:nvPr/>
        </p:nvSpPr>
        <p:spPr>
          <a:xfrm>
            <a:off x="3207445" y="1895971"/>
            <a:ext cx="4494014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Adaptar el diseño a diferentes pantallas y navegadores.</a:t>
            </a:r>
            <a:endParaRPr lang="en-US" sz="1352" dirty="0"/>
          </a:p>
        </p:txBody>
      </p:sp>
      <p:sp>
        <p:nvSpPr>
          <p:cNvPr id="9" name="Shape 7"/>
          <p:cNvSpPr/>
          <p:nvPr/>
        </p:nvSpPr>
        <p:spPr>
          <a:xfrm>
            <a:off x="3121521" y="2323257"/>
            <a:ext cx="6968927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2015630" y="2428478"/>
            <a:ext cx="2040136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93727" y="2751633"/>
            <a:ext cx="108644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691" dirty="0"/>
          </a:p>
        </p:txBody>
      </p:sp>
      <p:sp>
        <p:nvSpPr>
          <p:cNvPr id="12" name="Text 10"/>
          <p:cNvSpPr/>
          <p:nvPr/>
        </p:nvSpPr>
        <p:spPr>
          <a:xfrm>
            <a:off x="4227513" y="2600226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Velocidad de carga</a:t>
            </a:r>
            <a:endParaRPr lang="en-US" sz="1691" dirty="0"/>
          </a:p>
        </p:txBody>
      </p:sp>
      <p:sp>
        <p:nvSpPr>
          <p:cNvPr id="13" name="Text 11"/>
          <p:cNvSpPr/>
          <p:nvPr/>
        </p:nvSpPr>
        <p:spPr>
          <a:xfrm>
            <a:off x="4227512" y="2971602"/>
            <a:ext cx="4601667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Optimizar el rendimiento para tiempos de carga rápidos.</a:t>
            </a:r>
            <a:endParaRPr lang="en-US" sz="1352" dirty="0"/>
          </a:p>
        </p:txBody>
      </p:sp>
      <p:sp>
        <p:nvSpPr>
          <p:cNvPr id="14" name="Shape 12"/>
          <p:cNvSpPr/>
          <p:nvPr/>
        </p:nvSpPr>
        <p:spPr>
          <a:xfrm>
            <a:off x="4141589" y="3398888"/>
            <a:ext cx="5948858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2015630" y="3504108"/>
            <a:ext cx="3060204" cy="1264742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93727" y="3964682"/>
            <a:ext cx="110332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691" dirty="0"/>
          </a:p>
        </p:txBody>
      </p:sp>
      <p:sp>
        <p:nvSpPr>
          <p:cNvPr id="17" name="Text 15"/>
          <p:cNvSpPr/>
          <p:nvPr/>
        </p:nvSpPr>
        <p:spPr>
          <a:xfrm>
            <a:off x="5247581" y="3675857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visual</a:t>
            </a:r>
            <a:endParaRPr lang="en-US" sz="1691" dirty="0"/>
          </a:p>
        </p:txBody>
      </p:sp>
      <p:sp>
        <p:nvSpPr>
          <p:cNvPr id="18" name="Text 16"/>
          <p:cNvSpPr/>
          <p:nvPr/>
        </p:nvSpPr>
        <p:spPr>
          <a:xfrm>
            <a:off x="5247581" y="4047232"/>
            <a:ext cx="4756944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Mantener la coherencia en diferentes entornos de visualización.</a:t>
            </a:r>
            <a:endParaRPr lang="en-US" sz="1352" dirty="0"/>
          </a:p>
        </p:txBody>
      </p:sp>
      <p:sp>
        <p:nvSpPr>
          <p:cNvPr id="19" name="Shape 17"/>
          <p:cNvSpPr/>
          <p:nvPr/>
        </p:nvSpPr>
        <p:spPr>
          <a:xfrm>
            <a:off x="5161657" y="4749453"/>
            <a:ext cx="4928791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2015629" y="4854674"/>
            <a:ext cx="4080272" cy="1533128"/>
          </a:xfrm>
          <a:prstGeom prst="roundRect">
            <a:avLst>
              <a:gd name="adj" fmla="val 504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93727" y="5449491"/>
            <a:ext cx="116185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691" dirty="0"/>
          </a:p>
        </p:txBody>
      </p:sp>
      <p:sp>
        <p:nvSpPr>
          <p:cNvPr id="22" name="Text 20"/>
          <p:cNvSpPr/>
          <p:nvPr/>
        </p:nvSpPr>
        <p:spPr>
          <a:xfrm>
            <a:off x="6267649" y="5026422"/>
            <a:ext cx="3736876" cy="536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Interoperabilidad con navegadores antiguos</a:t>
            </a:r>
            <a:endParaRPr lang="en-US" sz="1691" dirty="0"/>
          </a:p>
        </p:txBody>
      </p:sp>
      <p:sp>
        <p:nvSpPr>
          <p:cNvPr id="23" name="Text 21"/>
          <p:cNvSpPr/>
          <p:nvPr/>
        </p:nvSpPr>
        <p:spPr>
          <a:xfrm>
            <a:off x="6267649" y="5666184"/>
            <a:ext cx="3736876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Garantizar que la maquetación sea compatible con navegadores obsoletos.</a:t>
            </a:r>
            <a:endParaRPr lang="en-US" sz="1352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E2097A-E903-994C-B8D2-5642987E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98328" y="2045097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recomendaciones para la maquetación web</a:t>
            </a:r>
            <a:endParaRPr lang="en-US" sz="3645" dirty="0"/>
          </a:p>
        </p:txBody>
      </p:sp>
      <p:sp>
        <p:nvSpPr>
          <p:cNvPr id="7" name="Text 4"/>
          <p:cNvSpPr/>
          <p:nvPr/>
        </p:nvSpPr>
        <p:spPr>
          <a:xfrm>
            <a:off x="1994495" y="348009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Usar frameworks: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Utilizar frameworks como Bootstrap para agilizar el desarrollo.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994495" y="3850283"/>
            <a:ext cx="849917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Optimización de imágenes: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Comprimir y optimizar imágenes para mejorar el rendimiento del sitio.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1994495" y="4516636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Pruebas de usabilidad: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Realizar pruebas con usuarios para garantizar una experiencia óptima.</a:t>
            </a:r>
            <a:endParaRPr lang="en-US" sz="145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BDE48-28B9-019E-B4C7-A15372B0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8D652-89AE-1B7F-D193-F71BBEE4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Maquetación web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2000" dirty="0"/>
              <a:t>Realizar un cuadro sinóptico de los principales elementos HTML, como por ejemplo, h1, p, </a:t>
            </a:r>
            <a:r>
              <a:rPr lang="es-EC" sz="2000" dirty="0" err="1"/>
              <a:t>div</a:t>
            </a:r>
            <a:r>
              <a:rPr lang="es-EC" sz="2000" dirty="0"/>
              <a:t>, </a:t>
            </a:r>
            <a:r>
              <a:rPr lang="es-EC" sz="2000" dirty="0" err="1"/>
              <a:t>row</a:t>
            </a:r>
            <a:r>
              <a:rPr lang="es-EC" sz="2000" dirty="0"/>
              <a:t>, col, table.</a:t>
            </a:r>
          </a:p>
        </p:txBody>
      </p:sp>
      <p:pic>
        <p:nvPicPr>
          <p:cNvPr id="1028" name="Picture 4" descr="Cómo hacer una maquetación web óptima?">
            <a:extLst>
              <a:ext uri="{FF2B5EF4-FFF2-40B4-BE49-F238E27FC236}">
                <a16:creationId xmlns:a16="http://schemas.microsoft.com/office/drawing/2014/main" id="{D62FD894-7ACC-6C05-06CC-B38F16A1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3" y="2780523"/>
            <a:ext cx="5796642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Maquetación Web: Concepto e importancia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Principios de diseño y diseño responsive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Retos en la maquetación web actual.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487</TotalTime>
  <Words>800</Words>
  <Application>Microsoft Office PowerPoint</Application>
  <PresentationFormat>Panorámica</PresentationFormat>
  <Paragraphs>94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Tarea: Maquetación web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77</cp:revision>
  <dcterms:created xsi:type="dcterms:W3CDTF">2022-01-24T21:35:40Z</dcterms:created>
  <dcterms:modified xsi:type="dcterms:W3CDTF">2024-04-08T20:58:18Z</dcterms:modified>
</cp:coreProperties>
</file>