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58" r:id="rId3"/>
    <p:sldId id="262" r:id="rId4"/>
    <p:sldId id="264" r:id="rId5"/>
    <p:sldId id="263" r:id="rId6"/>
    <p:sldId id="266" r:id="rId7"/>
    <p:sldId id="267" r:id="rId8"/>
    <p:sldId id="269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4/4/2024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4/4/2024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044460"/>
            <a:ext cx="4488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Introducción a la Programación Web:</a:t>
            </a:r>
            <a:endParaRPr lang="es-419" sz="1400" dirty="0"/>
          </a:p>
          <a:p>
            <a:r>
              <a:rPr lang="es-419" sz="1400" dirty="0"/>
              <a:t>- Historia de la Programación Web</a:t>
            </a:r>
          </a:p>
          <a:p>
            <a:r>
              <a:rPr lang="es-419" sz="1400" dirty="0"/>
              <a:t>- Introducción al formato de datos XML y maquetación web</a:t>
            </a:r>
          </a:p>
          <a:p>
            <a:r>
              <a:rPr lang="es-419" sz="1400" dirty="0"/>
              <a:t>- Creando sitios web con Google Sites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178423" y="3429000"/>
            <a:ext cx="3835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Programando sitios web:</a:t>
            </a:r>
          </a:p>
          <a:p>
            <a:r>
              <a:rPr lang="es-419" sz="1400" dirty="0"/>
              <a:t>- Programación de elementos gráficos HTML</a:t>
            </a:r>
          </a:p>
          <a:p>
            <a:r>
              <a:rPr lang="es-419" sz="1400" dirty="0"/>
              <a:t>- Introducción a Bootstrap.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279649" y="4367546"/>
            <a:ext cx="3195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Interactividad en sitios web:</a:t>
            </a:r>
          </a:p>
          <a:p>
            <a:r>
              <a:rPr lang="es-419" sz="1400" dirty="0"/>
              <a:t>- Introducción a Google </a:t>
            </a:r>
            <a:r>
              <a:rPr lang="es-419" sz="1400" dirty="0" err="1"/>
              <a:t>Colab</a:t>
            </a:r>
            <a:endParaRPr lang="es-419" sz="1400" dirty="0"/>
          </a:p>
          <a:p>
            <a:r>
              <a:rPr lang="es-419" sz="1400" dirty="0"/>
              <a:t>- Lenguaje de programación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057921" y="3490555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4760741" y="4582990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78413" y="5603444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562349" y="1898227"/>
            <a:ext cx="31851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/>
              <a:t>Proyecto final: </a:t>
            </a:r>
          </a:p>
          <a:p>
            <a:r>
              <a:rPr lang="es-419" sz="1400" dirty="0"/>
              <a:t>Creación de un sitio web para la venta de</a:t>
            </a:r>
          </a:p>
          <a:p>
            <a:r>
              <a:rPr lang="es-419" sz="1400" dirty="0"/>
              <a:t>La ESFERA FAYAC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96528" y="269184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Proyecto de Fin de Curso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678182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r>
              <a:rPr lang="es-419" sz="1600" dirty="0"/>
              <a:t>Diseñar un sitio web que tenga como objetivo vender la ESFERA FAYAC. </a:t>
            </a:r>
          </a:p>
          <a:p>
            <a:pPr marL="0" indent="0">
              <a:buNone/>
            </a:pPr>
            <a:endParaRPr lang="es-EC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18192E6-A402-301A-931F-41FF74E318BB}"/>
              </a:ext>
            </a:extLst>
          </p:cNvPr>
          <p:cNvSpPr txBox="1"/>
          <p:nvPr/>
        </p:nvSpPr>
        <p:spPr>
          <a:xfrm>
            <a:off x="6375918" y="2576049"/>
            <a:ext cx="443877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Rompecabezas tridimensional.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Creado por un científico ecuatoriano.</a:t>
            </a:r>
          </a:p>
          <a:p>
            <a:endParaRPr lang="es-419" dirty="0"/>
          </a:p>
          <a:p>
            <a:r>
              <a:rPr lang="es-419" dirty="0"/>
              <a:t>Información que podría incluir la página web: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Creador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Características del rompecabezas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>
                <a:solidFill>
                  <a:srgbClr val="FF0000"/>
                </a:solidFill>
              </a:rPr>
              <a:t>Piezas de material reciclable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Beneficios para los niños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Precio de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Historia de su creación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Presentaciones</a:t>
            </a:r>
          </a:p>
          <a:p>
            <a:endParaRPr lang="es-419" dirty="0"/>
          </a:p>
          <a:p>
            <a:endParaRPr lang="es-419" dirty="0"/>
          </a:p>
        </p:txBody>
      </p:sp>
      <p:pic>
        <p:nvPicPr>
          <p:cNvPr id="6" name="Picture 2" descr="Esfera 'Fayac', el invento de un ecuatoriano que pretende que sea usado en  escuelas y universidades para la enseñanza de geometría - RT">
            <a:extLst>
              <a:ext uri="{FF2B5EF4-FFF2-40B4-BE49-F238E27FC236}">
                <a16:creationId xmlns:a16="http://schemas.microsoft.com/office/drawing/2014/main" id="{C8BA6279-698F-0948-3642-D026759B3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7" y="2752531"/>
            <a:ext cx="4117469" cy="30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27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574</Words>
  <Application>Microsoft Office PowerPoint</Application>
  <PresentationFormat>Panorámica</PresentationFormat>
  <Paragraphs>77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Algo de mí…</vt:lpstr>
      <vt:lpstr>Reglas</vt:lpstr>
      <vt:lpstr>¿Qué aprenderemos?</vt:lpstr>
      <vt:lpstr>Tarea 1: Carta a García</vt:lpstr>
      <vt:lpstr>Penúltima Tarea: Responder a estas dos preguntas</vt:lpstr>
      <vt:lpstr>Última Tarea: Ensayo</vt:lpstr>
      <vt:lpstr>Proyecto de Fin de Curso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37</cp:revision>
  <dcterms:created xsi:type="dcterms:W3CDTF">2022-01-24T21:35:40Z</dcterms:created>
  <dcterms:modified xsi:type="dcterms:W3CDTF">2024-04-04T23:19:19Z</dcterms:modified>
</cp:coreProperties>
</file>