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64" r:id="rId4"/>
    <p:sldId id="263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7"/>
    <p:restoredTop sz="94693"/>
  </p:normalViewPr>
  <p:slideViewPr>
    <p:cSldViewPr snapToGrid="0">
      <p:cViewPr varScale="1">
        <p:scale>
          <a:sx n="141" d="100"/>
          <a:sy n="141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5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90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438D0-D290-19BE-F347-8B26AA7BC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496960" cy="3063240"/>
          </a:xfrm>
        </p:spPr>
        <p:txBody>
          <a:bodyPr>
            <a:normAutofit/>
          </a:bodyPr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E038D-67B9-4EBB-F91E-39B4E9465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US" dirty="0"/>
              <a:t>Devin </a:t>
            </a:r>
            <a:r>
              <a:rPr lang="en-US" dirty="0" err="1"/>
              <a:t>Fogerty</a:t>
            </a:r>
            <a:endParaRPr lang="en-US" dirty="0"/>
          </a:p>
          <a:p>
            <a:r>
              <a:rPr lang="en-US" dirty="0" err="1"/>
              <a:t>Demiko</a:t>
            </a:r>
            <a:r>
              <a:rPr lang="en-US" dirty="0"/>
              <a:t> </a:t>
            </a:r>
            <a:r>
              <a:rPr lang="en-US" dirty="0" err="1"/>
              <a:t>Birden</a:t>
            </a:r>
            <a:endParaRPr lang="en-US" dirty="0"/>
          </a:p>
          <a:p>
            <a:r>
              <a:rPr lang="en-US" dirty="0"/>
              <a:t>Corey </a:t>
            </a:r>
            <a:r>
              <a:rPr lang="en-US" dirty="0" err="1"/>
              <a:t>Zwister</a:t>
            </a:r>
            <a:endParaRPr lang="en-US" dirty="0"/>
          </a:p>
          <a:p>
            <a:r>
              <a:rPr lang="en-US" dirty="0"/>
              <a:t>Irfan Ghaffar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40CBA67-B938-F8BA-D655-732570CCB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3" r="13305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259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AFB8-2CA4-EE72-19EF-A2C97748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Influenza Visualization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5814-307B-E038-554C-8B2766D5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visualize the Influenza map of the US States</a:t>
            </a:r>
          </a:p>
          <a:p>
            <a:r>
              <a:rPr lang="en-US" dirty="0"/>
              <a:t>We will use minimum of three forms of visualization</a:t>
            </a:r>
          </a:p>
          <a:p>
            <a:pPr lvl="1"/>
            <a:r>
              <a:rPr lang="en-US" dirty="0"/>
              <a:t>Bar Chart</a:t>
            </a:r>
          </a:p>
          <a:p>
            <a:pPr lvl="1"/>
            <a:r>
              <a:rPr lang="en-US" dirty="0"/>
              <a:t>Pie Chart</a:t>
            </a:r>
          </a:p>
          <a:p>
            <a:pPr lvl="1"/>
            <a:r>
              <a:rPr lang="en-US" dirty="0"/>
              <a:t>Line Chart</a:t>
            </a:r>
          </a:p>
          <a:p>
            <a:r>
              <a:rPr lang="en-US" dirty="0"/>
              <a:t>Visualize:</a:t>
            </a:r>
          </a:p>
          <a:p>
            <a:pPr lvl="1"/>
            <a:r>
              <a:rPr lang="en-US" dirty="0"/>
              <a:t>Flu variation by season</a:t>
            </a:r>
          </a:p>
          <a:p>
            <a:pPr lvl="1"/>
            <a:r>
              <a:rPr lang="en-US" dirty="0"/>
              <a:t>Strain most dominant</a:t>
            </a:r>
          </a:p>
          <a:p>
            <a:pPr lvl="1"/>
            <a:r>
              <a:rPr lang="en-US" dirty="0"/>
              <a:t>States with most confirmed cases relative to population</a:t>
            </a:r>
          </a:p>
          <a:p>
            <a:pPr lvl="1"/>
            <a:r>
              <a:rPr lang="en-US" dirty="0"/>
              <a:t>Effect of coronavirus lockdowns on influenza rates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BB143-3D92-FE2F-794C-253C995B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4F66-3C27-B2E3-7B36-3D739176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Data extracted from the CDC website.</a:t>
            </a:r>
          </a:p>
          <a:p>
            <a:r>
              <a:rPr lang="en-US" dirty="0"/>
              <a:t>Data from the past five years.</a:t>
            </a:r>
          </a:p>
          <a:p>
            <a:r>
              <a:rPr lang="en-US" dirty="0"/>
              <a:t>All the data were in csv files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342BB-8888-E5D9-1297-9CA6758F7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19" y="1124465"/>
            <a:ext cx="6810546" cy="34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DF6B-EDA2-875B-4555-5CDD3ED8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0A4C-ABCF-6984-11B5-1AF829F3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used to make tables and import data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044FA-90F7-374A-5D08-E39BEBFE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6533"/>
            <a:ext cx="7772400" cy="292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9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F995-8091-10AF-0FDD-FF15970D1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7265"/>
            <a:ext cx="7685037" cy="5509698"/>
          </a:xfrm>
        </p:spPr>
        <p:txBody>
          <a:bodyPr/>
          <a:lstStyle/>
          <a:p>
            <a:r>
              <a:rPr lang="en-US" dirty="0"/>
              <a:t>Cleaned up the data using SQL as well</a:t>
            </a:r>
          </a:p>
          <a:p>
            <a:pPr lvl="1"/>
            <a:r>
              <a:rPr lang="en-US" dirty="0"/>
              <a:t>”x’s” were switched to zeros</a:t>
            </a:r>
          </a:p>
          <a:p>
            <a:pPr lvl="1"/>
            <a:r>
              <a:rPr lang="en-US" dirty="0"/>
              <a:t>Removed data for non-states like Puerto Rico, Guam, and the Virgin Islands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9C001-9B3F-1733-6010-4B356B25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4789"/>
            <a:ext cx="7685037" cy="31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6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46B-AC89-4152-D861-EE6D309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8D7A-92AD-FEDE-7F4B-E262B40B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data to JavaScript</a:t>
            </a:r>
          </a:p>
          <a:p>
            <a:r>
              <a:rPr lang="en-US" dirty="0"/>
              <a:t>Write JavaScript code to create Dashboard for Visualization</a:t>
            </a:r>
          </a:p>
          <a:p>
            <a:r>
              <a:rPr lang="en-US" dirty="0"/>
              <a:t>Live and user interactive Dashboard</a:t>
            </a:r>
          </a:p>
          <a:p>
            <a:r>
              <a:rPr lang="en-US" dirty="0"/>
              <a:t>Filterable by Years and States</a:t>
            </a:r>
          </a:p>
          <a:p>
            <a:r>
              <a:rPr lang="en-US" dirty="0"/>
              <a:t>Dashboard includes</a:t>
            </a:r>
          </a:p>
          <a:p>
            <a:pPr lvl="1"/>
            <a:r>
              <a:rPr lang="en-US" dirty="0"/>
              <a:t>Line Chart</a:t>
            </a:r>
          </a:p>
          <a:p>
            <a:pPr lvl="1"/>
            <a:r>
              <a:rPr lang="en-US" dirty="0"/>
              <a:t>Pie Chart</a:t>
            </a:r>
          </a:p>
          <a:p>
            <a:pPr lvl="1"/>
            <a:r>
              <a:rPr lang="en-US" dirty="0"/>
              <a:t>Bar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3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3E0C-A846-1961-9228-660056B5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9377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31A8-3B2D-83E5-33FF-9F185FC2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334933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160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TropicVTI</vt:lpstr>
      <vt:lpstr>Project 3</vt:lpstr>
      <vt:lpstr>Influenza Visualization  </vt:lpstr>
      <vt:lpstr>Data</vt:lpstr>
      <vt:lpstr>Data Cleanup</vt:lpstr>
      <vt:lpstr>PowerPoint Presentation</vt:lpstr>
      <vt:lpstr>Dashboard Visualization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Irfanullah Ghaffar</dc:creator>
  <cp:lastModifiedBy>Irfanullah Ghaffar</cp:lastModifiedBy>
  <cp:revision>7</cp:revision>
  <dcterms:created xsi:type="dcterms:W3CDTF">2024-01-04T23:41:17Z</dcterms:created>
  <dcterms:modified xsi:type="dcterms:W3CDTF">2024-01-05T02:21:02Z</dcterms:modified>
</cp:coreProperties>
</file>