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755"/>
    <a:srgbClr val="BE9B77"/>
    <a:srgbClr val="FEC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482"/>
  </p:normalViewPr>
  <p:slideViewPr>
    <p:cSldViewPr snapToGrid="0" snapToObjects="1">
      <p:cViewPr>
        <p:scale>
          <a:sx n="310" d="100"/>
          <a:sy n="310" d="100"/>
        </p:scale>
        <p:origin x="-519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1EEB1-9BF3-DE48-A8D0-AA7D2241D142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A108-8E77-BB49-A2DB-69B8FAD9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D06A-54EE-1D4E-9054-D7E06B24FB63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5312-6462-F040-82CB-00A263937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6090" r="35189"/>
          <a:stretch/>
        </p:blipFill>
        <p:spPr>
          <a:xfrm>
            <a:off x="3262489" y="2673667"/>
            <a:ext cx="3186607" cy="1861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8804" r="68117" b="18315"/>
          <a:stretch/>
        </p:blipFill>
        <p:spPr>
          <a:xfrm>
            <a:off x="4147638" y="3043112"/>
            <a:ext cx="545121" cy="9580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30144" y="3937715"/>
            <a:ext cx="228600" cy="86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8804" r="68117" b="18315"/>
          <a:stretch/>
        </p:blipFill>
        <p:spPr>
          <a:xfrm>
            <a:off x="6286481" y="3066628"/>
            <a:ext cx="545121" cy="9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4" t="12044" r="40238" b="17157"/>
          <a:stretch/>
        </p:blipFill>
        <p:spPr>
          <a:xfrm>
            <a:off x="4663440" y="2406963"/>
            <a:ext cx="2436864" cy="19354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72580" y="2989226"/>
            <a:ext cx="57403" cy="1353149"/>
          </a:xfrm>
          <a:prstGeom prst="rect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98715" y="2911321"/>
            <a:ext cx="76716" cy="1078417"/>
          </a:xfrm>
          <a:prstGeom prst="rect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9985" y="2989226"/>
            <a:ext cx="70317" cy="1353149"/>
          </a:xfrm>
          <a:prstGeom prst="rect">
            <a:avLst/>
          </a:prstGeom>
          <a:solidFill>
            <a:srgbClr val="BE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3782" y="2911321"/>
            <a:ext cx="74865" cy="1080512"/>
          </a:xfrm>
          <a:prstGeom prst="rect">
            <a:avLst/>
          </a:prstGeom>
          <a:solidFill>
            <a:srgbClr val="BE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8804" r="68117" b="18315"/>
          <a:stretch/>
        </p:blipFill>
        <p:spPr>
          <a:xfrm>
            <a:off x="4088142" y="2877726"/>
            <a:ext cx="639742" cy="1124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18804" r="68117" b="18315"/>
          <a:stretch/>
        </p:blipFill>
        <p:spPr>
          <a:xfrm rot="10800000">
            <a:off x="7100304" y="2956785"/>
            <a:ext cx="639742" cy="1124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4643" y="2665100"/>
            <a:ext cx="8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Waveguide 1</a:t>
            </a:r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7029983" y="2710564"/>
            <a:ext cx="8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Waveguide 2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5431" y="2160742"/>
            <a:ext cx="63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Muscle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2812" y="4312653"/>
            <a:ext cx="63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Vein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4545" y="2372521"/>
            <a:ext cx="63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Fat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5557" y="2169987"/>
            <a:ext cx="63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Bone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05104" y="2380881"/>
            <a:ext cx="87102" cy="417670"/>
          </a:xfrm>
          <a:prstGeom prst="straightConnector1">
            <a:avLst/>
          </a:prstGeom>
          <a:ln w="19050">
            <a:solidFill>
              <a:srgbClr val="4FC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9624" y="2380881"/>
            <a:ext cx="71938" cy="452793"/>
          </a:xfrm>
          <a:prstGeom prst="straightConnector1">
            <a:avLst/>
          </a:prstGeom>
          <a:ln w="19050">
            <a:solidFill>
              <a:srgbClr val="4FC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8002" y="4000581"/>
            <a:ext cx="630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Skin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19694" y="4218536"/>
            <a:ext cx="80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Subcut. fat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7838" y="3840990"/>
            <a:ext cx="213376" cy="222331"/>
          </a:xfrm>
          <a:prstGeom prst="straightConnector1">
            <a:avLst/>
          </a:prstGeom>
          <a:ln w="19050">
            <a:solidFill>
              <a:srgbClr val="4FC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23781" y="3876375"/>
            <a:ext cx="113292" cy="392043"/>
          </a:xfrm>
          <a:prstGeom prst="straightConnector1">
            <a:avLst/>
          </a:prstGeom>
          <a:ln w="19050">
            <a:solidFill>
              <a:srgbClr val="4FC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226838" y="3665800"/>
            <a:ext cx="76344" cy="702657"/>
          </a:xfrm>
          <a:prstGeom prst="straightConnector1">
            <a:avLst/>
          </a:prstGeom>
          <a:ln w="19050">
            <a:solidFill>
              <a:srgbClr val="4FC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516838" y="2558680"/>
            <a:ext cx="338348" cy="275646"/>
          </a:xfrm>
          <a:prstGeom prst="straightConnector1">
            <a:avLst/>
          </a:prstGeom>
          <a:ln w="19050">
            <a:solidFill>
              <a:srgbClr val="4FC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5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2018-05-14T17:39:09Z</dcterms:created>
  <dcterms:modified xsi:type="dcterms:W3CDTF">2018-05-15T04:27:01Z</dcterms:modified>
</cp:coreProperties>
</file>