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7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3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3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9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11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19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1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3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65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03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em curva 34"/>
          <p:cNvCxnSpPr>
            <a:stCxn id="33" idx="1"/>
            <a:endCxn id="10" idx="3"/>
          </p:cNvCxnSpPr>
          <p:nvPr/>
        </p:nvCxnSpPr>
        <p:spPr>
          <a:xfrm rot="10800000">
            <a:off x="9356481" y="2101275"/>
            <a:ext cx="619331" cy="50167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em curva 75"/>
          <p:cNvCxnSpPr>
            <a:stCxn id="4" idx="2"/>
            <a:endCxn id="69" idx="0"/>
          </p:cNvCxnSpPr>
          <p:nvPr/>
        </p:nvCxnSpPr>
        <p:spPr>
          <a:xfrm rot="16200000" flipH="1">
            <a:off x="5581268" y="2326287"/>
            <a:ext cx="621955" cy="15649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em curva 78"/>
          <p:cNvCxnSpPr>
            <a:stCxn id="12" idx="3"/>
            <a:endCxn id="69" idx="1"/>
          </p:cNvCxnSpPr>
          <p:nvPr/>
        </p:nvCxnSpPr>
        <p:spPr>
          <a:xfrm>
            <a:off x="4060785" y="2409136"/>
            <a:ext cx="1126208" cy="444217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em curva 81"/>
          <p:cNvCxnSpPr>
            <a:stCxn id="7" idx="3"/>
            <a:endCxn id="69" idx="2"/>
          </p:cNvCxnSpPr>
          <p:nvPr/>
        </p:nvCxnSpPr>
        <p:spPr>
          <a:xfrm>
            <a:off x="3744236" y="3178814"/>
            <a:ext cx="1118220" cy="731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em curva 84"/>
          <p:cNvCxnSpPr>
            <a:stCxn id="8" idx="3"/>
            <a:endCxn id="69" idx="3"/>
          </p:cNvCxnSpPr>
          <p:nvPr/>
        </p:nvCxnSpPr>
        <p:spPr>
          <a:xfrm flipV="1">
            <a:off x="4063595" y="3518898"/>
            <a:ext cx="1123398" cy="396312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em curva 87"/>
          <p:cNvCxnSpPr>
            <a:stCxn id="9" idx="3"/>
            <a:endCxn id="69" idx="4"/>
          </p:cNvCxnSpPr>
          <p:nvPr/>
        </p:nvCxnSpPr>
        <p:spPr>
          <a:xfrm flipV="1">
            <a:off x="5186993" y="3656737"/>
            <a:ext cx="783501" cy="1038749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>
            <a:stCxn id="10" idx="1"/>
            <a:endCxn id="69" idx="7"/>
          </p:cNvCxnSpPr>
          <p:nvPr/>
        </p:nvCxnSpPr>
        <p:spPr>
          <a:xfrm rot="10800000" flipV="1">
            <a:off x="6753994" y="2101273"/>
            <a:ext cx="983236" cy="752079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em curva 93"/>
          <p:cNvCxnSpPr>
            <a:stCxn id="11" idx="1"/>
            <a:endCxn id="69" idx="6"/>
          </p:cNvCxnSpPr>
          <p:nvPr/>
        </p:nvCxnSpPr>
        <p:spPr>
          <a:xfrm rot="10800000" flipV="1">
            <a:off x="7078531" y="3114764"/>
            <a:ext cx="718858" cy="7136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4834350" y="1469872"/>
            <a:ext cx="1959293" cy="623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Execução orçamentária</a:t>
            </a: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24986" y="2921092"/>
            <a:ext cx="1619250" cy="515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Receita de Convênios</a:t>
            </a: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444345" y="3657488"/>
            <a:ext cx="1619250" cy="515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Receita de Operações de Crédito</a:t>
            </a: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567743" y="4437764"/>
            <a:ext cx="1619250" cy="515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Receita de Contribuições</a:t>
            </a: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37230" y="1843552"/>
            <a:ext cx="1619250" cy="5154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Despesas com Pessoal</a:t>
            </a: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797389" y="2857043"/>
            <a:ext cx="1619250" cy="5154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Demais despesas</a:t>
            </a: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441535" y="2151414"/>
            <a:ext cx="1619250" cy="515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ICMS, IPVA e demais Receitas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193108" y="1885830"/>
            <a:ext cx="641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bg1">
                    <a:lumMod val="85000"/>
                  </a:schemeClr>
                </a:solidFill>
              </a:rPr>
              <a:t>BO/SIAFI</a:t>
            </a:r>
            <a:endParaRPr lang="pt-BR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27227" y="325571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DCAC</a:t>
            </a:r>
            <a:endParaRPr lang="pt-BR" sz="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659714" y="3993818"/>
            <a:ext cx="450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CEOC</a:t>
            </a:r>
            <a:endParaRPr lang="pt-BR" sz="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805464" y="4782631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DCGF</a:t>
            </a:r>
            <a:endParaRPr lang="pt-BR" sz="8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709407" y="247384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SEF</a:t>
            </a:r>
            <a:endParaRPr lang="pt-BR" sz="8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888615" y="3212653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DCMEFO</a:t>
            </a:r>
            <a:endParaRPr lang="pt-BR" sz="800" dirty="0"/>
          </a:p>
        </p:txBody>
      </p:sp>
      <p:sp>
        <p:nvSpPr>
          <p:cNvPr id="33" name="Fluxograma: Documento 32"/>
          <p:cNvSpPr/>
          <p:nvPr/>
        </p:nvSpPr>
        <p:spPr>
          <a:xfrm>
            <a:off x="9975811" y="2381121"/>
            <a:ext cx="1252288" cy="443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Reajustes, Concursos e outros eventos</a:t>
            </a:r>
            <a:endParaRPr lang="pt-BR" sz="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0096129" y="2641599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>
                <a:solidFill>
                  <a:schemeClr val="bg1">
                    <a:lumMod val="85000"/>
                  </a:schemeClr>
                </a:solidFill>
              </a:rPr>
              <a:t>NEADP</a:t>
            </a:r>
            <a:endParaRPr lang="pt-BR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4862456" y="2715514"/>
            <a:ext cx="2216075" cy="9412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Reestimativa</a:t>
            </a:r>
            <a:endParaRPr lang="pt-BR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8953671" y="2180046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DCGF</a:t>
            </a:r>
            <a:endParaRPr lang="pt-BR" sz="800" dirty="0"/>
          </a:p>
        </p:txBody>
      </p:sp>
      <p:sp>
        <p:nvSpPr>
          <p:cNvPr id="31" name="Elipse 30"/>
          <p:cNvSpPr/>
          <p:nvPr/>
        </p:nvSpPr>
        <p:spPr>
          <a:xfrm>
            <a:off x="7045830" y="4032405"/>
            <a:ext cx="1561184" cy="4308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/>
              <a:t>App</a:t>
            </a:r>
            <a:r>
              <a:rPr lang="pt-BR" sz="1100" dirty="0" smtClean="0"/>
              <a:t> Reestimativa</a:t>
            </a:r>
            <a:endParaRPr lang="pt-BR" sz="1100" dirty="0"/>
          </a:p>
        </p:txBody>
      </p:sp>
      <p:cxnSp>
        <p:nvCxnSpPr>
          <p:cNvPr id="32" name="Conector em curva 31"/>
          <p:cNvCxnSpPr>
            <a:stCxn id="69" idx="5"/>
            <a:endCxn id="31" idx="1"/>
          </p:cNvCxnSpPr>
          <p:nvPr/>
        </p:nvCxnSpPr>
        <p:spPr>
          <a:xfrm rot="16200000" flipH="1">
            <a:off x="6725925" y="3546967"/>
            <a:ext cx="576604" cy="52046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aleta QlikVi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4C5D"/>
      </a:accent1>
      <a:accent2>
        <a:srgbClr val="46B19D"/>
      </a:accent2>
      <a:accent3>
        <a:srgbClr val="EFC94C"/>
      </a:accent3>
      <a:accent4>
        <a:srgbClr val="E3793F"/>
      </a:accent4>
      <a:accent5>
        <a:srgbClr val="DF494A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Open Sans</vt:lpstr>
      <vt:lpstr>Tema do Office</vt:lpstr>
      <vt:lpstr>Apresentação do PowerPoint</vt:lpstr>
    </vt:vector>
  </TitlesOfParts>
  <Company>Cidade Administrativa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de Souza Barbosa</dc:creator>
  <cp:lastModifiedBy>Samuel de Souza Barbosa</cp:lastModifiedBy>
  <cp:revision>7</cp:revision>
  <dcterms:created xsi:type="dcterms:W3CDTF">2016-03-09T21:08:17Z</dcterms:created>
  <dcterms:modified xsi:type="dcterms:W3CDTF">2016-03-10T16:42:20Z</dcterms:modified>
</cp:coreProperties>
</file>