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1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34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7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39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35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29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11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19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11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23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65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16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376D2-6D1C-4958-8EDF-AB10B523685A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FDDF-9678-4E33-BB5B-CE7C4F493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03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Conector de seta reta 261"/>
          <p:cNvCxnSpPr>
            <a:endCxn id="185" idx="0"/>
          </p:cNvCxnSpPr>
          <p:nvPr/>
        </p:nvCxnSpPr>
        <p:spPr>
          <a:xfrm>
            <a:off x="5980203" y="1852805"/>
            <a:ext cx="411176" cy="84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Documento 1"/>
          <p:cNvSpPr/>
          <p:nvPr/>
        </p:nvSpPr>
        <p:spPr>
          <a:xfrm>
            <a:off x="3608665" y="2907434"/>
            <a:ext cx="1039092" cy="270164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chemeClr val="tx1"/>
                </a:solidFill>
              </a:rPr>
              <a:t>data-raw</a:t>
            </a:r>
            <a:r>
              <a:rPr lang="pt-BR" sz="1000" dirty="0" smtClean="0">
                <a:solidFill>
                  <a:schemeClr val="tx1"/>
                </a:solidFill>
              </a:rPr>
              <a:t>/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4" name="Fluxograma: Documento 33"/>
          <p:cNvSpPr/>
          <p:nvPr/>
        </p:nvSpPr>
        <p:spPr>
          <a:xfrm>
            <a:off x="3608665" y="3233531"/>
            <a:ext cx="1039092" cy="270164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!base/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58205" y="1665768"/>
            <a:ext cx="1121998" cy="3740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R :: munge/ </a:t>
            </a:r>
          </a:p>
        </p:txBody>
      </p:sp>
      <p:sp>
        <p:nvSpPr>
          <p:cNvPr id="43" name="Fluxograma: Documento 42"/>
          <p:cNvSpPr/>
          <p:nvPr/>
        </p:nvSpPr>
        <p:spPr>
          <a:xfrm>
            <a:off x="6381629" y="1717239"/>
            <a:ext cx="742263" cy="270164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data/</a:t>
            </a:r>
          </a:p>
        </p:txBody>
      </p:sp>
      <p:sp>
        <p:nvSpPr>
          <p:cNvPr id="37" name="Fluxograma: Conector fora de página 36"/>
          <p:cNvSpPr/>
          <p:nvPr/>
        </p:nvSpPr>
        <p:spPr>
          <a:xfrm>
            <a:off x="3608665" y="3559628"/>
            <a:ext cx="1039092" cy="335109"/>
          </a:xfrm>
          <a:prstGeom prst="flowChartOffpage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 :: </a:t>
            </a:r>
            <a:r>
              <a:rPr lang="pt-BR" sz="1000" dirty="0" err="1" smtClean="0">
                <a:solidFill>
                  <a:schemeClr val="tx1"/>
                </a:solidFill>
              </a:rPr>
              <a:t>execucao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2" name="Fluxograma: Conector fora de página 91"/>
          <p:cNvSpPr/>
          <p:nvPr/>
        </p:nvSpPr>
        <p:spPr>
          <a:xfrm>
            <a:off x="4421288" y="852604"/>
            <a:ext cx="1044330" cy="405482"/>
          </a:xfrm>
          <a:prstGeom prst="flowChartOffpage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R :: </a:t>
            </a:r>
            <a:r>
              <a:rPr lang="pt-BR" sz="1000" dirty="0" err="1" smtClean="0"/>
              <a:t>relatorios</a:t>
            </a:r>
            <a:r>
              <a:rPr lang="pt-BR" sz="1000" dirty="0" smtClean="0"/>
              <a:t>, </a:t>
            </a:r>
            <a:r>
              <a:rPr lang="pt-BR" sz="1000" dirty="0" smtClean="0"/>
              <a:t>R :: </a:t>
            </a:r>
            <a:r>
              <a:rPr lang="pt-BR" sz="1000" dirty="0" err="1" smtClean="0"/>
              <a:t>reest</a:t>
            </a:r>
            <a:r>
              <a:rPr lang="pt-BR" sz="1000" dirty="0" smtClean="0"/>
              <a:t>,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8174547" y="1610909"/>
            <a:ext cx="1334545" cy="4817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 err="1" smtClean="0">
                <a:solidFill>
                  <a:schemeClr val="tx1"/>
                </a:solidFill>
              </a:rPr>
              <a:t>Reestimativa.qvw</a:t>
            </a:r>
            <a:endParaRPr lang="pt-BR" sz="1000" b="1" dirty="0" smtClean="0">
              <a:solidFill>
                <a:schemeClr val="tx1"/>
              </a:solidFill>
            </a:endParaRPr>
          </a:p>
        </p:txBody>
      </p:sp>
      <p:sp>
        <p:nvSpPr>
          <p:cNvPr id="105" name="Fluxograma: Documento 104"/>
          <p:cNvSpPr/>
          <p:nvPr/>
        </p:nvSpPr>
        <p:spPr>
          <a:xfrm>
            <a:off x="6391379" y="2099140"/>
            <a:ext cx="902635" cy="270164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auxiliares/</a:t>
            </a:r>
          </a:p>
        </p:txBody>
      </p:sp>
      <p:sp>
        <p:nvSpPr>
          <p:cNvPr id="126" name="Fluxograma: Conector 125"/>
          <p:cNvSpPr/>
          <p:nvPr/>
        </p:nvSpPr>
        <p:spPr>
          <a:xfrm>
            <a:off x="1826086" y="3523046"/>
            <a:ext cx="611642" cy="41563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28" name="Conector de seta reta 127"/>
          <p:cNvCxnSpPr>
            <a:stCxn id="123" idx="2"/>
            <a:endCxn id="133" idx="0"/>
          </p:cNvCxnSpPr>
          <p:nvPr/>
        </p:nvCxnSpPr>
        <p:spPr>
          <a:xfrm>
            <a:off x="2124789" y="1587866"/>
            <a:ext cx="7118" cy="67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upo 162"/>
          <p:cNvGrpSpPr/>
          <p:nvPr/>
        </p:nvGrpSpPr>
        <p:grpSpPr>
          <a:xfrm>
            <a:off x="1233994" y="995325"/>
            <a:ext cx="1454009" cy="841395"/>
            <a:chOff x="978817" y="2451996"/>
            <a:chExt cx="1454009" cy="841395"/>
          </a:xfrm>
          <a:noFill/>
        </p:grpSpPr>
        <p:sp>
          <p:nvSpPr>
            <p:cNvPr id="123" name="Fluxograma: Decisão 122"/>
            <p:cNvSpPr/>
            <p:nvPr/>
          </p:nvSpPr>
          <p:spPr>
            <a:xfrm>
              <a:off x="1306398" y="2451996"/>
              <a:ext cx="1126428" cy="592541"/>
            </a:xfrm>
            <a:prstGeom prst="flowChartDecisio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pt-BR" sz="1000" dirty="0" err="1" smtClean="0">
                  <a:solidFill>
                    <a:schemeClr val="tx1"/>
                  </a:solidFill>
                </a:rPr>
                <a:t>config</a:t>
              </a:r>
              <a:r>
                <a:rPr lang="pt-BR" sz="1000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978817" y="2893281"/>
              <a:ext cx="99414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/>
                <a:t>Pacotes R atualizados?</a:t>
              </a:r>
              <a:endParaRPr lang="pt-BR" sz="1000" dirty="0"/>
            </a:p>
          </p:txBody>
        </p:sp>
      </p:grpSp>
      <p:sp>
        <p:nvSpPr>
          <p:cNvPr id="131" name="CaixaDeTexto 130"/>
          <p:cNvSpPr txBox="1"/>
          <p:nvPr/>
        </p:nvSpPr>
        <p:spPr>
          <a:xfrm>
            <a:off x="2086270" y="2620701"/>
            <a:ext cx="562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accent5"/>
                </a:solidFill>
              </a:rPr>
              <a:t>Não</a:t>
            </a:r>
            <a:endParaRPr lang="pt-BR" sz="1000" dirty="0">
              <a:solidFill>
                <a:schemeClr val="accent5"/>
              </a:solidFill>
            </a:endParaRPr>
          </a:p>
        </p:txBody>
      </p:sp>
      <p:sp>
        <p:nvSpPr>
          <p:cNvPr id="133" name="Losango 132"/>
          <p:cNvSpPr/>
          <p:nvPr/>
        </p:nvSpPr>
        <p:spPr>
          <a:xfrm>
            <a:off x="1826086" y="2258657"/>
            <a:ext cx="611642" cy="39733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aixaDeTexto 133"/>
          <p:cNvSpPr txBox="1"/>
          <p:nvPr/>
        </p:nvSpPr>
        <p:spPr>
          <a:xfrm>
            <a:off x="1382234" y="2492974"/>
            <a:ext cx="797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Deseja atualizar?</a:t>
            </a:r>
            <a:endParaRPr lang="pt-BR" sz="1000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2617472" y="1072489"/>
            <a:ext cx="471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accent2"/>
                </a:solidFill>
              </a:rPr>
              <a:t>Sim</a:t>
            </a:r>
            <a:endParaRPr lang="pt-BR" sz="1000" dirty="0">
              <a:solidFill>
                <a:schemeClr val="accent2"/>
              </a:solidFill>
            </a:endParaRPr>
          </a:p>
        </p:txBody>
      </p:sp>
      <p:cxnSp>
        <p:nvCxnSpPr>
          <p:cNvPr id="139" name="Conector de seta reta 138"/>
          <p:cNvCxnSpPr>
            <a:stCxn id="133" idx="2"/>
            <a:endCxn id="126" idx="0"/>
          </p:cNvCxnSpPr>
          <p:nvPr/>
        </p:nvCxnSpPr>
        <p:spPr>
          <a:xfrm>
            <a:off x="2131907" y="2655990"/>
            <a:ext cx="0" cy="86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aixaDeTexto 139"/>
          <p:cNvSpPr txBox="1"/>
          <p:nvPr/>
        </p:nvSpPr>
        <p:spPr>
          <a:xfrm>
            <a:off x="2086270" y="1587630"/>
            <a:ext cx="562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accent5"/>
                </a:solidFill>
              </a:rPr>
              <a:t>Não</a:t>
            </a:r>
            <a:endParaRPr lang="pt-BR" sz="1000" dirty="0">
              <a:solidFill>
                <a:schemeClr val="accent5"/>
              </a:solidFill>
            </a:endParaRPr>
          </a:p>
        </p:txBody>
      </p:sp>
      <p:cxnSp>
        <p:nvCxnSpPr>
          <p:cNvPr id="144" name="Conector de seta reta 143"/>
          <p:cNvCxnSpPr>
            <a:stCxn id="133" idx="3"/>
            <a:endCxn id="148" idx="1"/>
          </p:cNvCxnSpPr>
          <p:nvPr/>
        </p:nvCxnSpPr>
        <p:spPr>
          <a:xfrm>
            <a:off x="2437728" y="2457324"/>
            <a:ext cx="558441" cy="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>
            <a:off x="2388190" y="2248220"/>
            <a:ext cx="471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accent2"/>
                </a:solidFill>
              </a:rPr>
              <a:t>Sim</a:t>
            </a:r>
            <a:endParaRPr lang="pt-BR" sz="1000" dirty="0">
              <a:solidFill>
                <a:schemeClr val="accent2"/>
              </a:solidFill>
            </a:endParaRPr>
          </a:p>
        </p:txBody>
      </p:sp>
      <p:sp>
        <p:nvSpPr>
          <p:cNvPr id="148" name="Retângulo 147"/>
          <p:cNvSpPr/>
          <p:nvPr/>
        </p:nvSpPr>
        <p:spPr>
          <a:xfrm>
            <a:off x="2996169" y="2287016"/>
            <a:ext cx="810272" cy="3433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Atualiza pacotes R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59" name="Fluxograma: Conector 158"/>
          <p:cNvSpPr/>
          <p:nvPr/>
        </p:nvSpPr>
        <p:spPr>
          <a:xfrm>
            <a:off x="211525" y="1083776"/>
            <a:ext cx="740087" cy="41563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Início</a:t>
            </a:r>
          </a:p>
        </p:txBody>
      </p:sp>
      <p:cxnSp>
        <p:nvCxnSpPr>
          <p:cNvPr id="160" name="Conector de seta reta 159"/>
          <p:cNvCxnSpPr>
            <a:stCxn id="159" idx="6"/>
            <a:endCxn id="123" idx="1"/>
          </p:cNvCxnSpPr>
          <p:nvPr/>
        </p:nvCxnSpPr>
        <p:spPr>
          <a:xfrm>
            <a:off x="951612" y="1291595"/>
            <a:ext cx="6099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uxograma: Documento 184"/>
          <p:cNvSpPr/>
          <p:nvPr/>
        </p:nvSpPr>
        <p:spPr>
          <a:xfrm>
            <a:off x="6093539" y="2693029"/>
            <a:ext cx="595679" cy="32983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logs/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01" name="Retângulo 200"/>
          <p:cNvSpPr/>
          <p:nvPr/>
        </p:nvSpPr>
        <p:spPr>
          <a:xfrm>
            <a:off x="6654631" y="327997"/>
            <a:ext cx="742263" cy="270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tests</a:t>
            </a:r>
            <a:r>
              <a:rPr lang="pt-BR" sz="1000" dirty="0" smtClean="0"/>
              <a:t>/</a:t>
            </a:r>
          </a:p>
        </p:txBody>
      </p:sp>
      <p:cxnSp>
        <p:nvCxnSpPr>
          <p:cNvPr id="223" name="Conector de seta reta 222"/>
          <p:cNvCxnSpPr>
            <a:stCxn id="101" idx="3"/>
            <a:endCxn id="226" idx="2"/>
          </p:cNvCxnSpPr>
          <p:nvPr/>
        </p:nvCxnSpPr>
        <p:spPr>
          <a:xfrm>
            <a:off x="9509092" y="1851790"/>
            <a:ext cx="315576" cy="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luxograma: Conector 225"/>
          <p:cNvSpPr/>
          <p:nvPr/>
        </p:nvSpPr>
        <p:spPr>
          <a:xfrm>
            <a:off x="9824668" y="1682864"/>
            <a:ext cx="611642" cy="343503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240" name="Conector de seta reta 239"/>
          <p:cNvCxnSpPr>
            <a:stCxn id="2" idx="3"/>
          </p:cNvCxnSpPr>
          <p:nvPr/>
        </p:nvCxnSpPr>
        <p:spPr>
          <a:xfrm flipV="1">
            <a:off x="4647757" y="2039842"/>
            <a:ext cx="461438" cy="100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de seta reta 248"/>
          <p:cNvCxnSpPr>
            <a:endCxn id="101" idx="1"/>
          </p:cNvCxnSpPr>
          <p:nvPr/>
        </p:nvCxnSpPr>
        <p:spPr>
          <a:xfrm flipV="1">
            <a:off x="7123892" y="1851790"/>
            <a:ext cx="1050655" cy="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de seta reta 251"/>
          <p:cNvCxnSpPr>
            <a:endCxn id="101" idx="1"/>
          </p:cNvCxnSpPr>
          <p:nvPr/>
        </p:nvCxnSpPr>
        <p:spPr>
          <a:xfrm flipV="1">
            <a:off x="7294014" y="1851790"/>
            <a:ext cx="880533" cy="38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de seta reta 257"/>
          <p:cNvCxnSpPr/>
          <p:nvPr/>
        </p:nvCxnSpPr>
        <p:spPr>
          <a:xfrm flipV="1">
            <a:off x="5980203" y="1852321"/>
            <a:ext cx="401426" cy="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265"/>
          <p:cNvCxnSpPr>
            <a:stCxn id="92" idx="2"/>
          </p:cNvCxnSpPr>
          <p:nvPr/>
        </p:nvCxnSpPr>
        <p:spPr>
          <a:xfrm>
            <a:off x="4943453" y="1258086"/>
            <a:ext cx="161716" cy="39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angulado 278"/>
          <p:cNvCxnSpPr>
            <a:stCxn id="148" idx="3"/>
          </p:cNvCxnSpPr>
          <p:nvPr/>
        </p:nvCxnSpPr>
        <p:spPr>
          <a:xfrm flipV="1">
            <a:off x="3806441" y="1852805"/>
            <a:ext cx="1051764" cy="605869"/>
          </a:xfrm>
          <a:prstGeom prst="bentConnector3">
            <a:avLst>
              <a:gd name="adj1" fmla="val 27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angulado 282"/>
          <p:cNvCxnSpPr/>
          <p:nvPr/>
        </p:nvCxnSpPr>
        <p:spPr>
          <a:xfrm>
            <a:off x="2672606" y="1291594"/>
            <a:ext cx="2185599" cy="561211"/>
          </a:xfrm>
          <a:prstGeom prst="bentConnector3">
            <a:avLst>
              <a:gd name="adj1" fmla="val 65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angulado 331"/>
          <p:cNvCxnSpPr>
            <a:stCxn id="34" idx="1"/>
            <a:endCxn id="2" idx="1"/>
          </p:cNvCxnSpPr>
          <p:nvPr/>
        </p:nvCxnSpPr>
        <p:spPr>
          <a:xfrm rot="10800000">
            <a:off x="3608665" y="3042517"/>
            <a:ext cx="12700" cy="326097"/>
          </a:xfrm>
          <a:prstGeom prst="bentConnector3">
            <a:avLst>
              <a:gd name="adj1" fmla="val 11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angulado 338"/>
          <p:cNvCxnSpPr/>
          <p:nvPr/>
        </p:nvCxnSpPr>
        <p:spPr>
          <a:xfrm rot="10800000">
            <a:off x="3608665" y="3359088"/>
            <a:ext cx="12700" cy="358570"/>
          </a:xfrm>
          <a:prstGeom prst="bentConnector3">
            <a:avLst>
              <a:gd name="adj1" fmla="val 11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Fluxograma: Documento 342"/>
          <p:cNvSpPr/>
          <p:nvPr/>
        </p:nvSpPr>
        <p:spPr>
          <a:xfrm>
            <a:off x="4421288" y="536547"/>
            <a:ext cx="1044330" cy="270164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R/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354" name="Conector angulado 353"/>
          <p:cNvCxnSpPr>
            <a:stCxn id="92" idx="1"/>
            <a:endCxn id="343" idx="1"/>
          </p:cNvCxnSpPr>
          <p:nvPr/>
        </p:nvCxnSpPr>
        <p:spPr>
          <a:xfrm rot="10800000">
            <a:off x="4421288" y="671629"/>
            <a:ext cx="12700" cy="383716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xograma: Documento 49"/>
          <p:cNvSpPr/>
          <p:nvPr/>
        </p:nvSpPr>
        <p:spPr>
          <a:xfrm>
            <a:off x="7009435" y="928247"/>
            <a:ext cx="942788" cy="32983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checklist.txt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66" name="Conector em curva 65"/>
          <p:cNvCxnSpPr/>
          <p:nvPr/>
        </p:nvCxnSpPr>
        <p:spPr>
          <a:xfrm rot="5400000">
            <a:off x="6938081" y="1268253"/>
            <a:ext cx="464069" cy="4209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43" idx="0"/>
            <a:endCxn id="201" idx="1"/>
          </p:cNvCxnSpPr>
          <p:nvPr/>
        </p:nvCxnSpPr>
        <p:spPr>
          <a:xfrm rot="16200000" flipV="1">
            <a:off x="6076616" y="1041094"/>
            <a:ext cx="1254160" cy="98130"/>
          </a:xfrm>
          <a:prstGeom prst="bentConnector4">
            <a:avLst>
              <a:gd name="adj1" fmla="val 47929"/>
              <a:gd name="adj2" fmla="val 219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stCxn id="201" idx="3"/>
            <a:endCxn id="50" idx="0"/>
          </p:cNvCxnSpPr>
          <p:nvPr/>
        </p:nvCxnSpPr>
        <p:spPr>
          <a:xfrm>
            <a:off x="7396894" y="463079"/>
            <a:ext cx="83935" cy="465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aleta QlikVie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4C5D"/>
      </a:accent1>
      <a:accent2>
        <a:srgbClr val="46B19D"/>
      </a:accent2>
      <a:accent3>
        <a:srgbClr val="EFC94C"/>
      </a:accent3>
      <a:accent4>
        <a:srgbClr val="E3793F"/>
      </a:accent4>
      <a:accent5>
        <a:srgbClr val="DF494A"/>
      </a:accent5>
      <a:accent6>
        <a:srgbClr val="70AD47"/>
      </a:accent6>
      <a:hlink>
        <a:srgbClr val="0563C1"/>
      </a:hlink>
      <a:folHlink>
        <a:srgbClr val="954F72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Open Sans</vt:lpstr>
      <vt:lpstr>Tema do Office</vt:lpstr>
      <vt:lpstr>Apresentação do PowerPoint</vt:lpstr>
    </vt:vector>
  </TitlesOfParts>
  <Company>Cidade Administrativa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 de Souza Barbosa</dc:creator>
  <cp:lastModifiedBy>Samuel de Souza Barbosa</cp:lastModifiedBy>
  <cp:revision>21</cp:revision>
  <dcterms:created xsi:type="dcterms:W3CDTF">2016-03-09T21:08:17Z</dcterms:created>
  <dcterms:modified xsi:type="dcterms:W3CDTF">2016-03-10T20:11:56Z</dcterms:modified>
</cp:coreProperties>
</file>