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22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9359-85CB-4F4C-9197-3C3FE59D7EAE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9450-39B3-4118-BBAF-32C104F9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9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9359-85CB-4F4C-9197-3C3FE59D7EAE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9450-39B3-4118-BBAF-32C104F9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3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9359-85CB-4F4C-9197-3C3FE59D7EAE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9450-39B3-4118-BBAF-32C104F9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9359-85CB-4F4C-9197-3C3FE59D7EAE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9450-39B3-4118-BBAF-32C104F9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9359-85CB-4F4C-9197-3C3FE59D7EAE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9450-39B3-4118-BBAF-32C104F9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9359-85CB-4F4C-9197-3C3FE59D7EAE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9450-39B3-4118-BBAF-32C104F9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0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9359-85CB-4F4C-9197-3C3FE59D7EAE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9450-39B3-4118-BBAF-32C104F9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9359-85CB-4F4C-9197-3C3FE59D7EAE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9450-39B3-4118-BBAF-32C104F9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9359-85CB-4F4C-9197-3C3FE59D7EAE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9450-39B3-4118-BBAF-32C104F9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1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9359-85CB-4F4C-9197-3C3FE59D7EAE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9450-39B3-4118-BBAF-32C104F9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9359-85CB-4F4C-9197-3C3FE59D7EAE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9450-39B3-4118-BBAF-32C104F9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0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9359-85CB-4F4C-9197-3C3FE59D7EAE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09450-39B3-4118-BBAF-32C104F9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 State / NC Solar Center banner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1371600"/>
            <a:ext cx="4800600" cy="3048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/>
              <a:t>Map (data-based backed, moveable/searchable): 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Icons (color-coded by fuel type) for each alt fuel user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Entry includes </a:t>
            </a:r>
            <a:r>
              <a:rPr lang="en-US" dirty="0"/>
              <a:t>org </a:t>
            </a:r>
            <a:r>
              <a:rPr lang="en-US" dirty="0" smtClean="0"/>
              <a:t>contact/website, org type, fleet size, alt fuel vehicle count, </a:t>
            </a:r>
            <a:r>
              <a:rPr lang="en-US" b="1" dirty="0" smtClean="0"/>
              <a:t>primary zip code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Roll-over pop-up feature w/ description of organization</a:t>
            </a:r>
          </a:p>
          <a:p>
            <a:pPr marL="285750" indent="-285750">
              <a:buFontTx/>
              <a:buChar char="-"/>
            </a:pPr>
            <a:r>
              <a:rPr lang="en-US" i="1" dirty="0" smtClean="0"/>
              <a:t>Include alt fuel stations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371600"/>
            <a:ext cx="32004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Title, Description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3048000"/>
            <a:ext cx="1447800" cy="419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Search by: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3619500"/>
            <a:ext cx="1371600" cy="419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Fuel 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4305300"/>
            <a:ext cx="13716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Primary Zip Code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4219" y="4305300"/>
            <a:ext cx="1544782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Organization Type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4218" y="3619500"/>
            <a:ext cx="1544782" cy="419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Fleet size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228600" y="2895600"/>
            <a:ext cx="3429000" cy="2286000"/>
          </a:xfrm>
          <a:prstGeom prst="flowChartProcess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3000" y="4495800"/>
            <a:ext cx="3415145" cy="4191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Download summary data: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53001" y="4953000"/>
            <a:ext cx="1676400" cy="4191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Fleets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50628" y="4953000"/>
            <a:ext cx="1617517" cy="4191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Fuel Stations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49876" y="5562599"/>
            <a:ext cx="3945083" cy="11949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see your fleet listed? Submit your organization here for inclusion in the database</a:t>
            </a:r>
            <a:endParaRPr lang="en-US" dirty="0"/>
          </a:p>
        </p:txBody>
      </p:sp>
      <p:sp>
        <p:nvSpPr>
          <p:cNvPr id="25" name="Line Callout 2 (Accent Bar) 24"/>
          <p:cNvSpPr/>
          <p:nvPr/>
        </p:nvSpPr>
        <p:spPr>
          <a:xfrm>
            <a:off x="5836227" y="6096000"/>
            <a:ext cx="3020290" cy="597478"/>
          </a:xfrm>
          <a:prstGeom prst="accentCallout2">
            <a:avLst>
              <a:gd name="adj1" fmla="val 18750"/>
              <a:gd name="adj2" fmla="val -384"/>
              <a:gd name="adj3" fmla="val 18750"/>
              <a:gd name="adj4" fmla="val -16667"/>
              <a:gd name="adj5" fmla="val 19084"/>
              <a:gd name="adj6" fmla="val -496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submission form triggers email to NCSC, we enter new org or approve submission</a:t>
            </a:r>
          </a:p>
        </p:txBody>
      </p:sp>
    </p:spTree>
    <p:extLst>
      <p:ext uri="{BB962C8B-B14F-4D97-AF65-F5344CB8AC3E}">
        <p14:creationId xmlns:p14="http://schemas.microsoft.com/office/powerpoint/2010/main" val="113834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Marcy Jay Bauer</dc:creator>
  <cp:lastModifiedBy>Marcy Jay Bauer</cp:lastModifiedBy>
  <cp:revision>6</cp:revision>
  <dcterms:created xsi:type="dcterms:W3CDTF">2013-03-21T18:32:41Z</dcterms:created>
  <dcterms:modified xsi:type="dcterms:W3CDTF">2013-03-22T12:53:22Z</dcterms:modified>
</cp:coreProperties>
</file>