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66" r:id="rId2"/>
    <p:sldId id="264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81" r:id="rId5"/>
    <p:sldLayoutId id="2147483682" r:id="rId6"/>
    <p:sldLayoutId id="2147483688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969E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8057DD-53A4-6842-BE67-4775B505C522}"/>
              </a:ext>
            </a:extLst>
          </p:cNvPr>
          <p:cNvSpPr txBox="1">
            <a:spLocks/>
          </p:cNvSpPr>
          <p:nvPr/>
        </p:nvSpPr>
        <p:spPr>
          <a:xfrm>
            <a:off x="470338" y="377434"/>
            <a:ext cx="6172200" cy="757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put this all into a model?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49A923C-73AD-6B45-80E1-ADB4CABD97AC}"/>
              </a:ext>
            </a:extLst>
          </p:cNvPr>
          <p:cNvSpPr txBox="1">
            <a:spLocks/>
          </p:cNvSpPr>
          <p:nvPr/>
        </p:nvSpPr>
        <p:spPr>
          <a:xfrm>
            <a:off x="521250" y="1282262"/>
            <a:ext cx="10972704" cy="229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the features that show difference between different level essays</a:t>
            </a:r>
          </a:p>
          <a:p>
            <a:endParaRPr lang="en-US" dirty="0"/>
          </a:p>
          <a:p>
            <a:r>
              <a:rPr lang="en-US" dirty="0"/>
              <a:t>Put features into an algorithm to predict levels of new essays</a:t>
            </a:r>
          </a:p>
        </p:txBody>
      </p:sp>
      <p:sp>
        <p:nvSpPr>
          <p:cNvPr id="2" name="AutoShape 4" descr="Basic Feature Engineering to Reach More Efficient Machine Learning | by  Thamindu Dilshan Jayawickrama | Towards Data Science">
            <a:extLst>
              <a:ext uri="{FF2B5EF4-FFF2-40B4-BE49-F238E27FC236}">
                <a16:creationId xmlns:a16="http://schemas.microsoft.com/office/drawing/2014/main" id="{E02FF03F-9180-2642-BA13-7CABA5166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D2314729-4D6F-1046-B8C3-89EDE0562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98D4C4-493F-E44C-9229-EEFA0805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0" y="3990590"/>
            <a:ext cx="10915999" cy="2320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969E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6722D0-49B7-014B-AF6D-7DA520857916}"/>
              </a:ext>
            </a:extLst>
          </p:cNvPr>
          <p:cNvSpPr txBox="1">
            <a:spLocks/>
          </p:cNvSpPr>
          <p:nvPr/>
        </p:nvSpPr>
        <p:spPr>
          <a:xfrm>
            <a:off x="470338" y="377434"/>
            <a:ext cx="5362892" cy="757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Most Important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89CF8-1575-0841-9A1C-D6A95D777CDF}"/>
              </a:ext>
            </a:extLst>
          </p:cNvPr>
          <p:cNvSpPr txBox="1"/>
          <p:nvPr/>
        </p:nvSpPr>
        <p:spPr>
          <a:xfrm>
            <a:off x="6435371" y="1702162"/>
            <a:ext cx="48222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Feature Engineering Cycle</a:t>
            </a:r>
          </a:p>
        </p:txBody>
      </p:sp>
      <p:pic>
        <p:nvPicPr>
          <p:cNvPr id="11" name="Picture 2" descr="Feature Engineering">
            <a:extLst>
              <a:ext uri="{FF2B5EF4-FFF2-40B4-BE49-F238E27FC236}">
                <a16:creationId xmlns:a16="http://schemas.microsoft.com/office/drawing/2014/main" id="{91D39467-485F-814F-85C6-D88468A74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t="20113" r="23174" b="3511"/>
          <a:stretch/>
        </p:blipFill>
        <p:spPr bwMode="auto">
          <a:xfrm>
            <a:off x="6056088" y="2225382"/>
            <a:ext cx="5618628" cy="44748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84D15C-4D1D-0145-A933-014962016342}"/>
              </a:ext>
            </a:extLst>
          </p:cNvPr>
          <p:cNvSpPr txBox="1"/>
          <p:nvPr/>
        </p:nvSpPr>
        <p:spPr>
          <a:xfrm>
            <a:off x="517284" y="1254904"/>
            <a:ext cx="46842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Average syllables per word</a:t>
            </a:r>
          </a:p>
          <a:p>
            <a:endParaRPr lang="en-US" sz="2400" dirty="0"/>
          </a:p>
          <a:p>
            <a:r>
              <a:rPr lang="en-US" sz="2400" dirty="0"/>
              <a:t>Average sentence length</a:t>
            </a:r>
          </a:p>
          <a:p>
            <a:endParaRPr lang="en-US" sz="2400" dirty="0"/>
          </a:p>
          <a:p>
            <a:r>
              <a:rPr lang="en-US" sz="2400" dirty="0"/>
              <a:t>Flesh Reading Ease</a:t>
            </a:r>
          </a:p>
          <a:p>
            <a:endParaRPr lang="en-US" sz="2400" dirty="0"/>
          </a:p>
          <a:p>
            <a:r>
              <a:rPr lang="en-US" sz="2400" dirty="0"/>
              <a:t>Title synonym text usage</a:t>
            </a:r>
          </a:p>
          <a:p>
            <a:endParaRPr lang="en-US" sz="2400" dirty="0"/>
          </a:p>
          <a:p>
            <a:r>
              <a:rPr lang="en-US" sz="2400" dirty="0"/>
              <a:t>Percentage of words that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Pronouns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Punctuation</a:t>
            </a:r>
          </a:p>
        </p:txBody>
      </p:sp>
    </p:spTree>
    <p:extLst>
      <p:ext uri="{BB962C8B-B14F-4D97-AF65-F5344CB8AC3E}">
        <p14:creationId xmlns:p14="http://schemas.microsoft.com/office/powerpoint/2010/main" val="29499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969E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8057DD-53A4-6842-BE67-4775B505C522}"/>
              </a:ext>
            </a:extLst>
          </p:cNvPr>
          <p:cNvSpPr txBox="1">
            <a:spLocks/>
          </p:cNvSpPr>
          <p:nvPr/>
        </p:nvSpPr>
        <p:spPr>
          <a:xfrm>
            <a:off x="470338" y="377434"/>
            <a:ext cx="4091152" cy="757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49A923C-73AD-6B45-80E1-ADB4CABD97AC}"/>
              </a:ext>
            </a:extLst>
          </p:cNvPr>
          <p:cNvSpPr txBox="1">
            <a:spLocks/>
          </p:cNvSpPr>
          <p:nvPr/>
        </p:nvSpPr>
        <p:spPr>
          <a:xfrm>
            <a:off x="521251" y="1282262"/>
            <a:ext cx="4614334" cy="151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23246-C34F-4744-991E-3366AAA175E6}"/>
              </a:ext>
            </a:extLst>
          </p:cNvPr>
          <p:cNvSpPr txBox="1"/>
          <p:nvPr/>
        </p:nvSpPr>
        <p:spPr>
          <a:xfrm>
            <a:off x="491198" y="3868756"/>
            <a:ext cx="4960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78593-66E6-0E45-97D5-C73E372BFE8B}"/>
              </a:ext>
            </a:extLst>
          </p:cNvPr>
          <p:cNvSpPr txBox="1"/>
          <p:nvPr/>
        </p:nvSpPr>
        <p:spPr>
          <a:xfrm>
            <a:off x="2515914" y="1662677"/>
            <a:ext cx="8672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Teachers</a:t>
            </a:r>
            <a:r>
              <a:rPr lang="en-US" sz="2400" dirty="0"/>
              <a:t>: </a:t>
            </a:r>
          </a:p>
          <a:p>
            <a:r>
              <a:rPr lang="en-US" sz="2400" dirty="0"/>
              <a:t>New to the subject, need guidance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Students</a:t>
            </a:r>
            <a:r>
              <a:rPr lang="en-US" sz="2400" dirty="0"/>
              <a:t>: </a:t>
            </a:r>
          </a:p>
          <a:p>
            <a:r>
              <a:rPr lang="en-US" sz="2400" dirty="0"/>
              <a:t>Provide instantons feedback while working towards their final essay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Parents</a:t>
            </a:r>
            <a:r>
              <a:rPr lang="en-US" sz="2400" dirty="0"/>
              <a:t>: </a:t>
            </a:r>
          </a:p>
          <a:p>
            <a:r>
              <a:rPr lang="en-US" sz="2400" dirty="0"/>
              <a:t>Help their child in a subject they may be less familiar with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69D3-0833-474C-ADC1-8F8F47344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14" t="4440" r="4459" b="68599"/>
          <a:stretch/>
        </p:blipFill>
        <p:spPr>
          <a:xfrm>
            <a:off x="491198" y="3012536"/>
            <a:ext cx="1466190" cy="1316578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20B88-EBF9-D44E-9C96-3F2A2D205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0" t="5266" r="36916" b="68251"/>
          <a:stretch/>
        </p:blipFill>
        <p:spPr>
          <a:xfrm>
            <a:off x="439884" y="1364682"/>
            <a:ext cx="1760973" cy="1513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194F4-23C6-354E-A677-00A5E41B5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23" t="43898" r="2416" b="29636"/>
          <a:stretch/>
        </p:blipFill>
        <p:spPr>
          <a:xfrm>
            <a:off x="595706" y="4511479"/>
            <a:ext cx="1449328" cy="15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969EC6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F8057DD-53A4-6842-BE67-4775B505C522}"/>
              </a:ext>
            </a:extLst>
          </p:cNvPr>
          <p:cNvSpPr txBox="1">
            <a:spLocks/>
          </p:cNvSpPr>
          <p:nvPr/>
        </p:nvSpPr>
        <p:spPr>
          <a:xfrm>
            <a:off x="470338" y="377434"/>
            <a:ext cx="4091152" cy="757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49A923C-73AD-6B45-80E1-ADB4CABD97AC}"/>
              </a:ext>
            </a:extLst>
          </p:cNvPr>
          <p:cNvSpPr txBox="1">
            <a:spLocks/>
          </p:cNvSpPr>
          <p:nvPr/>
        </p:nvSpPr>
        <p:spPr>
          <a:xfrm>
            <a:off x="1562467" y="205390"/>
            <a:ext cx="3506870" cy="151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Scan our QR Code</a:t>
            </a:r>
          </a:p>
          <a:p>
            <a:pPr marL="0" indent="0" algn="ctr">
              <a:buNone/>
            </a:pPr>
            <a:r>
              <a:rPr lang="en-US" dirty="0"/>
              <a:t>Try it for yourself!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23246-C34F-4744-991E-3366AAA175E6}"/>
              </a:ext>
            </a:extLst>
          </p:cNvPr>
          <p:cNvSpPr txBox="1"/>
          <p:nvPr/>
        </p:nvSpPr>
        <p:spPr>
          <a:xfrm>
            <a:off x="6823894" y="2914119"/>
            <a:ext cx="4960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TEAM MEMBERS: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Katie  WU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Megan WEI 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Yves BORENSTEIN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David CHADSEY</a:t>
            </a:r>
          </a:p>
        </p:txBody>
      </p:sp>
      <p:sp>
        <p:nvSpPr>
          <p:cNvPr id="2" name="AutoShape 2" descr="blob:null/ddd3115f-c49b-5e43-bf92-1125744db86b">
            <a:extLst>
              <a:ext uri="{FF2B5EF4-FFF2-40B4-BE49-F238E27FC236}">
                <a16:creationId xmlns:a16="http://schemas.microsoft.com/office/drawing/2014/main" id="{817B4783-0EAF-F545-8C2E-D5E1D676D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blob:null/ddd3115f-c49b-5e43-bf92-1125744db86b">
            <a:extLst>
              <a:ext uri="{FF2B5EF4-FFF2-40B4-BE49-F238E27FC236}">
                <a16:creationId xmlns:a16="http://schemas.microsoft.com/office/drawing/2014/main" id="{95D2328F-10FE-E348-A718-19EAA81D7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D3669A-7260-794C-A3AD-A754C54A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5" y="1340507"/>
            <a:ext cx="5312103" cy="5312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2142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D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114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Elephant</vt:lpstr>
      <vt:lpstr>Arial</vt:lpstr>
      <vt:lpstr>Century Gothic</vt:lpstr>
      <vt:lpstr>BrushVTI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Chadsey</dc:creator>
  <cp:lastModifiedBy>David Chadsey</cp:lastModifiedBy>
  <cp:revision>2</cp:revision>
  <dcterms:created xsi:type="dcterms:W3CDTF">2020-08-27T08:08:46Z</dcterms:created>
  <dcterms:modified xsi:type="dcterms:W3CDTF">2020-08-30T23:52:01Z</dcterms:modified>
</cp:coreProperties>
</file>