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B117-E34C-F24D-B3B7-E619E8B3D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47431-4F33-9246-A3CE-E4E8580A5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CD0D-AC68-1C4F-A467-3CEB3F4D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84C0-D947-E04E-9EC7-39B4277A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B4D8-EE19-8647-960B-77CF13BC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74B1-D5A9-1747-BE3C-B3F6D30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6895-7EBE-4840-BC01-6C93ADFE5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A523-5FD1-1347-A987-4E551BC3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B548-FB6F-8644-8D90-53E7E2E8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16E9-A621-3D42-B493-476E951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57144-1509-0A46-AAE4-B4DC05F28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35CA3-FBE4-7D44-90A7-C0CE1449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61A5-4931-A240-85B8-0922C6F2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4436-9CE9-F341-8C2E-EA80D156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9A0-4D5D-B142-B3FF-27573D07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6466-162B-4442-BE52-271E9CD3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AC2A-58EF-6D41-9B0F-1AF8593D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DF3B6-3E5D-1D49-92AD-F281E200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FA62-58A3-4747-A70E-74E228C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F73A-AFCC-6143-A88D-C490DA5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6777-AE01-B946-A7BA-B68D2F58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329A-FD20-CD40-9BE4-B2C362E2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C916-2731-C049-A757-3543F5B2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52AB-9DD6-2A4B-81FB-A44765F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AC6F-5D01-5F4C-A6F8-99C8D2CE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B159-591F-3844-A24A-8D72628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E5CD-F614-6B43-9614-2126C70B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1133-CBE8-9543-BFBB-4840265F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44DE-43F6-C94E-A2B0-056FACF3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BC51-487D-BF4A-AA19-29295A7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AD75-45A4-B147-8AE8-2D13340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1276-B2C6-9342-A173-03BD9D19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3937-1452-F948-8B69-2D5D09EE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2AEB3-9675-EE40-90BF-4592C61D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006E-F3FF-184A-B6AB-688326AA6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28134-4B0E-C844-9B39-F97410EC2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4605F-0A94-EF42-9B4B-4AD53A30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9942A-FBA8-EA45-B23D-E9120F4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9C120-686B-BC43-BA70-FF24D276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3771-2BCB-C741-8F58-91452FA9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8925B-678E-2F47-8B20-2B3B6669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FDEB4-7E88-9B4D-A675-AB82BBEA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F2D4D-F8F8-8D4B-9906-C1F75D49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55892-41AC-ED45-B03E-A68584B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95F77-B71D-2E4F-9955-4D0EDAB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0E4C-DFA3-4D4E-A7E9-C8B2CE9C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361A-6712-6F45-B7DE-BC2DA13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99D5-F844-554D-BD06-F6C806A6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CE5B-27EC-F342-9BE2-D7C5832F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5299B-41C1-6F49-9675-FB8AE2DD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B132D-9B6C-8740-9CA4-FD364B02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B323-4A9E-614E-AF62-A6BE75B0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34A-8E6D-5B47-93AE-A474DDCD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B189A-E1ED-0248-AAC6-021FBA8D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9809-538E-4948-8277-1DF28A2A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4004A-5897-D948-8E98-F66C312C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D523-8356-674A-8F60-862F94D3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31074-C239-8945-A831-7F48CDF8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7025C-5EB7-E840-8DAF-29151C0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120A-81CD-7040-B5C3-1270F3DF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D813-8ADD-6E4C-B3DF-9B57A7B98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292A-E599-B747-9D31-DC8C18B785E0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996-C5E9-F24F-8A05-B7B7FEDBB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AE45-C755-C645-8E70-EB28A68C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ED4B-C913-0640-B272-E524BF9E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D0EF51-D4FC-C843-A57C-D2EA30F7C105}"/>
              </a:ext>
            </a:extLst>
          </p:cNvPr>
          <p:cNvSpPr/>
          <p:nvPr/>
        </p:nvSpPr>
        <p:spPr>
          <a:xfrm>
            <a:off x="1492522" y="1507398"/>
            <a:ext cx="1338944" cy="13498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HOU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EB4F21-FD03-F04E-8355-C10BFD4F38B1}"/>
              </a:ext>
            </a:extLst>
          </p:cNvPr>
          <p:cNvSpPr/>
          <p:nvPr/>
        </p:nvSpPr>
        <p:spPr>
          <a:xfrm>
            <a:off x="4447754" y="1451130"/>
            <a:ext cx="1338944" cy="13498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GSW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AE76EB-A00E-274B-B7E2-E6C75CF0841B}"/>
              </a:ext>
            </a:extLst>
          </p:cNvPr>
          <p:cNvSpPr/>
          <p:nvPr/>
        </p:nvSpPr>
        <p:spPr>
          <a:xfrm>
            <a:off x="3015342" y="3777339"/>
            <a:ext cx="1338944" cy="1349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MIN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6516722-725F-7244-8DC3-21233C4AEF3C}"/>
              </a:ext>
            </a:extLst>
          </p:cNvPr>
          <p:cNvSpPr/>
          <p:nvPr/>
        </p:nvSpPr>
        <p:spPr>
          <a:xfrm rot="3277442">
            <a:off x="2346499" y="3182318"/>
            <a:ext cx="1337686" cy="1876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39C563F-0786-BA48-96D0-203814B3D214}"/>
              </a:ext>
            </a:extLst>
          </p:cNvPr>
          <p:cNvSpPr/>
          <p:nvPr/>
        </p:nvSpPr>
        <p:spPr>
          <a:xfrm rot="18284005">
            <a:off x="3732177" y="3185764"/>
            <a:ext cx="1337686" cy="1876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3F37A-D1C9-124F-BCF8-BB47D5F7AEDE}"/>
              </a:ext>
            </a:extLst>
          </p:cNvPr>
          <p:cNvSpPr txBox="1"/>
          <p:nvPr/>
        </p:nvSpPr>
        <p:spPr>
          <a:xfrm>
            <a:off x="2950025" y="2931157"/>
            <a:ext cx="91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19.558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E43AC-B0F7-074D-8053-46E5E6A0FAB8}"/>
              </a:ext>
            </a:extLst>
          </p:cNvPr>
          <p:cNvSpPr txBox="1"/>
          <p:nvPr/>
        </p:nvSpPr>
        <p:spPr>
          <a:xfrm>
            <a:off x="3705315" y="2931157"/>
            <a:ext cx="9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15.111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585BFFA-65EE-9F43-A774-640158D2F284}"/>
              </a:ext>
            </a:extLst>
          </p:cNvPr>
          <p:cNvSpPr/>
          <p:nvPr/>
        </p:nvSpPr>
        <p:spPr>
          <a:xfrm rot="10800000">
            <a:off x="2918553" y="1922100"/>
            <a:ext cx="1440545" cy="2039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D1DE4F0-689D-A149-A758-4672086FD5DE}"/>
              </a:ext>
            </a:extLst>
          </p:cNvPr>
          <p:cNvSpPr/>
          <p:nvPr/>
        </p:nvSpPr>
        <p:spPr>
          <a:xfrm>
            <a:off x="2954474" y="2176779"/>
            <a:ext cx="1438850" cy="2039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B5D65-75CB-4646-A67A-F4F28911E554}"/>
              </a:ext>
            </a:extLst>
          </p:cNvPr>
          <p:cNvSpPr txBox="1"/>
          <p:nvPr/>
        </p:nvSpPr>
        <p:spPr>
          <a:xfrm>
            <a:off x="3261984" y="1610094"/>
            <a:ext cx="8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30.324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C52F8E-EFA3-7F44-B144-3E00EE9ADB3C}"/>
              </a:ext>
            </a:extLst>
          </p:cNvPr>
          <p:cNvSpPr txBox="1"/>
          <p:nvPr/>
        </p:nvSpPr>
        <p:spPr>
          <a:xfrm>
            <a:off x="3301991" y="2396437"/>
            <a:ext cx="9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1.111</a:t>
            </a:r>
          </a:p>
        </p:txBody>
      </p:sp>
    </p:spTree>
    <p:extLst>
      <p:ext uri="{BB962C8B-B14F-4D97-AF65-F5344CB8AC3E}">
        <p14:creationId xmlns:p14="http://schemas.microsoft.com/office/powerpoint/2010/main" val="60723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K. Chae</dc:creator>
  <cp:lastModifiedBy>Daniel K. Chae</cp:lastModifiedBy>
  <cp:revision>6</cp:revision>
  <dcterms:created xsi:type="dcterms:W3CDTF">2019-04-07T16:45:04Z</dcterms:created>
  <dcterms:modified xsi:type="dcterms:W3CDTF">2019-04-07T19:09:54Z</dcterms:modified>
</cp:coreProperties>
</file>