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308F-44E0-4A48-A3E9-5021C9C20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53D70-E784-7346-8F61-92191324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0373-2F85-DF42-9E44-DCCFE9A1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3540-8224-634E-A864-68CB531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7F73-98C3-9D44-8382-A7C570C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CB8B-A2CF-AF41-9640-CEB4D507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BF508-B389-0A42-8829-2EDF0EE57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A132-C8EB-754F-A5F9-547E7AF7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6153-0707-9A49-8966-5E797AA8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B5F8-DD20-7949-AAD1-C471FB95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FE0B0-B505-9944-9036-17172ADB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7002A-7020-4540-AA6B-5BC82724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D2BD-1AA0-614A-86EA-CA4D649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C858-B8E5-3447-8CEB-ED1A813B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5C12-2952-594D-8F9C-6EA9A03B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48CD-10EA-EE48-9131-C8A523CB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02AE-D36A-5846-93FD-925D07AD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A636-8EFA-B141-AA02-CF5FD219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7E43-CECF-804D-A5B3-D150865D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281-71ED-714E-A94A-80C2BFB8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C9F-B848-6143-8DBC-29465549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BB43-28EC-9943-B93B-AD27C810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F721-87B4-544B-9A3A-268B428A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537A-4C34-A14A-9DD6-1FA371BA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7DF3-2AE0-D044-823C-E9970344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FDF-0D08-CC4E-BA17-A9073A6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9E7F-C8EE-8148-B037-2638AAAD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38635-91B8-3E46-AA89-5EC5E669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11353-3FFD-114F-8089-736A766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0863-693D-FC4C-BBC2-DAF706F7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53EBF-50D7-C841-8EE5-1C04A9B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69BD-3B02-EF43-B476-040B7264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3F85-096F-3444-8AC2-C3361A28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9F156-6826-DC47-8020-3909E14A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BFE33-1CDF-1247-9587-30B04B484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3FA9-916D-D347-8A9E-31AF39013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5C189-F148-254D-8BE6-7BFB60C5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24952-0F83-3A46-8DC9-3348783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75548-0913-0649-B1A1-23A84977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55A-0BC4-C545-9A1B-7F044C03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6380C-36C8-A045-A7C1-01997FB9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C820E-8223-0949-89F9-0B9A5D94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F0609-6096-F34F-83A4-D9A00D5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F965-135C-AE46-B944-69879946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BF2CF-3F79-2E43-9A75-1A630943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7281-1519-4B46-B83E-616AA2D6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03C4-C340-ED47-8376-9DE74130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280D-92D0-BA43-9E81-E15E2DC1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7D7AF-A2FB-284F-A4C3-933126AB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6DB6-8590-FA4E-A97C-27C3F177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6C3C-4D2A-D844-9E97-57E44314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FAF4-D267-AD44-8604-F21F75AD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B2FB-9C32-FB4D-925A-A61560C1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42EF0-0649-A145-9F61-CA9D8BA96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343D6-302F-ED47-BA0A-EED38AB0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9FB2-0EFC-F749-B003-29145AB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3FF5-D2E7-C540-B00A-6D93CCB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D48F-72DC-E840-BC43-5C8FC69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F5738-F25E-E14D-8FCC-EB7EEB0E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D105-6BA8-DB40-9D71-05AE28E5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1156-766E-E544-BEE3-03427318B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F41E-0F20-0B4C-B56B-DD7C58A7327E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F936-2265-684D-8804-1C841C23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0C8B-3DCC-5544-A48C-50766588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81B7-C767-6A4F-B155-0523FB3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434C1C-03E5-9E4E-A418-17928EAD0D5C}"/>
              </a:ext>
            </a:extLst>
          </p:cNvPr>
          <p:cNvSpPr/>
          <p:nvPr/>
        </p:nvSpPr>
        <p:spPr>
          <a:xfrm>
            <a:off x="1545771" y="1404257"/>
            <a:ext cx="576943" cy="57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AE5CEB-E692-2F4B-B104-A1C95D5882EC}"/>
              </a:ext>
            </a:extLst>
          </p:cNvPr>
          <p:cNvSpPr/>
          <p:nvPr/>
        </p:nvSpPr>
        <p:spPr>
          <a:xfrm>
            <a:off x="3663042" y="1404257"/>
            <a:ext cx="576943" cy="57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3396FF-C81B-B14D-8204-825FE1C3633E}"/>
              </a:ext>
            </a:extLst>
          </p:cNvPr>
          <p:cNvSpPr/>
          <p:nvPr/>
        </p:nvSpPr>
        <p:spPr>
          <a:xfrm>
            <a:off x="1545770" y="3385460"/>
            <a:ext cx="576943" cy="576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3E55B3-DBB1-044C-8A87-0DC8E3655B64}"/>
              </a:ext>
            </a:extLst>
          </p:cNvPr>
          <p:cNvSpPr/>
          <p:nvPr/>
        </p:nvSpPr>
        <p:spPr>
          <a:xfrm>
            <a:off x="3663042" y="3385460"/>
            <a:ext cx="576943" cy="5769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F9778AB-9562-1049-A495-1043416FDE61}"/>
              </a:ext>
            </a:extLst>
          </p:cNvPr>
          <p:cNvSpPr/>
          <p:nvPr/>
        </p:nvSpPr>
        <p:spPr>
          <a:xfrm rot="10800000">
            <a:off x="1764842" y="2039422"/>
            <a:ext cx="140157" cy="12698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58E94-E743-4540-9C55-C720FAA16816}"/>
              </a:ext>
            </a:extLst>
          </p:cNvPr>
          <p:cNvSpPr txBox="1"/>
          <p:nvPr/>
        </p:nvSpPr>
        <p:spPr>
          <a:xfrm>
            <a:off x="1284816" y="2546636"/>
            <a:ext cx="60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6.4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9ABE9A9-14C3-A64B-9509-DBD68452402C}"/>
              </a:ext>
            </a:extLst>
          </p:cNvPr>
          <p:cNvSpPr/>
          <p:nvPr/>
        </p:nvSpPr>
        <p:spPr>
          <a:xfrm rot="18821310">
            <a:off x="2833912" y="1655990"/>
            <a:ext cx="140157" cy="20546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6ECBA-6463-594E-99E4-436B9D139B65}"/>
              </a:ext>
            </a:extLst>
          </p:cNvPr>
          <p:cNvSpPr txBox="1"/>
          <p:nvPr/>
        </p:nvSpPr>
        <p:spPr>
          <a:xfrm>
            <a:off x="3047088" y="3121203"/>
            <a:ext cx="60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2.1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20B380F-DABC-C049-BF21-DC7D0AACC690}"/>
              </a:ext>
            </a:extLst>
          </p:cNvPr>
          <p:cNvSpPr/>
          <p:nvPr/>
        </p:nvSpPr>
        <p:spPr>
          <a:xfrm rot="2725006">
            <a:off x="2822799" y="1655992"/>
            <a:ext cx="140157" cy="20546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52787-6D3C-434D-99D7-4ADD6B00DE97}"/>
              </a:ext>
            </a:extLst>
          </p:cNvPr>
          <p:cNvSpPr txBox="1"/>
          <p:nvPr/>
        </p:nvSpPr>
        <p:spPr>
          <a:xfrm>
            <a:off x="2317730" y="3126576"/>
            <a:ext cx="60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9.3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9BD5BFF-1DB9-7B4D-8EAE-AB12000EE742}"/>
              </a:ext>
            </a:extLst>
          </p:cNvPr>
          <p:cNvSpPr/>
          <p:nvPr/>
        </p:nvSpPr>
        <p:spPr>
          <a:xfrm>
            <a:off x="3886800" y="2048413"/>
            <a:ext cx="140157" cy="12698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E721A-37BD-6845-9300-B04470D3B23B}"/>
              </a:ext>
            </a:extLst>
          </p:cNvPr>
          <p:cNvSpPr txBox="1"/>
          <p:nvPr/>
        </p:nvSpPr>
        <p:spPr>
          <a:xfrm>
            <a:off x="4026957" y="2514053"/>
            <a:ext cx="60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17.8</a:t>
            </a:r>
          </a:p>
        </p:txBody>
      </p:sp>
    </p:spTree>
    <p:extLst>
      <p:ext uri="{BB962C8B-B14F-4D97-AF65-F5344CB8AC3E}">
        <p14:creationId xmlns:p14="http://schemas.microsoft.com/office/powerpoint/2010/main" val="23509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K. Chae</dc:creator>
  <cp:lastModifiedBy>Daniel K. Chae</cp:lastModifiedBy>
  <cp:revision>6</cp:revision>
  <dcterms:created xsi:type="dcterms:W3CDTF">2019-04-07T21:29:31Z</dcterms:created>
  <dcterms:modified xsi:type="dcterms:W3CDTF">2019-04-07T21:59:34Z</dcterms:modified>
</cp:coreProperties>
</file>