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498" r:id="rId2"/>
    <p:sldId id="501" r:id="rId3"/>
    <p:sldId id="257" r:id="rId4"/>
    <p:sldId id="504" r:id="rId5"/>
    <p:sldId id="505" r:id="rId6"/>
    <p:sldId id="507" r:id="rId7"/>
    <p:sldId id="506" r:id="rId8"/>
    <p:sldId id="539" r:id="rId9"/>
    <p:sldId id="259" r:id="rId10"/>
    <p:sldId id="260" r:id="rId11"/>
    <p:sldId id="261" r:id="rId12"/>
    <p:sldId id="258" r:id="rId13"/>
    <p:sldId id="263" r:id="rId14"/>
    <p:sldId id="266" r:id="rId15"/>
    <p:sldId id="264" r:id="rId16"/>
    <p:sldId id="265" r:id="rId17"/>
    <p:sldId id="262" r:id="rId18"/>
    <p:sldId id="509" r:id="rId19"/>
    <p:sldId id="267" r:id="rId20"/>
    <p:sldId id="269" r:id="rId21"/>
    <p:sldId id="256" r:id="rId22"/>
    <p:sldId id="268" r:id="rId23"/>
    <p:sldId id="270"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6BB4FE-92D4-483A-82BA-EE322D794DCA}" v="289" dt="2025-02-25T04:31:38.60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60" d="100"/>
          <a:sy n="60" d="100"/>
        </p:scale>
        <p:origin x="8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wndarya" userId="b5d3d34a-c3dd-4f29-8f7c-1fb43d951dc6" providerId="ADAL" clId="{356BB4FE-92D4-483A-82BA-EE322D794DCA}"/>
    <pc:docChg chg="undo custSel addSld delSld modSld sldOrd">
      <pc:chgData name="Sowndarya" userId="b5d3d34a-c3dd-4f29-8f7c-1fb43d951dc6" providerId="ADAL" clId="{356BB4FE-92D4-483A-82BA-EE322D794DCA}" dt="2025-02-25T04:31:38.605" v="785"/>
      <pc:docMkLst>
        <pc:docMk/>
      </pc:docMkLst>
      <pc:sldChg chg="addSp delSp modSp add mod">
        <pc:chgData name="Sowndarya" userId="b5d3d34a-c3dd-4f29-8f7c-1fb43d951dc6" providerId="ADAL" clId="{356BB4FE-92D4-483A-82BA-EE322D794DCA}" dt="2025-02-25T03:57:04.203" v="713"/>
        <pc:sldMkLst>
          <pc:docMk/>
          <pc:sldMk cId="3147216450" sldId="256"/>
        </pc:sldMkLst>
        <pc:spChg chg="mod">
          <ac:chgData name="Sowndarya" userId="b5d3d34a-c3dd-4f29-8f7c-1fb43d951dc6" providerId="ADAL" clId="{356BB4FE-92D4-483A-82BA-EE322D794DCA}" dt="2025-02-25T03:48:01.193" v="596"/>
          <ac:spMkLst>
            <pc:docMk/>
            <pc:sldMk cId="3147216450" sldId="256"/>
            <ac:spMk id="6" creationId="{C1ACB1AE-87D7-C47D-8B46-4007501E339E}"/>
          </ac:spMkLst>
        </pc:spChg>
        <pc:picChg chg="add mod">
          <ac:chgData name="Sowndarya" userId="b5d3d34a-c3dd-4f29-8f7c-1fb43d951dc6" providerId="ADAL" clId="{356BB4FE-92D4-483A-82BA-EE322D794DCA}" dt="2025-02-25T03:57:04.203" v="713"/>
          <ac:picMkLst>
            <pc:docMk/>
            <pc:sldMk cId="3147216450" sldId="256"/>
            <ac:picMk id="2" creationId="{52DECF90-5D6D-881C-459C-5877688B4286}"/>
          </ac:picMkLst>
        </pc:picChg>
        <pc:picChg chg="del">
          <ac:chgData name="Sowndarya" userId="b5d3d34a-c3dd-4f29-8f7c-1fb43d951dc6" providerId="ADAL" clId="{356BB4FE-92D4-483A-82BA-EE322D794DCA}" dt="2025-02-25T03:47:55.715" v="594" actId="478"/>
          <ac:picMkLst>
            <pc:docMk/>
            <pc:sldMk cId="3147216450" sldId="256"/>
            <ac:picMk id="5" creationId="{B91F644F-8110-AA96-096D-21FF0C47E2BE}"/>
          </ac:picMkLst>
        </pc:picChg>
        <pc:picChg chg="del">
          <ac:chgData name="Sowndarya" userId="b5d3d34a-c3dd-4f29-8f7c-1fb43d951dc6" providerId="ADAL" clId="{356BB4FE-92D4-483A-82BA-EE322D794DCA}" dt="2025-02-25T03:47:56.084" v="595" actId="478"/>
          <ac:picMkLst>
            <pc:docMk/>
            <pc:sldMk cId="3147216450" sldId="256"/>
            <ac:picMk id="1028" creationId="{DF73D20D-BE0C-938D-B317-9CBBE3C3A13A}"/>
          </ac:picMkLst>
        </pc:picChg>
        <pc:picChg chg="add mod">
          <ac:chgData name="Sowndarya" userId="b5d3d34a-c3dd-4f29-8f7c-1fb43d951dc6" providerId="ADAL" clId="{356BB4FE-92D4-483A-82BA-EE322D794DCA}" dt="2025-02-25T03:57:04.203" v="713"/>
          <ac:picMkLst>
            <pc:docMk/>
            <pc:sldMk cId="3147216450" sldId="256"/>
            <ac:picMk id="11266" creationId="{E1F406D9-CE70-BA32-95D3-2F1FD0103365}"/>
          </ac:picMkLst>
        </pc:picChg>
      </pc:sldChg>
      <pc:sldChg chg="addSp delSp modSp mod">
        <pc:chgData name="Sowndarya" userId="b5d3d34a-c3dd-4f29-8f7c-1fb43d951dc6" providerId="ADAL" clId="{356BB4FE-92D4-483A-82BA-EE322D794DCA}" dt="2025-02-20T07:12:07.202" v="519" actId="1076"/>
        <pc:sldMkLst>
          <pc:docMk/>
          <pc:sldMk cId="2947122486" sldId="257"/>
        </pc:sldMkLst>
        <pc:spChg chg="mod">
          <ac:chgData name="Sowndarya" userId="b5d3d34a-c3dd-4f29-8f7c-1fb43d951dc6" providerId="ADAL" clId="{356BB4FE-92D4-483A-82BA-EE322D794DCA}" dt="2025-02-06T04:07:02.634" v="292" actId="20577"/>
          <ac:spMkLst>
            <pc:docMk/>
            <pc:sldMk cId="2947122486" sldId="257"/>
            <ac:spMk id="3" creationId="{E7772C1D-D1AE-9F60-9A65-0A73CA40BA63}"/>
          </ac:spMkLst>
        </pc:spChg>
        <pc:picChg chg="add mod">
          <ac:chgData name="Sowndarya" userId="b5d3d34a-c3dd-4f29-8f7c-1fb43d951dc6" providerId="ADAL" clId="{356BB4FE-92D4-483A-82BA-EE322D794DCA}" dt="2025-02-20T07:12:04.145" v="517" actId="14100"/>
          <ac:picMkLst>
            <pc:docMk/>
            <pc:sldMk cId="2947122486" sldId="257"/>
            <ac:picMk id="2" creationId="{BC235EC3-12D8-CA78-FD74-590B54A01635}"/>
          </ac:picMkLst>
        </pc:picChg>
        <pc:picChg chg="add mod">
          <ac:chgData name="Sowndarya" userId="b5d3d34a-c3dd-4f29-8f7c-1fb43d951dc6" providerId="ADAL" clId="{356BB4FE-92D4-483A-82BA-EE322D794DCA}" dt="2025-02-20T07:12:07.202" v="519" actId="1076"/>
          <ac:picMkLst>
            <pc:docMk/>
            <pc:sldMk cId="2947122486" sldId="257"/>
            <ac:picMk id="2052" creationId="{566DEEF5-3E03-A20F-6465-DA9BAAEF3F61}"/>
          </ac:picMkLst>
        </pc:picChg>
      </pc:sldChg>
      <pc:sldChg chg="addSp delSp modSp add del mod ord">
        <pc:chgData name="Sowndarya" userId="b5d3d34a-c3dd-4f29-8f7c-1fb43d951dc6" providerId="ADAL" clId="{356BB4FE-92D4-483A-82BA-EE322D794DCA}" dt="2025-02-25T03:50:42.949" v="643" actId="14100"/>
        <pc:sldMkLst>
          <pc:docMk/>
          <pc:sldMk cId="3435434632" sldId="258"/>
        </pc:sldMkLst>
        <pc:spChg chg="mod">
          <ac:chgData name="Sowndarya" userId="b5d3d34a-c3dd-4f29-8f7c-1fb43d951dc6" providerId="ADAL" clId="{356BB4FE-92D4-483A-82BA-EE322D794DCA}" dt="2025-02-25T03:46:39.684" v="566"/>
          <ac:spMkLst>
            <pc:docMk/>
            <pc:sldMk cId="3435434632" sldId="258"/>
            <ac:spMk id="6" creationId="{4AFFE23A-572A-0420-2745-AFA7D8C0B581}"/>
          </ac:spMkLst>
        </pc:spChg>
        <pc:picChg chg="add mod">
          <ac:chgData name="Sowndarya" userId="b5d3d34a-c3dd-4f29-8f7c-1fb43d951dc6" providerId="ADAL" clId="{356BB4FE-92D4-483A-82BA-EE322D794DCA}" dt="2025-02-25T03:50:42.949" v="643" actId="14100"/>
          <ac:picMkLst>
            <pc:docMk/>
            <pc:sldMk cId="3435434632" sldId="258"/>
            <ac:picMk id="3" creationId="{FB985D7A-B95D-E7E8-ED04-86DF31C01784}"/>
          </ac:picMkLst>
        </pc:picChg>
        <pc:picChg chg="add del mod">
          <ac:chgData name="Sowndarya" userId="b5d3d34a-c3dd-4f29-8f7c-1fb43d951dc6" providerId="ADAL" clId="{356BB4FE-92D4-483A-82BA-EE322D794DCA}" dt="2025-02-25T03:46:42.641" v="568" actId="478"/>
          <ac:picMkLst>
            <pc:docMk/>
            <pc:sldMk cId="3435434632" sldId="258"/>
            <ac:picMk id="5" creationId="{9778BC4A-128C-EFC4-8361-5FE974CCEB77}"/>
          </ac:picMkLst>
        </pc:picChg>
        <pc:picChg chg="add del mod">
          <ac:chgData name="Sowndarya" userId="b5d3d34a-c3dd-4f29-8f7c-1fb43d951dc6" providerId="ADAL" clId="{356BB4FE-92D4-483A-82BA-EE322D794DCA}" dt="2025-02-25T03:46:41.918" v="567" actId="478"/>
          <ac:picMkLst>
            <pc:docMk/>
            <pc:sldMk cId="3435434632" sldId="258"/>
            <ac:picMk id="1026" creationId="{B1B656DA-0192-534D-05EE-7FC5AD1C1E18}"/>
          </ac:picMkLst>
        </pc:picChg>
        <pc:picChg chg="add mod">
          <ac:chgData name="Sowndarya" userId="b5d3d34a-c3dd-4f29-8f7c-1fb43d951dc6" providerId="ADAL" clId="{356BB4FE-92D4-483A-82BA-EE322D794DCA}" dt="2025-02-25T03:50:26.920" v="639" actId="1076"/>
          <ac:picMkLst>
            <pc:docMk/>
            <pc:sldMk cId="3435434632" sldId="258"/>
            <ac:picMk id="4098" creationId="{EE1D9B51-C28B-BF9E-C1CB-E3F8B61B3E0B}"/>
          </ac:picMkLst>
        </pc:picChg>
      </pc:sldChg>
      <pc:sldChg chg="addSp delSp modSp add mod">
        <pc:chgData name="Sowndarya" userId="b5d3d34a-c3dd-4f29-8f7c-1fb43d951dc6" providerId="ADAL" clId="{356BB4FE-92D4-483A-82BA-EE322D794DCA}" dt="2025-02-25T03:46:00.813" v="559" actId="14100"/>
        <pc:sldMkLst>
          <pc:docMk/>
          <pc:sldMk cId="2672788734" sldId="259"/>
        </pc:sldMkLst>
        <pc:spChg chg="mod">
          <ac:chgData name="Sowndarya" userId="b5d3d34a-c3dd-4f29-8f7c-1fb43d951dc6" providerId="ADAL" clId="{356BB4FE-92D4-483A-82BA-EE322D794DCA}" dt="2025-02-25T03:45:51.572" v="556" actId="20577"/>
          <ac:spMkLst>
            <pc:docMk/>
            <pc:sldMk cId="2672788734" sldId="259"/>
            <ac:spMk id="4" creationId="{49949359-691B-3B98-AD4C-5C9AE395CDD5}"/>
          </ac:spMkLst>
        </pc:spChg>
        <pc:spChg chg="add">
          <ac:chgData name="Sowndarya" userId="b5d3d34a-c3dd-4f29-8f7c-1fb43d951dc6" providerId="ADAL" clId="{356BB4FE-92D4-483A-82BA-EE322D794DCA}" dt="2025-02-25T03:45:26.587" v="536"/>
          <ac:spMkLst>
            <pc:docMk/>
            <pc:sldMk cId="2672788734" sldId="259"/>
            <ac:spMk id="6" creationId="{FD9E5779-2298-D0FB-A368-7A10C7F3916A}"/>
          </ac:spMkLst>
        </pc:spChg>
        <pc:spChg chg="add">
          <ac:chgData name="Sowndarya" userId="b5d3d34a-c3dd-4f29-8f7c-1fb43d951dc6" providerId="ADAL" clId="{356BB4FE-92D4-483A-82BA-EE322D794DCA}" dt="2025-02-25T03:45:31.157" v="538"/>
          <ac:spMkLst>
            <pc:docMk/>
            <pc:sldMk cId="2672788734" sldId="259"/>
            <ac:spMk id="7" creationId="{84881461-2340-8350-6713-69B468E54776}"/>
          </ac:spMkLst>
        </pc:spChg>
        <pc:picChg chg="del">
          <ac:chgData name="Sowndarya" userId="b5d3d34a-c3dd-4f29-8f7c-1fb43d951dc6" providerId="ADAL" clId="{356BB4FE-92D4-483A-82BA-EE322D794DCA}" dt="2025-02-25T03:44:58.946" v="531" actId="478"/>
          <ac:picMkLst>
            <pc:docMk/>
            <pc:sldMk cId="2672788734" sldId="259"/>
            <ac:picMk id="3" creationId="{8BF280C3-75CE-0BF2-E6BA-67596513D21D}"/>
          </ac:picMkLst>
        </pc:picChg>
        <pc:picChg chg="add mod">
          <ac:chgData name="Sowndarya" userId="b5d3d34a-c3dd-4f29-8f7c-1fb43d951dc6" providerId="ADAL" clId="{356BB4FE-92D4-483A-82BA-EE322D794DCA}" dt="2025-02-25T03:45:17.911" v="535" actId="1076"/>
          <ac:picMkLst>
            <pc:docMk/>
            <pc:sldMk cId="2672788734" sldId="259"/>
            <ac:picMk id="5" creationId="{5A0B3418-CEBD-587F-10C9-D2BC4AFB8813}"/>
          </ac:picMkLst>
        </pc:picChg>
        <pc:picChg chg="add mod">
          <ac:chgData name="Sowndarya" userId="b5d3d34a-c3dd-4f29-8f7c-1fb43d951dc6" providerId="ADAL" clId="{356BB4FE-92D4-483A-82BA-EE322D794DCA}" dt="2025-02-25T03:46:00.813" v="559" actId="14100"/>
          <ac:picMkLst>
            <pc:docMk/>
            <pc:sldMk cId="2672788734" sldId="259"/>
            <ac:picMk id="1026" creationId="{3867FCFE-C856-3E50-98B6-CED7C6110E0A}"/>
          </ac:picMkLst>
        </pc:picChg>
        <pc:picChg chg="del">
          <ac:chgData name="Sowndarya" userId="b5d3d34a-c3dd-4f29-8f7c-1fb43d951dc6" providerId="ADAL" clId="{356BB4FE-92D4-483A-82BA-EE322D794DCA}" dt="2025-02-25T03:44:50.557" v="527" actId="478"/>
          <ac:picMkLst>
            <pc:docMk/>
            <pc:sldMk cId="2672788734" sldId="259"/>
            <ac:picMk id="4098" creationId="{A369070E-9E22-60F2-5869-3FDF7706BE19}"/>
          </ac:picMkLst>
        </pc:picChg>
      </pc:sldChg>
      <pc:sldChg chg="addSp delSp modSp add mod">
        <pc:chgData name="Sowndarya" userId="b5d3d34a-c3dd-4f29-8f7c-1fb43d951dc6" providerId="ADAL" clId="{356BB4FE-92D4-483A-82BA-EE322D794DCA}" dt="2025-02-25T03:49:37.594" v="625" actId="1076"/>
        <pc:sldMkLst>
          <pc:docMk/>
          <pc:sldMk cId="3152331005" sldId="260"/>
        </pc:sldMkLst>
        <pc:spChg chg="mod">
          <ac:chgData name="Sowndarya" userId="b5d3d34a-c3dd-4f29-8f7c-1fb43d951dc6" providerId="ADAL" clId="{356BB4FE-92D4-483A-82BA-EE322D794DCA}" dt="2025-02-25T03:46:12.684" v="562"/>
          <ac:spMkLst>
            <pc:docMk/>
            <pc:sldMk cId="3152331005" sldId="260"/>
            <ac:spMk id="6" creationId="{A9F75874-5E6B-9A64-278C-1166654B46E3}"/>
          </ac:spMkLst>
        </pc:spChg>
        <pc:picChg chg="add mod">
          <ac:chgData name="Sowndarya" userId="b5d3d34a-c3dd-4f29-8f7c-1fb43d951dc6" providerId="ADAL" clId="{356BB4FE-92D4-483A-82BA-EE322D794DCA}" dt="2025-02-25T03:49:37.594" v="625" actId="1076"/>
          <ac:picMkLst>
            <pc:docMk/>
            <pc:sldMk cId="3152331005" sldId="260"/>
            <ac:picMk id="3" creationId="{9F8256EE-D244-71BA-64B8-0626FB17A2F8}"/>
          </ac:picMkLst>
        </pc:picChg>
        <pc:picChg chg="add del mod">
          <ac:chgData name="Sowndarya" userId="b5d3d34a-c3dd-4f29-8f7c-1fb43d951dc6" providerId="ADAL" clId="{356BB4FE-92D4-483A-82BA-EE322D794DCA}" dt="2025-02-25T03:46:05.752" v="561" actId="478"/>
          <ac:picMkLst>
            <pc:docMk/>
            <pc:sldMk cId="3152331005" sldId="260"/>
            <ac:picMk id="8" creationId="{FF2683B1-9F54-F5A8-5719-E1BDF7BA5D1C}"/>
          </ac:picMkLst>
        </pc:picChg>
        <pc:picChg chg="add mod">
          <ac:chgData name="Sowndarya" userId="b5d3d34a-c3dd-4f29-8f7c-1fb43d951dc6" providerId="ADAL" clId="{356BB4FE-92D4-483A-82BA-EE322D794DCA}" dt="2025-02-25T03:49:04.566" v="615" actId="1076"/>
          <ac:picMkLst>
            <pc:docMk/>
            <pc:sldMk cId="3152331005" sldId="260"/>
            <ac:picMk id="2050" creationId="{7747072A-4EFC-C7B3-7971-86E81353486F}"/>
          </ac:picMkLst>
        </pc:picChg>
        <pc:picChg chg="add del mod">
          <ac:chgData name="Sowndarya" userId="b5d3d34a-c3dd-4f29-8f7c-1fb43d951dc6" providerId="ADAL" clId="{356BB4FE-92D4-483A-82BA-EE322D794DCA}" dt="2025-02-25T03:46:05.182" v="560" actId="478"/>
          <ac:picMkLst>
            <pc:docMk/>
            <pc:sldMk cId="3152331005" sldId="260"/>
            <ac:picMk id="4098" creationId="{544A665F-41CA-970B-FB71-ECEB0A36278A}"/>
          </ac:picMkLst>
        </pc:picChg>
      </pc:sldChg>
      <pc:sldChg chg="addSp delSp modSp add mod">
        <pc:chgData name="Sowndarya" userId="b5d3d34a-c3dd-4f29-8f7c-1fb43d951dc6" providerId="ADAL" clId="{356BB4FE-92D4-483A-82BA-EE322D794DCA}" dt="2025-02-25T03:50:10.015" v="634" actId="1076"/>
        <pc:sldMkLst>
          <pc:docMk/>
          <pc:sldMk cId="1957571690" sldId="261"/>
        </pc:sldMkLst>
        <pc:spChg chg="mod">
          <ac:chgData name="Sowndarya" userId="b5d3d34a-c3dd-4f29-8f7c-1fb43d951dc6" providerId="ADAL" clId="{356BB4FE-92D4-483A-82BA-EE322D794DCA}" dt="2025-02-25T03:46:22.280" v="563"/>
          <ac:spMkLst>
            <pc:docMk/>
            <pc:sldMk cId="1957571690" sldId="261"/>
            <ac:spMk id="4" creationId="{DCE1649A-DCB3-EB5B-6DEF-5A1DAE4126A3}"/>
          </ac:spMkLst>
        </pc:spChg>
        <pc:picChg chg="del">
          <ac:chgData name="Sowndarya" userId="b5d3d34a-c3dd-4f29-8f7c-1fb43d951dc6" providerId="ADAL" clId="{356BB4FE-92D4-483A-82BA-EE322D794DCA}" dt="2025-02-25T03:46:27.078" v="565" actId="478"/>
          <ac:picMkLst>
            <pc:docMk/>
            <pc:sldMk cId="1957571690" sldId="261"/>
            <ac:picMk id="3" creationId="{02FD385A-3F5B-8B79-EBA9-B5B968ADF4DA}"/>
          </ac:picMkLst>
        </pc:picChg>
        <pc:picChg chg="add mod">
          <ac:chgData name="Sowndarya" userId="b5d3d34a-c3dd-4f29-8f7c-1fb43d951dc6" providerId="ADAL" clId="{356BB4FE-92D4-483A-82BA-EE322D794DCA}" dt="2025-02-25T03:50:10.015" v="634" actId="1076"/>
          <ac:picMkLst>
            <pc:docMk/>
            <pc:sldMk cId="1957571690" sldId="261"/>
            <ac:picMk id="5" creationId="{BAD6FFAB-D595-24EB-80E8-CE05EB06A319}"/>
          </ac:picMkLst>
        </pc:picChg>
        <pc:picChg chg="add mod">
          <ac:chgData name="Sowndarya" userId="b5d3d34a-c3dd-4f29-8f7c-1fb43d951dc6" providerId="ADAL" clId="{356BB4FE-92D4-483A-82BA-EE322D794DCA}" dt="2025-02-25T03:50:03.574" v="631" actId="1076"/>
          <ac:picMkLst>
            <pc:docMk/>
            <pc:sldMk cId="1957571690" sldId="261"/>
            <ac:picMk id="3074" creationId="{FC4CFE2A-2AB4-D8DD-76FE-A2FAC8B16045}"/>
          </ac:picMkLst>
        </pc:picChg>
        <pc:picChg chg="del">
          <ac:chgData name="Sowndarya" userId="b5d3d34a-c3dd-4f29-8f7c-1fb43d951dc6" providerId="ADAL" clId="{356BB4FE-92D4-483A-82BA-EE322D794DCA}" dt="2025-02-25T03:46:26.310" v="564" actId="478"/>
          <ac:picMkLst>
            <pc:docMk/>
            <pc:sldMk cId="1957571690" sldId="261"/>
            <ac:picMk id="6146" creationId="{009BC815-E807-F56E-6E83-2344FAF459DF}"/>
          </ac:picMkLst>
        </pc:picChg>
      </pc:sldChg>
      <pc:sldChg chg="addSp delSp modSp add mod">
        <pc:chgData name="Sowndarya" userId="b5d3d34a-c3dd-4f29-8f7c-1fb43d951dc6" providerId="ADAL" clId="{356BB4FE-92D4-483A-82BA-EE322D794DCA}" dt="2025-02-25T03:54:07.924" v="681" actId="1076"/>
        <pc:sldMkLst>
          <pc:docMk/>
          <pc:sldMk cId="1132704937" sldId="262"/>
        </pc:sldMkLst>
        <pc:spChg chg="mod">
          <ac:chgData name="Sowndarya" userId="b5d3d34a-c3dd-4f29-8f7c-1fb43d951dc6" providerId="ADAL" clId="{356BB4FE-92D4-483A-82BA-EE322D794DCA}" dt="2025-02-25T03:47:28.297" v="583"/>
          <ac:spMkLst>
            <pc:docMk/>
            <pc:sldMk cId="1132704937" sldId="262"/>
            <ac:spMk id="6" creationId="{A60F4238-8694-4279-09CD-17D15CF110DC}"/>
          </ac:spMkLst>
        </pc:spChg>
        <pc:picChg chg="add del mod">
          <ac:chgData name="Sowndarya" userId="b5d3d34a-c3dd-4f29-8f7c-1fb43d951dc6" providerId="ADAL" clId="{356BB4FE-92D4-483A-82BA-EE322D794DCA}" dt="2025-02-25T03:47:21.992" v="581" actId="478"/>
          <ac:picMkLst>
            <pc:docMk/>
            <pc:sldMk cId="1132704937" sldId="262"/>
            <ac:picMk id="2" creationId="{76DB9A13-22AD-13D5-4B1D-061C8788F934}"/>
          </ac:picMkLst>
        </pc:picChg>
        <pc:picChg chg="add mod">
          <ac:chgData name="Sowndarya" userId="b5d3d34a-c3dd-4f29-8f7c-1fb43d951dc6" providerId="ADAL" clId="{356BB4FE-92D4-483A-82BA-EE322D794DCA}" dt="2025-02-25T03:54:07.924" v="681" actId="1076"/>
          <ac:picMkLst>
            <pc:docMk/>
            <pc:sldMk cId="1132704937" sldId="262"/>
            <ac:picMk id="4" creationId="{6E5F69FF-6EEF-B5A7-6BA5-2D3A1002F588}"/>
          </ac:picMkLst>
        </pc:picChg>
        <pc:picChg chg="add del mod">
          <ac:chgData name="Sowndarya" userId="b5d3d34a-c3dd-4f29-8f7c-1fb43d951dc6" providerId="ADAL" clId="{356BB4FE-92D4-483A-82BA-EE322D794DCA}" dt="2025-02-25T03:47:22.497" v="582" actId="478"/>
          <ac:picMkLst>
            <pc:docMk/>
            <pc:sldMk cId="1132704937" sldId="262"/>
            <ac:picMk id="5" creationId="{B8CCBDE1-007C-4CB9-79F3-636818113CE4}"/>
          </ac:picMkLst>
        </pc:picChg>
        <pc:picChg chg="add mod">
          <ac:chgData name="Sowndarya" userId="b5d3d34a-c3dd-4f29-8f7c-1fb43d951dc6" providerId="ADAL" clId="{356BB4FE-92D4-483A-82BA-EE322D794DCA}" dt="2025-02-25T03:54:02.784" v="678" actId="1076"/>
          <ac:picMkLst>
            <pc:docMk/>
            <pc:sldMk cId="1132704937" sldId="262"/>
            <ac:picMk id="9218" creationId="{F3C77443-378C-7650-BED1-1B97755D978F}"/>
          </ac:picMkLst>
        </pc:picChg>
      </pc:sldChg>
      <pc:sldChg chg="addSp delSp modSp add mod">
        <pc:chgData name="Sowndarya" userId="b5d3d34a-c3dd-4f29-8f7c-1fb43d951dc6" providerId="ADAL" clId="{356BB4FE-92D4-483A-82BA-EE322D794DCA}" dt="2025-02-25T03:51:21.047" v="650" actId="1076"/>
        <pc:sldMkLst>
          <pc:docMk/>
          <pc:sldMk cId="1903440455" sldId="263"/>
        </pc:sldMkLst>
        <pc:spChg chg="mod">
          <ac:chgData name="Sowndarya" userId="b5d3d34a-c3dd-4f29-8f7c-1fb43d951dc6" providerId="ADAL" clId="{356BB4FE-92D4-483A-82BA-EE322D794DCA}" dt="2025-02-25T03:46:51.761" v="571"/>
          <ac:spMkLst>
            <pc:docMk/>
            <pc:sldMk cId="1903440455" sldId="263"/>
            <ac:spMk id="4" creationId="{A2C99ED1-417D-EC92-E7BB-145917358B9D}"/>
          </ac:spMkLst>
        </pc:spChg>
        <pc:picChg chg="add mod">
          <ac:chgData name="Sowndarya" userId="b5d3d34a-c3dd-4f29-8f7c-1fb43d951dc6" providerId="ADAL" clId="{356BB4FE-92D4-483A-82BA-EE322D794DCA}" dt="2025-02-25T03:51:17.757" v="649" actId="1076"/>
          <ac:picMkLst>
            <pc:docMk/>
            <pc:sldMk cId="1903440455" sldId="263"/>
            <ac:picMk id="3" creationId="{EB2816CE-CFD5-8B9B-68BA-64B502111A4D}"/>
          </ac:picMkLst>
        </pc:picChg>
        <pc:picChg chg="add del mod">
          <ac:chgData name="Sowndarya" userId="b5d3d34a-c3dd-4f29-8f7c-1fb43d951dc6" providerId="ADAL" clId="{356BB4FE-92D4-483A-82BA-EE322D794DCA}" dt="2025-02-25T03:46:45.784" v="570" actId="478"/>
          <ac:picMkLst>
            <pc:docMk/>
            <pc:sldMk cId="1903440455" sldId="263"/>
            <ac:picMk id="6" creationId="{5A5AFC18-B5ED-B3A3-462D-55E416D733A9}"/>
          </ac:picMkLst>
        </pc:picChg>
        <pc:picChg chg="add del mod">
          <ac:chgData name="Sowndarya" userId="b5d3d34a-c3dd-4f29-8f7c-1fb43d951dc6" providerId="ADAL" clId="{356BB4FE-92D4-483A-82BA-EE322D794DCA}" dt="2025-02-25T03:46:45.382" v="569" actId="478"/>
          <ac:picMkLst>
            <pc:docMk/>
            <pc:sldMk cId="1903440455" sldId="263"/>
            <ac:picMk id="3074" creationId="{19C3D1D5-861D-44E8-21DC-43116FCB037D}"/>
          </ac:picMkLst>
        </pc:picChg>
        <pc:picChg chg="add mod">
          <ac:chgData name="Sowndarya" userId="b5d3d34a-c3dd-4f29-8f7c-1fb43d951dc6" providerId="ADAL" clId="{356BB4FE-92D4-483A-82BA-EE322D794DCA}" dt="2025-02-25T03:51:21.047" v="650" actId="1076"/>
          <ac:picMkLst>
            <pc:docMk/>
            <pc:sldMk cId="1903440455" sldId="263"/>
            <ac:picMk id="5122" creationId="{43119771-EA85-F36A-276A-BA237DE69842}"/>
          </ac:picMkLst>
        </pc:picChg>
      </pc:sldChg>
      <pc:sldChg chg="addSp delSp modSp add mod ord">
        <pc:chgData name="Sowndarya" userId="b5d3d34a-c3dd-4f29-8f7c-1fb43d951dc6" providerId="ADAL" clId="{356BB4FE-92D4-483A-82BA-EE322D794DCA}" dt="2025-02-25T03:52:48.258" v="663" actId="1076"/>
        <pc:sldMkLst>
          <pc:docMk/>
          <pc:sldMk cId="869805705" sldId="264"/>
        </pc:sldMkLst>
        <pc:spChg chg="mod">
          <ac:chgData name="Sowndarya" userId="b5d3d34a-c3dd-4f29-8f7c-1fb43d951dc6" providerId="ADAL" clId="{356BB4FE-92D4-483A-82BA-EE322D794DCA}" dt="2025-02-25T03:47:11.962" v="577"/>
          <ac:spMkLst>
            <pc:docMk/>
            <pc:sldMk cId="869805705" sldId="264"/>
            <ac:spMk id="6" creationId="{19442506-A089-3080-E6E9-DA1F4679C09F}"/>
          </ac:spMkLst>
        </pc:spChg>
        <pc:picChg chg="add del mod">
          <ac:chgData name="Sowndarya" userId="b5d3d34a-c3dd-4f29-8f7c-1fb43d951dc6" providerId="ADAL" clId="{356BB4FE-92D4-483A-82BA-EE322D794DCA}" dt="2025-02-25T03:47:07.266" v="576" actId="478"/>
          <ac:picMkLst>
            <pc:docMk/>
            <pc:sldMk cId="869805705" sldId="264"/>
            <ac:picMk id="3" creationId="{03B9711B-7A0D-D9B8-544C-8EE29CF07C5A}"/>
          </ac:picMkLst>
        </pc:picChg>
        <pc:picChg chg="add mod">
          <ac:chgData name="Sowndarya" userId="b5d3d34a-c3dd-4f29-8f7c-1fb43d951dc6" providerId="ADAL" clId="{356BB4FE-92D4-483A-82BA-EE322D794DCA}" dt="2025-02-25T03:52:48.258" v="663" actId="1076"/>
          <ac:picMkLst>
            <pc:docMk/>
            <pc:sldMk cId="869805705" sldId="264"/>
            <ac:picMk id="4" creationId="{B3C62B58-CA09-DFC0-E530-F0E7BB1FE3CC}"/>
          </ac:picMkLst>
        </pc:picChg>
        <pc:picChg chg="add del mod">
          <ac:chgData name="Sowndarya" userId="b5d3d34a-c3dd-4f29-8f7c-1fb43d951dc6" providerId="ADAL" clId="{356BB4FE-92D4-483A-82BA-EE322D794DCA}" dt="2025-02-25T03:47:06.333" v="575" actId="478"/>
          <ac:picMkLst>
            <pc:docMk/>
            <pc:sldMk cId="869805705" sldId="264"/>
            <ac:picMk id="5122" creationId="{136C613D-41A8-D2CC-9208-9D6956E24AD1}"/>
          </ac:picMkLst>
        </pc:picChg>
        <pc:picChg chg="add mod">
          <ac:chgData name="Sowndarya" userId="b5d3d34a-c3dd-4f29-8f7c-1fb43d951dc6" providerId="ADAL" clId="{356BB4FE-92D4-483A-82BA-EE322D794DCA}" dt="2025-02-25T03:52:46.023" v="662" actId="14100"/>
          <ac:picMkLst>
            <pc:docMk/>
            <pc:sldMk cId="869805705" sldId="264"/>
            <ac:picMk id="7170" creationId="{2290F899-9C7F-F414-E28F-A74AB2E347B1}"/>
          </ac:picMkLst>
        </pc:picChg>
      </pc:sldChg>
      <pc:sldChg chg="addSp delSp modSp add mod">
        <pc:chgData name="Sowndarya" userId="b5d3d34a-c3dd-4f29-8f7c-1fb43d951dc6" providerId="ADAL" clId="{356BB4FE-92D4-483A-82BA-EE322D794DCA}" dt="2025-02-25T03:53:21.085" v="671" actId="1076"/>
        <pc:sldMkLst>
          <pc:docMk/>
          <pc:sldMk cId="1245462354" sldId="265"/>
        </pc:sldMkLst>
        <pc:spChg chg="mod">
          <ac:chgData name="Sowndarya" userId="b5d3d34a-c3dd-4f29-8f7c-1fb43d951dc6" providerId="ADAL" clId="{356BB4FE-92D4-483A-82BA-EE322D794DCA}" dt="2025-02-25T03:47:19.820" v="580"/>
          <ac:spMkLst>
            <pc:docMk/>
            <pc:sldMk cId="1245462354" sldId="265"/>
            <ac:spMk id="4" creationId="{F9845B23-5D2C-DD0B-DEB8-D7C74057ED00}"/>
          </ac:spMkLst>
        </pc:spChg>
        <pc:picChg chg="add mod">
          <ac:chgData name="Sowndarya" userId="b5d3d34a-c3dd-4f29-8f7c-1fb43d951dc6" providerId="ADAL" clId="{356BB4FE-92D4-483A-82BA-EE322D794DCA}" dt="2025-02-25T03:53:21.085" v="671" actId="1076"/>
          <ac:picMkLst>
            <pc:docMk/>
            <pc:sldMk cId="1245462354" sldId="265"/>
            <ac:picMk id="3" creationId="{F6C087BB-BA38-9355-36AF-0FDA9E2B1BAB}"/>
          </ac:picMkLst>
        </pc:picChg>
        <pc:picChg chg="add del mod">
          <ac:chgData name="Sowndarya" userId="b5d3d34a-c3dd-4f29-8f7c-1fb43d951dc6" providerId="ADAL" clId="{356BB4FE-92D4-483A-82BA-EE322D794DCA}" dt="2025-02-25T03:47:15.849" v="579" actId="478"/>
          <ac:picMkLst>
            <pc:docMk/>
            <pc:sldMk cId="1245462354" sldId="265"/>
            <ac:picMk id="5" creationId="{6DA59D73-F349-C010-940C-F9C30AE2CAED}"/>
          </ac:picMkLst>
        </pc:picChg>
        <pc:picChg chg="add del mod">
          <ac:chgData name="Sowndarya" userId="b5d3d34a-c3dd-4f29-8f7c-1fb43d951dc6" providerId="ADAL" clId="{356BB4FE-92D4-483A-82BA-EE322D794DCA}" dt="2025-02-25T03:47:14.977" v="578" actId="478"/>
          <ac:picMkLst>
            <pc:docMk/>
            <pc:sldMk cId="1245462354" sldId="265"/>
            <ac:picMk id="6146" creationId="{51A56E1B-D361-00D8-867F-3033436A5790}"/>
          </ac:picMkLst>
        </pc:picChg>
        <pc:picChg chg="add mod">
          <ac:chgData name="Sowndarya" userId="b5d3d34a-c3dd-4f29-8f7c-1fb43d951dc6" providerId="ADAL" clId="{356BB4FE-92D4-483A-82BA-EE322D794DCA}" dt="2025-02-25T03:53:18.097" v="670" actId="1076"/>
          <ac:picMkLst>
            <pc:docMk/>
            <pc:sldMk cId="1245462354" sldId="265"/>
            <ac:picMk id="8194" creationId="{A5B451EE-604E-0734-FF8F-2D7E6C293F7A}"/>
          </ac:picMkLst>
        </pc:picChg>
      </pc:sldChg>
      <pc:sldChg chg="addSp delSp modSp add mod">
        <pc:chgData name="Sowndarya" userId="b5d3d34a-c3dd-4f29-8f7c-1fb43d951dc6" providerId="ADAL" clId="{356BB4FE-92D4-483A-82BA-EE322D794DCA}" dt="2025-02-25T03:51:55.443" v="657" actId="14100"/>
        <pc:sldMkLst>
          <pc:docMk/>
          <pc:sldMk cId="1676876952" sldId="266"/>
        </pc:sldMkLst>
        <pc:spChg chg="mod">
          <ac:chgData name="Sowndarya" userId="b5d3d34a-c3dd-4f29-8f7c-1fb43d951dc6" providerId="ADAL" clId="{356BB4FE-92D4-483A-82BA-EE322D794DCA}" dt="2025-02-25T03:47:03.387" v="574"/>
          <ac:spMkLst>
            <pc:docMk/>
            <pc:sldMk cId="1676876952" sldId="266"/>
            <ac:spMk id="6" creationId="{D8D2AC1B-FAF9-2B2F-6F31-0556098FC7C4}"/>
          </ac:spMkLst>
        </pc:spChg>
        <pc:picChg chg="add mod">
          <ac:chgData name="Sowndarya" userId="b5d3d34a-c3dd-4f29-8f7c-1fb43d951dc6" providerId="ADAL" clId="{356BB4FE-92D4-483A-82BA-EE322D794DCA}" dt="2025-02-25T03:51:52.587" v="656" actId="1076"/>
          <ac:picMkLst>
            <pc:docMk/>
            <pc:sldMk cId="1676876952" sldId="266"/>
            <ac:picMk id="3" creationId="{657B93D0-5931-D40E-F87B-F66466ECA5A3}"/>
          </ac:picMkLst>
        </pc:picChg>
        <pc:picChg chg="del">
          <ac:chgData name="Sowndarya" userId="b5d3d34a-c3dd-4f29-8f7c-1fb43d951dc6" providerId="ADAL" clId="{356BB4FE-92D4-483A-82BA-EE322D794DCA}" dt="2025-02-25T03:46:54.725" v="573" actId="478"/>
          <ac:picMkLst>
            <pc:docMk/>
            <pc:sldMk cId="1676876952" sldId="266"/>
            <ac:picMk id="5" creationId="{352E2C74-A5E1-F7AB-B07C-888391CB1007}"/>
          </ac:picMkLst>
        </pc:picChg>
        <pc:picChg chg="add mod">
          <ac:chgData name="Sowndarya" userId="b5d3d34a-c3dd-4f29-8f7c-1fb43d951dc6" providerId="ADAL" clId="{356BB4FE-92D4-483A-82BA-EE322D794DCA}" dt="2025-02-25T03:51:55.443" v="657" actId="14100"/>
          <ac:picMkLst>
            <pc:docMk/>
            <pc:sldMk cId="1676876952" sldId="266"/>
            <ac:picMk id="6146" creationId="{05EE8DB0-75A8-A7F1-B544-657A29B83DAC}"/>
          </ac:picMkLst>
        </pc:picChg>
        <pc:picChg chg="del">
          <ac:chgData name="Sowndarya" userId="b5d3d34a-c3dd-4f29-8f7c-1fb43d951dc6" providerId="ADAL" clId="{356BB4FE-92D4-483A-82BA-EE322D794DCA}" dt="2025-02-25T03:46:53.892" v="572" actId="478"/>
          <ac:picMkLst>
            <pc:docMk/>
            <pc:sldMk cId="1676876952" sldId="266"/>
            <ac:picMk id="11266" creationId="{D2DE4169-7FE9-A462-D7A3-687B845AC645}"/>
          </ac:picMkLst>
        </pc:picChg>
      </pc:sldChg>
      <pc:sldChg chg="addSp delSp modSp add mod">
        <pc:chgData name="Sowndarya" userId="b5d3d34a-c3dd-4f29-8f7c-1fb43d951dc6" providerId="ADAL" clId="{356BB4FE-92D4-483A-82BA-EE322D794DCA}" dt="2025-02-25T03:57:43.652" v="722" actId="1076"/>
        <pc:sldMkLst>
          <pc:docMk/>
          <pc:sldMk cId="3057373189" sldId="267"/>
        </pc:sldMkLst>
        <pc:spChg chg="mod">
          <ac:chgData name="Sowndarya" userId="b5d3d34a-c3dd-4f29-8f7c-1fb43d951dc6" providerId="ADAL" clId="{356BB4FE-92D4-483A-82BA-EE322D794DCA}" dt="2025-02-25T03:47:45.423" v="590"/>
          <ac:spMkLst>
            <pc:docMk/>
            <pc:sldMk cId="3057373189" sldId="267"/>
            <ac:spMk id="4" creationId="{62C6CBBC-0C39-6EA1-7932-696D3DCA161F}"/>
          </ac:spMkLst>
        </pc:spChg>
        <pc:picChg chg="del mod">
          <ac:chgData name="Sowndarya" userId="b5d3d34a-c3dd-4f29-8f7c-1fb43d951dc6" providerId="ADAL" clId="{356BB4FE-92D4-483A-82BA-EE322D794DCA}" dt="2025-02-25T03:47:41.286" v="589" actId="478"/>
          <ac:picMkLst>
            <pc:docMk/>
            <pc:sldMk cId="3057373189" sldId="267"/>
            <ac:picMk id="3" creationId="{5B091315-3BE5-8244-7C9D-D3F404956511}"/>
          </ac:picMkLst>
        </pc:picChg>
        <pc:picChg chg="add del mod">
          <ac:chgData name="Sowndarya" userId="b5d3d34a-c3dd-4f29-8f7c-1fb43d951dc6" providerId="ADAL" clId="{356BB4FE-92D4-483A-82BA-EE322D794DCA}" dt="2025-02-25T03:56:57.934" v="712" actId="21"/>
          <ac:picMkLst>
            <pc:docMk/>
            <pc:sldMk cId="3057373189" sldId="267"/>
            <ac:picMk id="5" creationId="{52DECF90-5D6D-881C-459C-5877688B4286}"/>
          </ac:picMkLst>
        </pc:picChg>
        <pc:picChg chg="add mod">
          <ac:chgData name="Sowndarya" userId="b5d3d34a-c3dd-4f29-8f7c-1fb43d951dc6" providerId="ADAL" clId="{356BB4FE-92D4-483A-82BA-EE322D794DCA}" dt="2025-02-25T03:57:43.652" v="722" actId="1076"/>
          <ac:picMkLst>
            <pc:docMk/>
            <pc:sldMk cId="3057373189" sldId="267"/>
            <ac:picMk id="7" creationId="{BCD6346C-4A55-0ED5-08A6-732AB9A103FD}"/>
          </ac:picMkLst>
        </pc:picChg>
        <pc:picChg chg="add del mod">
          <ac:chgData name="Sowndarya" userId="b5d3d34a-c3dd-4f29-8f7c-1fb43d951dc6" providerId="ADAL" clId="{356BB4FE-92D4-483A-82BA-EE322D794DCA}" dt="2025-02-25T03:56:57.934" v="712" actId="21"/>
          <ac:picMkLst>
            <pc:docMk/>
            <pc:sldMk cId="3057373189" sldId="267"/>
            <ac:picMk id="11266" creationId="{E1F406D9-CE70-BA32-95D3-2F1FD0103365}"/>
          </ac:picMkLst>
        </pc:picChg>
        <pc:picChg chg="add mod">
          <ac:chgData name="Sowndarya" userId="b5d3d34a-c3dd-4f29-8f7c-1fb43d951dc6" providerId="ADAL" clId="{356BB4FE-92D4-483A-82BA-EE322D794DCA}" dt="2025-02-25T03:57:39.735" v="720" actId="1076"/>
          <ac:picMkLst>
            <pc:docMk/>
            <pc:sldMk cId="3057373189" sldId="267"/>
            <ac:picMk id="11268" creationId="{F94C4B54-6CEC-8115-2E78-3F2067B9262B}"/>
          </ac:picMkLst>
        </pc:picChg>
        <pc:picChg chg="del">
          <ac:chgData name="Sowndarya" userId="b5d3d34a-c3dd-4f29-8f7c-1fb43d951dc6" providerId="ADAL" clId="{356BB4FE-92D4-483A-82BA-EE322D794DCA}" dt="2025-02-25T03:47:40.478" v="587" actId="478"/>
          <ac:picMkLst>
            <pc:docMk/>
            <pc:sldMk cId="3057373189" sldId="267"/>
            <ac:picMk id="12290" creationId="{7790FED9-00D3-5B5E-AB0B-CE892B139F37}"/>
          </ac:picMkLst>
        </pc:picChg>
      </pc:sldChg>
      <pc:sldChg chg="addSp delSp modSp add mod ord">
        <pc:chgData name="Sowndarya" userId="b5d3d34a-c3dd-4f29-8f7c-1fb43d951dc6" providerId="ADAL" clId="{356BB4FE-92D4-483A-82BA-EE322D794DCA}" dt="2025-02-25T03:58:10.350" v="729" actId="14100"/>
        <pc:sldMkLst>
          <pc:docMk/>
          <pc:sldMk cId="3222319840" sldId="268"/>
        </pc:sldMkLst>
        <pc:spChg chg="mod">
          <ac:chgData name="Sowndarya" userId="b5d3d34a-c3dd-4f29-8f7c-1fb43d951dc6" providerId="ADAL" clId="{356BB4FE-92D4-483A-82BA-EE322D794DCA}" dt="2025-02-25T03:48:08.954" v="599"/>
          <ac:spMkLst>
            <pc:docMk/>
            <pc:sldMk cId="3222319840" sldId="268"/>
            <ac:spMk id="6" creationId="{52644E04-3BAA-D5CC-48E5-A091C53960A8}"/>
          </ac:spMkLst>
        </pc:spChg>
        <pc:picChg chg="add mod">
          <ac:chgData name="Sowndarya" userId="b5d3d34a-c3dd-4f29-8f7c-1fb43d951dc6" providerId="ADAL" clId="{356BB4FE-92D4-483A-82BA-EE322D794DCA}" dt="2025-02-25T03:58:10.350" v="729" actId="14100"/>
          <ac:picMkLst>
            <pc:docMk/>
            <pc:sldMk cId="3222319840" sldId="268"/>
            <ac:picMk id="3" creationId="{53BD23B5-74CE-309F-25D6-FC4C0BFD05C5}"/>
          </ac:picMkLst>
        </pc:picChg>
        <pc:picChg chg="del">
          <ac:chgData name="Sowndarya" userId="b5d3d34a-c3dd-4f29-8f7c-1fb43d951dc6" providerId="ADAL" clId="{356BB4FE-92D4-483A-82BA-EE322D794DCA}" dt="2025-02-25T03:48:03.824" v="598" actId="478"/>
          <ac:picMkLst>
            <pc:docMk/>
            <pc:sldMk cId="3222319840" sldId="268"/>
            <ac:picMk id="5" creationId="{927FBAAB-5C7F-49CF-3211-4AA7D4B273EB}"/>
          </ac:picMkLst>
        </pc:picChg>
        <pc:picChg chg="del">
          <ac:chgData name="Sowndarya" userId="b5d3d34a-c3dd-4f29-8f7c-1fb43d951dc6" providerId="ADAL" clId="{356BB4FE-92D4-483A-82BA-EE322D794DCA}" dt="2025-02-25T03:48:03.456" v="597" actId="478"/>
          <ac:picMkLst>
            <pc:docMk/>
            <pc:sldMk cId="3222319840" sldId="268"/>
            <ac:picMk id="13314" creationId="{0934DE09-B98B-7F5D-40DA-36F93D8CC5AE}"/>
          </ac:picMkLst>
        </pc:picChg>
        <pc:picChg chg="add mod">
          <ac:chgData name="Sowndarya" userId="b5d3d34a-c3dd-4f29-8f7c-1fb43d951dc6" providerId="ADAL" clId="{356BB4FE-92D4-483A-82BA-EE322D794DCA}" dt="2025-02-25T03:57:54.490" v="725" actId="1076"/>
          <ac:picMkLst>
            <pc:docMk/>
            <pc:sldMk cId="3222319840" sldId="268"/>
            <ac:picMk id="14338" creationId="{EABA2738-ACEF-FE9B-287C-8B4CF33B9570}"/>
          </ac:picMkLst>
        </pc:picChg>
      </pc:sldChg>
      <pc:sldChg chg="addSp delSp modSp add mod ord">
        <pc:chgData name="Sowndarya" userId="b5d3d34a-c3dd-4f29-8f7c-1fb43d951dc6" providerId="ADAL" clId="{356BB4FE-92D4-483A-82BA-EE322D794DCA}" dt="2025-02-25T03:56:37.632" v="711" actId="1076"/>
        <pc:sldMkLst>
          <pc:docMk/>
          <pc:sldMk cId="1230240909" sldId="269"/>
        </pc:sldMkLst>
        <pc:spChg chg="mod">
          <ac:chgData name="Sowndarya" userId="b5d3d34a-c3dd-4f29-8f7c-1fb43d951dc6" providerId="ADAL" clId="{356BB4FE-92D4-483A-82BA-EE322D794DCA}" dt="2025-02-25T03:47:52.435" v="593"/>
          <ac:spMkLst>
            <pc:docMk/>
            <pc:sldMk cId="1230240909" sldId="269"/>
            <ac:spMk id="4" creationId="{F56A5A81-7504-B000-FC23-F499F9A08EDF}"/>
          </ac:spMkLst>
        </pc:spChg>
        <pc:picChg chg="del">
          <ac:chgData name="Sowndarya" userId="b5d3d34a-c3dd-4f29-8f7c-1fb43d951dc6" providerId="ADAL" clId="{356BB4FE-92D4-483A-82BA-EE322D794DCA}" dt="2025-02-25T03:47:48.259" v="592" actId="478"/>
          <ac:picMkLst>
            <pc:docMk/>
            <pc:sldMk cId="1230240909" sldId="269"/>
            <ac:picMk id="3" creationId="{2341C487-64BB-F7CB-FD3F-D024028963B0}"/>
          </ac:picMkLst>
        </pc:picChg>
        <pc:picChg chg="add mod">
          <ac:chgData name="Sowndarya" userId="b5d3d34a-c3dd-4f29-8f7c-1fb43d951dc6" providerId="ADAL" clId="{356BB4FE-92D4-483A-82BA-EE322D794DCA}" dt="2025-02-25T03:56:37.632" v="711" actId="1076"/>
          <ac:picMkLst>
            <pc:docMk/>
            <pc:sldMk cId="1230240909" sldId="269"/>
            <ac:picMk id="5" creationId="{27904650-3070-51A9-7BE3-689C99127514}"/>
          </ac:picMkLst>
        </pc:picChg>
        <pc:picChg chg="add mod">
          <ac:chgData name="Sowndarya" userId="b5d3d34a-c3dd-4f29-8f7c-1fb43d951dc6" providerId="ADAL" clId="{356BB4FE-92D4-483A-82BA-EE322D794DCA}" dt="2025-02-25T03:55:56.504" v="703" actId="1076"/>
          <ac:picMkLst>
            <pc:docMk/>
            <pc:sldMk cId="1230240909" sldId="269"/>
            <ac:picMk id="12290" creationId="{E6FDA877-2358-73D4-CEDB-B409B74F7CAE}"/>
          </ac:picMkLst>
        </pc:picChg>
        <pc:picChg chg="del">
          <ac:chgData name="Sowndarya" userId="b5d3d34a-c3dd-4f29-8f7c-1fb43d951dc6" providerId="ADAL" clId="{356BB4FE-92D4-483A-82BA-EE322D794DCA}" dt="2025-02-25T03:47:47.705" v="591" actId="478"/>
          <ac:picMkLst>
            <pc:docMk/>
            <pc:sldMk cId="1230240909" sldId="269"/>
            <ac:picMk id="14338" creationId="{BE92F232-3981-D63C-4F60-5D65FC03592F}"/>
          </ac:picMkLst>
        </pc:picChg>
      </pc:sldChg>
      <pc:sldChg chg="addSp delSp modSp add mod ord">
        <pc:chgData name="Sowndarya" userId="b5d3d34a-c3dd-4f29-8f7c-1fb43d951dc6" providerId="ADAL" clId="{356BB4FE-92D4-483A-82BA-EE322D794DCA}" dt="2025-02-25T03:58:40.318" v="736" actId="1076"/>
        <pc:sldMkLst>
          <pc:docMk/>
          <pc:sldMk cId="2025457007" sldId="270"/>
        </pc:sldMkLst>
        <pc:spChg chg="mod">
          <ac:chgData name="Sowndarya" userId="b5d3d34a-c3dd-4f29-8f7c-1fb43d951dc6" providerId="ADAL" clId="{356BB4FE-92D4-483A-82BA-EE322D794DCA}" dt="2025-02-25T03:48:19.643" v="603"/>
          <ac:spMkLst>
            <pc:docMk/>
            <pc:sldMk cId="2025457007" sldId="270"/>
            <ac:spMk id="6" creationId="{3ED38D54-1DE1-46CC-265D-BF73285A0C8F}"/>
          </ac:spMkLst>
        </pc:spChg>
        <pc:picChg chg="add mod">
          <ac:chgData name="Sowndarya" userId="b5d3d34a-c3dd-4f29-8f7c-1fb43d951dc6" providerId="ADAL" clId="{356BB4FE-92D4-483A-82BA-EE322D794DCA}" dt="2025-02-25T03:58:25.463" v="732" actId="1076"/>
          <ac:picMkLst>
            <pc:docMk/>
            <pc:sldMk cId="2025457007" sldId="270"/>
            <ac:picMk id="2" creationId="{D86872BB-3536-DC5B-44B8-A705B6AF5ABE}"/>
          </ac:picMkLst>
        </pc:picChg>
        <pc:picChg chg="add mod">
          <ac:chgData name="Sowndarya" userId="b5d3d34a-c3dd-4f29-8f7c-1fb43d951dc6" providerId="ADAL" clId="{356BB4FE-92D4-483A-82BA-EE322D794DCA}" dt="2025-02-25T03:58:40.318" v="736" actId="1076"/>
          <ac:picMkLst>
            <pc:docMk/>
            <pc:sldMk cId="2025457007" sldId="270"/>
            <ac:picMk id="4" creationId="{B3C858FD-7E6A-7737-DFC8-3CD4638924B6}"/>
          </ac:picMkLst>
        </pc:picChg>
        <pc:picChg chg="del">
          <ac:chgData name="Sowndarya" userId="b5d3d34a-c3dd-4f29-8f7c-1fb43d951dc6" providerId="ADAL" clId="{356BB4FE-92D4-483A-82BA-EE322D794DCA}" dt="2025-02-25T03:48:21.343" v="604" actId="478"/>
          <ac:picMkLst>
            <pc:docMk/>
            <pc:sldMk cId="2025457007" sldId="270"/>
            <ac:picMk id="5" creationId="{01E1088A-849F-E7E8-AA62-E9F084C8EBD4}"/>
          </ac:picMkLst>
        </pc:picChg>
        <pc:picChg chg="del">
          <ac:chgData name="Sowndarya" userId="b5d3d34a-c3dd-4f29-8f7c-1fb43d951dc6" providerId="ADAL" clId="{356BB4FE-92D4-483A-82BA-EE322D794DCA}" dt="2025-02-25T03:48:11.274" v="602" actId="478"/>
          <ac:picMkLst>
            <pc:docMk/>
            <pc:sldMk cId="2025457007" sldId="270"/>
            <ac:picMk id="15362" creationId="{1BB225F0-B045-923C-5A44-6068EF982386}"/>
          </ac:picMkLst>
        </pc:picChg>
      </pc:sldChg>
      <pc:sldChg chg="addSp delSp modSp add mod">
        <pc:chgData name="Sowndarya" userId="b5d3d34a-c3dd-4f29-8f7c-1fb43d951dc6" providerId="ADAL" clId="{356BB4FE-92D4-483A-82BA-EE322D794DCA}" dt="2025-02-25T03:59:24.787" v="750" actId="1076"/>
        <pc:sldMkLst>
          <pc:docMk/>
          <pc:sldMk cId="2664638569" sldId="271"/>
        </pc:sldMkLst>
        <pc:spChg chg="mod">
          <ac:chgData name="Sowndarya" userId="b5d3d34a-c3dd-4f29-8f7c-1fb43d951dc6" providerId="ADAL" clId="{356BB4FE-92D4-483A-82BA-EE322D794DCA}" dt="2025-02-25T03:48:28.784" v="607"/>
          <ac:spMkLst>
            <pc:docMk/>
            <pc:sldMk cId="2664638569" sldId="271"/>
            <ac:spMk id="4" creationId="{E3400EA4-43A9-37D2-3E15-114F74736D04}"/>
          </ac:spMkLst>
        </pc:spChg>
        <pc:picChg chg="add mod">
          <ac:chgData name="Sowndarya" userId="b5d3d34a-c3dd-4f29-8f7c-1fb43d951dc6" providerId="ADAL" clId="{356BB4FE-92D4-483A-82BA-EE322D794DCA}" dt="2025-02-25T03:59:24.787" v="750" actId="1076"/>
          <ac:picMkLst>
            <pc:docMk/>
            <pc:sldMk cId="2664638569" sldId="271"/>
            <ac:picMk id="3" creationId="{BC35C83D-9806-D403-C331-59B4A9C75194}"/>
          </ac:picMkLst>
        </pc:picChg>
        <pc:picChg chg="add del mod">
          <ac:chgData name="Sowndarya" userId="b5d3d34a-c3dd-4f29-8f7c-1fb43d951dc6" providerId="ADAL" clId="{356BB4FE-92D4-483A-82BA-EE322D794DCA}" dt="2025-02-25T03:48:24.609" v="606" actId="478"/>
          <ac:picMkLst>
            <pc:docMk/>
            <pc:sldMk cId="2664638569" sldId="271"/>
            <ac:picMk id="7" creationId="{BD9E4E68-FF6F-CE64-A898-17CDC4DE4E72}"/>
          </ac:picMkLst>
        </pc:picChg>
        <pc:picChg chg="add del mod">
          <ac:chgData name="Sowndarya" userId="b5d3d34a-c3dd-4f29-8f7c-1fb43d951dc6" providerId="ADAL" clId="{356BB4FE-92D4-483A-82BA-EE322D794DCA}" dt="2025-02-25T03:48:23.937" v="605" actId="478"/>
          <ac:picMkLst>
            <pc:docMk/>
            <pc:sldMk cId="2664638569" sldId="271"/>
            <ac:picMk id="8194" creationId="{16ACD0CB-67D5-D303-9BC6-8E4BC825B50F}"/>
          </ac:picMkLst>
        </pc:picChg>
        <pc:picChg chg="add mod">
          <ac:chgData name="Sowndarya" userId="b5d3d34a-c3dd-4f29-8f7c-1fb43d951dc6" providerId="ADAL" clId="{356BB4FE-92D4-483A-82BA-EE322D794DCA}" dt="2025-02-25T03:59:20.114" v="748" actId="1076"/>
          <ac:picMkLst>
            <pc:docMk/>
            <pc:sldMk cId="2664638569" sldId="271"/>
            <ac:picMk id="16386" creationId="{47E3CD06-BAEC-065A-889B-D6B2BA1CFE66}"/>
          </ac:picMkLst>
        </pc:picChg>
      </pc:sldChg>
      <pc:sldChg chg="addSp delSp modSp add mod">
        <pc:chgData name="Sowndarya" userId="b5d3d34a-c3dd-4f29-8f7c-1fb43d951dc6" providerId="ADAL" clId="{356BB4FE-92D4-483A-82BA-EE322D794DCA}" dt="2025-02-25T04:00:05.168" v="767" actId="1076"/>
        <pc:sldMkLst>
          <pc:docMk/>
          <pc:sldMk cId="420814575" sldId="272"/>
        </pc:sldMkLst>
        <pc:spChg chg="mod">
          <ac:chgData name="Sowndarya" userId="b5d3d34a-c3dd-4f29-8f7c-1fb43d951dc6" providerId="ADAL" clId="{356BB4FE-92D4-483A-82BA-EE322D794DCA}" dt="2025-02-25T03:48:39.608" v="610"/>
          <ac:spMkLst>
            <pc:docMk/>
            <pc:sldMk cId="420814575" sldId="272"/>
            <ac:spMk id="6" creationId="{EBF48D21-CF6F-39C0-AE9F-56CCE69C6883}"/>
          </ac:spMkLst>
        </pc:spChg>
        <pc:picChg chg="add mod">
          <ac:chgData name="Sowndarya" userId="b5d3d34a-c3dd-4f29-8f7c-1fb43d951dc6" providerId="ADAL" clId="{356BB4FE-92D4-483A-82BA-EE322D794DCA}" dt="2025-02-25T04:00:05.168" v="767" actId="1076"/>
          <ac:picMkLst>
            <pc:docMk/>
            <pc:sldMk cId="420814575" sldId="272"/>
            <ac:picMk id="2" creationId="{10B8A215-713A-EBE3-F5CA-50D556EAEE29}"/>
          </ac:picMkLst>
        </pc:picChg>
        <pc:picChg chg="add mod">
          <ac:chgData name="Sowndarya" userId="b5d3d34a-c3dd-4f29-8f7c-1fb43d951dc6" providerId="ADAL" clId="{356BB4FE-92D4-483A-82BA-EE322D794DCA}" dt="2025-02-25T04:00:00.582" v="765" actId="1076"/>
          <ac:picMkLst>
            <pc:docMk/>
            <pc:sldMk cId="420814575" sldId="272"/>
            <ac:picMk id="4" creationId="{DA21082D-AB74-DB66-0794-7F57199C514A}"/>
          </ac:picMkLst>
        </pc:picChg>
        <pc:picChg chg="del">
          <ac:chgData name="Sowndarya" userId="b5d3d34a-c3dd-4f29-8f7c-1fb43d951dc6" providerId="ADAL" clId="{356BB4FE-92D4-483A-82BA-EE322D794DCA}" dt="2025-02-25T03:48:32.071" v="609" actId="478"/>
          <ac:picMkLst>
            <pc:docMk/>
            <pc:sldMk cId="420814575" sldId="272"/>
            <ac:picMk id="5" creationId="{34716936-3D79-0C7E-1193-82BB6EE58DB3}"/>
          </ac:picMkLst>
        </pc:picChg>
        <pc:picChg chg="del">
          <ac:chgData name="Sowndarya" userId="b5d3d34a-c3dd-4f29-8f7c-1fb43d951dc6" providerId="ADAL" clId="{356BB4FE-92D4-483A-82BA-EE322D794DCA}" dt="2025-02-25T03:48:31.640" v="608" actId="478"/>
          <ac:picMkLst>
            <pc:docMk/>
            <pc:sldMk cId="420814575" sldId="272"/>
            <ac:picMk id="17410" creationId="{28FE038D-47F0-985C-D12C-D05925A25CFD}"/>
          </ac:picMkLst>
        </pc:picChg>
      </pc:sldChg>
      <pc:sldChg chg="modSp mod">
        <pc:chgData name="Sowndarya" userId="b5d3d34a-c3dd-4f29-8f7c-1fb43d951dc6" providerId="ADAL" clId="{356BB4FE-92D4-483A-82BA-EE322D794DCA}" dt="2025-02-06T03:48:45.935" v="59" actId="1076"/>
        <pc:sldMkLst>
          <pc:docMk/>
          <pc:sldMk cId="3885943852" sldId="501"/>
        </pc:sldMkLst>
        <pc:graphicFrameChg chg="mod modGraphic">
          <ac:chgData name="Sowndarya" userId="b5d3d34a-c3dd-4f29-8f7c-1fb43d951dc6" providerId="ADAL" clId="{356BB4FE-92D4-483A-82BA-EE322D794DCA}" dt="2025-02-06T03:48:35.950" v="55" actId="14100"/>
          <ac:graphicFrameMkLst>
            <pc:docMk/>
            <pc:sldMk cId="3885943852" sldId="501"/>
            <ac:graphicFrameMk id="8" creationId="{C726F162-D69B-808D-A9E5-5BD78E7BFF56}"/>
          </ac:graphicFrameMkLst>
        </pc:graphicFrameChg>
        <pc:picChg chg="mod">
          <ac:chgData name="Sowndarya" userId="b5d3d34a-c3dd-4f29-8f7c-1fb43d951dc6" providerId="ADAL" clId="{356BB4FE-92D4-483A-82BA-EE322D794DCA}" dt="2025-02-06T03:48:45.935" v="59" actId="1076"/>
          <ac:picMkLst>
            <pc:docMk/>
            <pc:sldMk cId="3885943852" sldId="501"/>
            <ac:picMk id="3074" creationId="{C0DFE904-C734-4F42-04AE-211D50BE8B4C}"/>
          </ac:picMkLst>
        </pc:picChg>
      </pc:sldChg>
      <pc:sldChg chg="modSp add mod">
        <pc:chgData name="Sowndarya" userId="b5d3d34a-c3dd-4f29-8f7c-1fb43d951dc6" providerId="ADAL" clId="{356BB4FE-92D4-483A-82BA-EE322D794DCA}" dt="2025-02-25T04:30:38.284" v="779"/>
        <pc:sldMkLst>
          <pc:docMk/>
          <pc:sldMk cId="4027489916" sldId="504"/>
        </pc:sldMkLst>
        <pc:spChg chg="mod">
          <ac:chgData name="Sowndarya" userId="b5d3d34a-c3dd-4f29-8f7c-1fb43d951dc6" providerId="ADAL" clId="{356BB4FE-92D4-483A-82BA-EE322D794DCA}" dt="2025-02-06T03:53:13.695" v="62" actId="20577"/>
          <ac:spMkLst>
            <pc:docMk/>
            <pc:sldMk cId="4027489916" sldId="504"/>
            <ac:spMk id="7" creationId="{44FCED53-FFE7-0329-88A7-E7B7736BB960}"/>
          </ac:spMkLst>
        </pc:spChg>
        <pc:graphicFrameChg chg="mod modGraphic">
          <ac:chgData name="Sowndarya" userId="b5d3d34a-c3dd-4f29-8f7c-1fb43d951dc6" providerId="ADAL" clId="{356BB4FE-92D4-483A-82BA-EE322D794DCA}" dt="2025-02-25T04:30:38.284" v="779"/>
          <ac:graphicFrameMkLst>
            <pc:docMk/>
            <pc:sldMk cId="4027489916" sldId="504"/>
            <ac:graphicFrameMk id="2" creationId="{BE165683-042C-03BE-32CE-110287969242}"/>
          </ac:graphicFrameMkLst>
        </pc:graphicFrameChg>
      </pc:sldChg>
      <pc:sldChg chg="modSp add mod">
        <pc:chgData name="Sowndarya" userId="b5d3d34a-c3dd-4f29-8f7c-1fb43d951dc6" providerId="ADAL" clId="{356BB4FE-92D4-483A-82BA-EE322D794DCA}" dt="2025-02-25T04:31:30.397" v="784"/>
        <pc:sldMkLst>
          <pc:docMk/>
          <pc:sldMk cId="3795991449" sldId="505"/>
        </pc:sldMkLst>
        <pc:spChg chg="mod">
          <ac:chgData name="Sowndarya" userId="b5d3d34a-c3dd-4f29-8f7c-1fb43d951dc6" providerId="ADAL" clId="{356BB4FE-92D4-483A-82BA-EE322D794DCA}" dt="2025-02-06T04:00:57.740" v="99" actId="20577"/>
          <ac:spMkLst>
            <pc:docMk/>
            <pc:sldMk cId="3795991449" sldId="505"/>
            <ac:spMk id="7" creationId="{7940A3D8-40B7-0B6C-AD63-A722AE2AF36C}"/>
          </ac:spMkLst>
        </pc:spChg>
        <pc:graphicFrameChg chg="mod modGraphic">
          <ac:chgData name="Sowndarya" userId="b5d3d34a-c3dd-4f29-8f7c-1fb43d951dc6" providerId="ADAL" clId="{356BB4FE-92D4-483A-82BA-EE322D794DCA}" dt="2025-02-25T04:31:30.397" v="784"/>
          <ac:graphicFrameMkLst>
            <pc:docMk/>
            <pc:sldMk cId="3795991449" sldId="505"/>
            <ac:graphicFrameMk id="2" creationId="{7516C637-9DB0-BFE4-E42D-953764510B16}"/>
          </ac:graphicFrameMkLst>
        </pc:graphicFrameChg>
      </pc:sldChg>
      <pc:sldChg chg="modSp">
        <pc:chgData name="Sowndarya" userId="b5d3d34a-c3dd-4f29-8f7c-1fb43d951dc6" providerId="ADAL" clId="{356BB4FE-92D4-483A-82BA-EE322D794DCA}" dt="2025-02-08T07:34:16.984" v="444"/>
        <pc:sldMkLst>
          <pc:docMk/>
          <pc:sldMk cId="2085154879" sldId="506"/>
        </pc:sldMkLst>
        <pc:graphicFrameChg chg="mod">
          <ac:chgData name="Sowndarya" userId="b5d3d34a-c3dd-4f29-8f7c-1fb43d951dc6" providerId="ADAL" clId="{356BB4FE-92D4-483A-82BA-EE322D794DCA}" dt="2025-02-08T07:34:16.984" v="444"/>
          <ac:graphicFrameMkLst>
            <pc:docMk/>
            <pc:sldMk cId="2085154879" sldId="506"/>
            <ac:graphicFrameMk id="13" creationId="{877775AE-1B02-5A8B-84C1-6D317F479903}"/>
          </ac:graphicFrameMkLst>
        </pc:graphicFrameChg>
      </pc:sldChg>
      <pc:sldChg chg="modSp">
        <pc:chgData name="Sowndarya" userId="b5d3d34a-c3dd-4f29-8f7c-1fb43d951dc6" providerId="ADAL" clId="{356BB4FE-92D4-483A-82BA-EE322D794DCA}" dt="2025-02-25T04:31:38.605" v="785"/>
        <pc:sldMkLst>
          <pc:docMk/>
          <pc:sldMk cId="357734654" sldId="507"/>
        </pc:sldMkLst>
        <pc:graphicFrameChg chg="mod">
          <ac:chgData name="Sowndarya" userId="b5d3d34a-c3dd-4f29-8f7c-1fb43d951dc6" providerId="ADAL" clId="{356BB4FE-92D4-483A-82BA-EE322D794DCA}" dt="2025-02-25T04:31:38.605" v="785"/>
          <ac:graphicFrameMkLst>
            <pc:docMk/>
            <pc:sldMk cId="357734654" sldId="507"/>
            <ac:graphicFrameMk id="2" creationId="{CFAF9045-F68B-B301-36F9-26841F15BBCD}"/>
          </ac:graphicFrameMkLst>
        </pc:graphicFrameChg>
      </pc:sldChg>
      <pc:sldChg chg="new del">
        <pc:chgData name="Sowndarya" userId="b5d3d34a-c3dd-4f29-8f7c-1fb43d951dc6" providerId="ADAL" clId="{356BB4FE-92D4-483A-82BA-EE322D794DCA}" dt="2025-02-06T05:55:58.055" v="296" actId="47"/>
        <pc:sldMkLst>
          <pc:docMk/>
          <pc:sldMk cId="2915335469" sldId="508"/>
        </pc:sldMkLst>
      </pc:sldChg>
      <pc:sldChg chg="addSp delSp modSp add mod">
        <pc:chgData name="Sowndarya" userId="b5d3d34a-c3dd-4f29-8f7c-1fb43d951dc6" providerId="ADAL" clId="{356BB4FE-92D4-483A-82BA-EE322D794DCA}" dt="2025-02-25T03:54:43.158" v="690" actId="1076"/>
        <pc:sldMkLst>
          <pc:docMk/>
          <pc:sldMk cId="3624014765" sldId="509"/>
        </pc:sldMkLst>
        <pc:spChg chg="mod">
          <ac:chgData name="Sowndarya" userId="b5d3d34a-c3dd-4f29-8f7c-1fb43d951dc6" providerId="ADAL" clId="{356BB4FE-92D4-483A-82BA-EE322D794DCA}" dt="2025-02-25T03:47:38.110" v="586"/>
          <ac:spMkLst>
            <pc:docMk/>
            <pc:sldMk cId="3624014765" sldId="509"/>
            <ac:spMk id="4" creationId="{BE73606F-0BA1-41E3-E357-54A850D5F05A}"/>
          </ac:spMkLst>
        </pc:spChg>
        <pc:picChg chg="del">
          <ac:chgData name="Sowndarya" userId="b5d3d34a-c3dd-4f29-8f7c-1fb43d951dc6" providerId="ADAL" clId="{356BB4FE-92D4-483A-82BA-EE322D794DCA}" dt="2025-02-25T03:47:31.645" v="585" actId="478"/>
          <ac:picMkLst>
            <pc:docMk/>
            <pc:sldMk cId="3624014765" sldId="509"/>
            <ac:picMk id="3" creationId="{AAF0CB70-9BDC-347A-794B-71B28B2A0D78}"/>
          </ac:picMkLst>
        </pc:picChg>
        <pc:picChg chg="add mod">
          <ac:chgData name="Sowndarya" userId="b5d3d34a-c3dd-4f29-8f7c-1fb43d951dc6" providerId="ADAL" clId="{356BB4FE-92D4-483A-82BA-EE322D794DCA}" dt="2025-02-25T03:54:43.158" v="690" actId="1076"/>
          <ac:picMkLst>
            <pc:docMk/>
            <pc:sldMk cId="3624014765" sldId="509"/>
            <ac:picMk id="5" creationId="{C45ED07D-A306-DC80-A96D-C5ED50F089E9}"/>
          </ac:picMkLst>
        </pc:picChg>
        <pc:picChg chg="del">
          <ac:chgData name="Sowndarya" userId="b5d3d34a-c3dd-4f29-8f7c-1fb43d951dc6" providerId="ADAL" clId="{356BB4FE-92D4-483A-82BA-EE322D794DCA}" dt="2025-02-25T03:47:31.196" v="584" actId="478"/>
          <ac:picMkLst>
            <pc:docMk/>
            <pc:sldMk cId="3624014765" sldId="509"/>
            <ac:picMk id="2050" creationId="{ED579371-F905-C0DB-2E7A-CF888C0C8766}"/>
          </ac:picMkLst>
        </pc:picChg>
        <pc:picChg chg="add mod">
          <ac:chgData name="Sowndarya" userId="b5d3d34a-c3dd-4f29-8f7c-1fb43d951dc6" providerId="ADAL" clId="{356BB4FE-92D4-483A-82BA-EE322D794DCA}" dt="2025-02-25T03:54:26.075" v="684" actId="1076"/>
          <ac:picMkLst>
            <pc:docMk/>
            <pc:sldMk cId="3624014765" sldId="509"/>
            <ac:picMk id="10242" creationId="{A7CA951C-3A21-3050-DFC8-F399E3A35E37}"/>
          </ac:picMkLst>
        </pc:picChg>
      </pc:sldChg>
      <pc:sldChg chg="add">
        <pc:chgData name="Sowndarya" userId="b5d3d34a-c3dd-4f29-8f7c-1fb43d951dc6" providerId="ADAL" clId="{356BB4FE-92D4-483A-82BA-EE322D794DCA}" dt="2025-02-06T05:55:56.436" v="295"/>
        <pc:sldMkLst>
          <pc:docMk/>
          <pc:sldMk cId="702996417" sldId="539"/>
        </pc:sldMkLst>
      </pc:sldChg>
    </pc:docChg>
  </pc:docChgLst>
  <pc:docChgLst>
    <pc:chgData name="Biswa" userId="S::bbanik@tonikbank.com::26f52a98-3216-49f8-95c0-92c9bbdc30ba" providerId="AD" clId="Web-{780476BB-F0ED-B394-8FBC-FD894B926FAC}"/>
    <pc:docChg chg="addSld modSld">
      <pc:chgData name="Biswa" userId="S::bbanik@tonikbank.com::26f52a98-3216-49f8-95c0-92c9bbdc30ba" providerId="AD" clId="Web-{780476BB-F0ED-B394-8FBC-FD894B926FAC}" dt="2025-02-06T04:27:36.746" v="172"/>
      <pc:docMkLst>
        <pc:docMk/>
      </pc:docMkLst>
      <pc:sldChg chg="modSp">
        <pc:chgData name="Biswa" userId="S::bbanik@tonikbank.com::26f52a98-3216-49f8-95c0-92c9bbdc30ba" providerId="AD" clId="Web-{780476BB-F0ED-B394-8FBC-FD894B926FAC}" dt="2025-02-06T04:24:20.082" v="3" actId="20577"/>
        <pc:sldMkLst>
          <pc:docMk/>
          <pc:sldMk cId="4027489916" sldId="504"/>
        </pc:sldMkLst>
        <pc:spChg chg="mod">
          <ac:chgData name="Biswa" userId="S::bbanik@tonikbank.com::26f52a98-3216-49f8-95c0-92c9bbdc30ba" providerId="AD" clId="Web-{780476BB-F0ED-B394-8FBC-FD894B926FAC}" dt="2025-02-06T04:24:20.082" v="3" actId="20577"/>
          <ac:spMkLst>
            <pc:docMk/>
            <pc:sldMk cId="4027489916" sldId="504"/>
            <ac:spMk id="7" creationId="{44FCED53-FFE7-0329-88A7-E7B7736BB960}"/>
          </ac:spMkLst>
        </pc:spChg>
      </pc:sldChg>
      <pc:sldChg chg="modSp">
        <pc:chgData name="Biswa" userId="S::bbanik@tonikbank.com::26f52a98-3216-49f8-95c0-92c9bbdc30ba" providerId="AD" clId="Web-{780476BB-F0ED-B394-8FBC-FD894B926FAC}" dt="2025-02-06T04:24:23.801" v="4" actId="20577"/>
        <pc:sldMkLst>
          <pc:docMk/>
          <pc:sldMk cId="3795991449" sldId="505"/>
        </pc:sldMkLst>
        <pc:spChg chg="mod">
          <ac:chgData name="Biswa" userId="S::bbanik@tonikbank.com::26f52a98-3216-49f8-95c0-92c9bbdc30ba" providerId="AD" clId="Web-{780476BB-F0ED-B394-8FBC-FD894B926FAC}" dt="2025-02-06T04:24:23.801" v="4" actId="20577"/>
          <ac:spMkLst>
            <pc:docMk/>
            <pc:sldMk cId="3795991449" sldId="505"/>
            <ac:spMk id="7" creationId="{7940A3D8-40B7-0B6C-AD63-A722AE2AF36C}"/>
          </ac:spMkLst>
        </pc:spChg>
        <pc:graphicFrameChg chg="modGraphic">
          <ac:chgData name="Biswa" userId="S::bbanik@tonikbank.com::26f52a98-3216-49f8-95c0-92c9bbdc30ba" providerId="AD" clId="Web-{780476BB-F0ED-B394-8FBC-FD894B926FAC}" dt="2025-02-06T04:24:15.378" v="2"/>
          <ac:graphicFrameMkLst>
            <pc:docMk/>
            <pc:sldMk cId="3795991449" sldId="505"/>
            <ac:graphicFrameMk id="2" creationId="{7516C637-9DB0-BFE4-E42D-953764510B16}"/>
          </ac:graphicFrameMkLst>
        </pc:graphicFrameChg>
      </pc:sldChg>
      <pc:sldChg chg="modSp">
        <pc:chgData name="Biswa" userId="S::bbanik@tonikbank.com::26f52a98-3216-49f8-95c0-92c9bbdc30ba" providerId="AD" clId="Web-{780476BB-F0ED-B394-8FBC-FD894B926FAC}" dt="2025-02-06T04:27:36.746" v="172"/>
        <pc:sldMkLst>
          <pc:docMk/>
          <pc:sldMk cId="2085154879" sldId="506"/>
        </pc:sldMkLst>
        <pc:graphicFrameChg chg="mod modGraphic">
          <ac:chgData name="Biswa" userId="S::bbanik@tonikbank.com::26f52a98-3216-49f8-95c0-92c9bbdc30ba" providerId="AD" clId="Web-{780476BB-F0ED-B394-8FBC-FD894B926FAC}" dt="2025-02-06T04:27:36.746" v="172"/>
          <ac:graphicFrameMkLst>
            <pc:docMk/>
            <pc:sldMk cId="2085154879" sldId="506"/>
            <ac:graphicFrameMk id="13" creationId="{877775AE-1B02-5A8B-84C1-6D317F479903}"/>
          </ac:graphicFrameMkLst>
        </pc:graphicFrameChg>
      </pc:sldChg>
      <pc:sldChg chg="modSp add replId">
        <pc:chgData name="Biswa" userId="S::bbanik@tonikbank.com::26f52a98-3216-49f8-95c0-92c9bbdc30ba" providerId="AD" clId="Web-{780476BB-F0ED-B394-8FBC-FD894B926FAC}" dt="2025-02-06T04:24:30.020" v="8" actId="20577"/>
        <pc:sldMkLst>
          <pc:docMk/>
          <pc:sldMk cId="357734654" sldId="507"/>
        </pc:sldMkLst>
        <pc:spChg chg="mod">
          <ac:chgData name="Biswa" userId="S::bbanik@tonikbank.com::26f52a98-3216-49f8-95c0-92c9bbdc30ba" providerId="AD" clId="Web-{780476BB-F0ED-B394-8FBC-FD894B926FAC}" dt="2025-02-06T04:24:30.020" v="8" actId="20577"/>
          <ac:spMkLst>
            <pc:docMk/>
            <pc:sldMk cId="357734654" sldId="507"/>
            <ac:spMk id="7" creationId="{6094B19D-BC7A-CBDA-4E6B-E4CEA7F6C45B}"/>
          </ac:spMkLst>
        </pc:spChg>
        <pc:graphicFrameChg chg="modGraphic">
          <ac:chgData name="Biswa" userId="S::bbanik@tonikbank.com::26f52a98-3216-49f8-95c0-92c9bbdc30ba" providerId="AD" clId="Web-{780476BB-F0ED-B394-8FBC-FD894B926FAC}" dt="2025-02-06T04:24:10.503" v="1"/>
          <ac:graphicFrameMkLst>
            <pc:docMk/>
            <pc:sldMk cId="357734654" sldId="507"/>
            <ac:graphicFrameMk id="2" creationId="{CFAF9045-F68B-B301-36F9-26841F15BBCD}"/>
          </ac:graphicFrameMkLst>
        </pc:graphicFrameChg>
      </pc:sldChg>
    </pc:docChg>
  </pc:docChgLst>
  <pc:docChgLst>
    <pc:chgData name="Guest User" userId="S::urn:spo:anon#1649324278a6664743a889396ae6120eecc20f3eb57b4d5e9b5a557a005d69b8::" providerId="AD" clId="Web-{BC305860-74EF-6987-7FEB-A5763D9F678C}"/>
    <pc:docChg chg="modSld">
      <pc:chgData name="Guest User" userId="S::urn:spo:anon#1649324278a6664743a889396ae6120eecc20f3eb57b4d5e9b5a557a005d69b8::" providerId="AD" clId="Web-{BC305860-74EF-6987-7FEB-A5763D9F678C}" dt="2025-02-06T13:46:33.473" v="0" actId="14100"/>
      <pc:docMkLst>
        <pc:docMk/>
      </pc:docMkLst>
      <pc:sldChg chg="modSp">
        <pc:chgData name="Guest User" userId="S::urn:spo:anon#1649324278a6664743a889396ae6120eecc20f3eb57b4d5e9b5a557a005d69b8::" providerId="AD" clId="Web-{BC305860-74EF-6987-7FEB-A5763D9F678C}" dt="2025-02-06T13:46:33.473" v="0" actId="14100"/>
        <pc:sldMkLst>
          <pc:docMk/>
          <pc:sldMk cId="3885943852" sldId="501"/>
        </pc:sldMkLst>
        <pc:picChg chg="mod">
          <ac:chgData name="Guest User" userId="S::urn:spo:anon#1649324278a6664743a889396ae6120eecc20f3eb57b4d5e9b5a557a005d69b8::" providerId="AD" clId="Web-{BC305860-74EF-6987-7FEB-A5763D9F678C}" dt="2025-02-06T13:46:33.473" v="0" actId="14100"/>
          <ac:picMkLst>
            <pc:docMk/>
            <pc:sldMk cId="3885943852" sldId="501"/>
            <ac:picMk id="3074" creationId="{C0DFE904-C734-4F42-04AE-211D50BE8B4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E40ED7-862C-4738-A6CA-453198F251E8}"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6B2D7-43C4-4286-8FD2-FF0DA1C2E4D8}" type="slidenum">
              <a:rPr lang="en-IN" smtClean="0"/>
              <a:t>‹#›</a:t>
            </a:fld>
            <a:endParaRPr lang="en-IN"/>
          </a:p>
        </p:txBody>
      </p:sp>
    </p:spTree>
    <p:extLst>
      <p:ext uri="{BB962C8B-B14F-4D97-AF65-F5344CB8AC3E}">
        <p14:creationId xmlns:p14="http://schemas.microsoft.com/office/powerpoint/2010/main" val="1859545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B246AC4-635E-48A3-8BAA-0D6A2884F0FB}" type="slidenum">
              <a:rPr lang="en-IN" smtClean="0"/>
              <a:t>3</a:t>
            </a:fld>
            <a:endParaRPr lang="en-IN"/>
          </a:p>
        </p:txBody>
      </p:sp>
    </p:spTree>
    <p:extLst>
      <p:ext uri="{BB962C8B-B14F-4D97-AF65-F5344CB8AC3E}">
        <p14:creationId xmlns:p14="http://schemas.microsoft.com/office/powerpoint/2010/main" val="2484115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293D1-3E8D-A488-A7CD-05717CE3A9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C41F5-3E5B-C49F-C21C-0F7573FBCC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0373BB-F87A-1606-048D-E8811B00D11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00B5E1E-1F9A-AEBD-6B98-A659DC3FEFE7}"/>
              </a:ext>
            </a:extLst>
          </p:cNvPr>
          <p:cNvSpPr>
            <a:spLocks noGrp="1"/>
          </p:cNvSpPr>
          <p:nvPr>
            <p:ph type="sldNum" sz="quarter" idx="5"/>
          </p:nvPr>
        </p:nvSpPr>
        <p:spPr/>
        <p:txBody>
          <a:bodyPr/>
          <a:lstStyle/>
          <a:p>
            <a:fld id="{D6E41C02-2A55-4DC5-8571-F502660FA9C3}" type="slidenum">
              <a:rPr lang="en-IN" smtClean="0"/>
              <a:t>23</a:t>
            </a:fld>
            <a:endParaRPr lang="en-IN"/>
          </a:p>
        </p:txBody>
      </p:sp>
    </p:spTree>
    <p:extLst>
      <p:ext uri="{BB962C8B-B14F-4D97-AF65-F5344CB8AC3E}">
        <p14:creationId xmlns:p14="http://schemas.microsoft.com/office/powerpoint/2010/main" val="33037612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12C879-F9C3-16E8-2A9F-8E02518DFA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3AA1C2-264A-A5D9-22EC-2566B96F43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A19027-6056-4073-DE7C-6203C098BDD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DCE28EF-5199-4C85-EF34-0AB18297531F}"/>
              </a:ext>
            </a:extLst>
          </p:cNvPr>
          <p:cNvSpPr>
            <a:spLocks noGrp="1"/>
          </p:cNvSpPr>
          <p:nvPr>
            <p:ph type="sldNum" sz="quarter" idx="5"/>
          </p:nvPr>
        </p:nvSpPr>
        <p:spPr/>
        <p:txBody>
          <a:bodyPr/>
          <a:lstStyle/>
          <a:p>
            <a:fld id="{D6E41C02-2A55-4DC5-8571-F502660FA9C3}" type="slidenum">
              <a:rPr lang="en-IN" smtClean="0"/>
              <a:t>24</a:t>
            </a:fld>
            <a:endParaRPr lang="en-IN"/>
          </a:p>
        </p:txBody>
      </p:sp>
    </p:spTree>
    <p:extLst>
      <p:ext uri="{BB962C8B-B14F-4D97-AF65-F5344CB8AC3E}">
        <p14:creationId xmlns:p14="http://schemas.microsoft.com/office/powerpoint/2010/main" val="198143038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6B9BE-99C9-73AF-37CA-C85BA9248C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E66CC3-D8AE-9595-C14D-EE724A2B17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CB4E7D-52C0-ACE6-CB36-F89D701D967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EBC184B-A0AD-7A41-7644-FA8D02FA6DEA}"/>
              </a:ext>
            </a:extLst>
          </p:cNvPr>
          <p:cNvSpPr>
            <a:spLocks noGrp="1"/>
          </p:cNvSpPr>
          <p:nvPr>
            <p:ph type="sldNum" sz="quarter" idx="5"/>
          </p:nvPr>
        </p:nvSpPr>
        <p:spPr/>
        <p:txBody>
          <a:bodyPr/>
          <a:lstStyle/>
          <a:p>
            <a:fld id="{D6E41C02-2A55-4DC5-8571-F502660FA9C3}" type="slidenum">
              <a:rPr lang="en-IN" smtClean="0"/>
              <a:t>25</a:t>
            </a:fld>
            <a:endParaRPr lang="en-IN"/>
          </a:p>
        </p:txBody>
      </p:sp>
    </p:spTree>
    <p:extLst>
      <p:ext uri="{BB962C8B-B14F-4D97-AF65-F5344CB8AC3E}">
        <p14:creationId xmlns:p14="http://schemas.microsoft.com/office/powerpoint/2010/main" val="2996928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5023F5-7A3B-7BE5-5494-0555F875A17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41027B-D05E-7501-00D4-E23F26516E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6A08E0-8970-0E0B-D537-92EA27F9054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5BDB563-1A80-AFD2-ECEB-DFC02A5FA870}"/>
              </a:ext>
            </a:extLst>
          </p:cNvPr>
          <p:cNvSpPr>
            <a:spLocks noGrp="1"/>
          </p:cNvSpPr>
          <p:nvPr>
            <p:ph type="sldNum" sz="quarter" idx="5"/>
          </p:nvPr>
        </p:nvSpPr>
        <p:spPr/>
        <p:txBody>
          <a:bodyPr/>
          <a:lstStyle/>
          <a:p>
            <a:fld id="{D6E41C02-2A55-4DC5-8571-F502660FA9C3}" type="slidenum">
              <a:rPr lang="en-IN" smtClean="0"/>
              <a:t>13</a:t>
            </a:fld>
            <a:endParaRPr lang="en-IN"/>
          </a:p>
        </p:txBody>
      </p:sp>
    </p:spTree>
    <p:extLst>
      <p:ext uri="{BB962C8B-B14F-4D97-AF65-F5344CB8AC3E}">
        <p14:creationId xmlns:p14="http://schemas.microsoft.com/office/powerpoint/2010/main" val="37236125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52597-F4CF-5B59-61FB-F081D32EFD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EEAFD3-9B6F-A5F1-3091-8B7C783F44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E404E8-3555-4823-FF4B-1135F47068A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36980B9-8AAD-06C2-5B8A-C0FA3505F6F5}"/>
              </a:ext>
            </a:extLst>
          </p:cNvPr>
          <p:cNvSpPr>
            <a:spLocks noGrp="1"/>
          </p:cNvSpPr>
          <p:nvPr>
            <p:ph type="sldNum" sz="quarter" idx="5"/>
          </p:nvPr>
        </p:nvSpPr>
        <p:spPr/>
        <p:txBody>
          <a:bodyPr/>
          <a:lstStyle/>
          <a:p>
            <a:fld id="{D6E41C02-2A55-4DC5-8571-F502660FA9C3}" type="slidenum">
              <a:rPr lang="en-IN" smtClean="0"/>
              <a:t>14</a:t>
            </a:fld>
            <a:endParaRPr lang="en-IN"/>
          </a:p>
        </p:txBody>
      </p:sp>
    </p:spTree>
    <p:extLst>
      <p:ext uri="{BB962C8B-B14F-4D97-AF65-F5344CB8AC3E}">
        <p14:creationId xmlns:p14="http://schemas.microsoft.com/office/powerpoint/2010/main" val="2251669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101C-6501-DD97-237D-6E7CAE4FEA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B1DC4B-207C-8DAD-4E4E-527394293F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65E531-E280-A9EC-EC70-68BD43ED250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555D345-889B-23BE-089F-2FE370ABAF1C}"/>
              </a:ext>
            </a:extLst>
          </p:cNvPr>
          <p:cNvSpPr>
            <a:spLocks noGrp="1"/>
          </p:cNvSpPr>
          <p:nvPr>
            <p:ph type="sldNum" sz="quarter" idx="5"/>
          </p:nvPr>
        </p:nvSpPr>
        <p:spPr/>
        <p:txBody>
          <a:bodyPr/>
          <a:lstStyle/>
          <a:p>
            <a:fld id="{D6E41C02-2A55-4DC5-8571-F502660FA9C3}" type="slidenum">
              <a:rPr lang="en-IN" smtClean="0"/>
              <a:t>15</a:t>
            </a:fld>
            <a:endParaRPr lang="en-IN"/>
          </a:p>
        </p:txBody>
      </p:sp>
    </p:spTree>
    <p:extLst>
      <p:ext uri="{BB962C8B-B14F-4D97-AF65-F5344CB8AC3E}">
        <p14:creationId xmlns:p14="http://schemas.microsoft.com/office/powerpoint/2010/main" val="373695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0BB78-543B-988C-08BA-98ED5DEA4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2892A5-E15C-709E-5492-FE187D752DD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F438F6-F02B-0E30-3650-F9502B34E13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32FB0436-47A1-159C-9950-618E58D904EF}"/>
              </a:ext>
            </a:extLst>
          </p:cNvPr>
          <p:cNvSpPr>
            <a:spLocks noGrp="1"/>
          </p:cNvSpPr>
          <p:nvPr>
            <p:ph type="sldNum" sz="quarter" idx="5"/>
          </p:nvPr>
        </p:nvSpPr>
        <p:spPr/>
        <p:txBody>
          <a:bodyPr/>
          <a:lstStyle/>
          <a:p>
            <a:fld id="{D6E41C02-2A55-4DC5-8571-F502660FA9C3}" type="slidenum">
              <a:rPr lang="en-IN" smtClean="0"/>
              <a:t>16</a:t>
            </a:fld>
            <a:endParaRPr lang="en-IN"/>
          </a:p>
        </p:txBody>
      </p:sp>
    </p:spTree>
    <p:extLst>
      <p:ext uri="{BB962C8B-B14F-4D97-AF65-F5344CB8AC3E}">
        <p14:creationId xmlns:p14="http://schemas.microsoft.com/office/powerpoint/2010/main" val="40540039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6E41C02-2A55-4DC5-8571-F502660FA9C3}" type="slidenum">
              <a:rPr lang="en-IN" smtClean="0"/>
              <a:t>17</a:t>
            </a:fld>
            <a:endParaRPr lang="en-IN"/>
          </a:p>
        </p:txBody>
      </p:sp>
    </p:spTree>
    <p:extLst>
      <p:ext uri="{BB962C8B-B14F-4D97-AF65-F5344CB8AC3E}">
        <p14:creationId xmlns:p14="http://schemas.microsoft.com/office/powerpoint/2010/main" val="20675385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0679E-DC75-357F-02F2-29075079C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2A437E-1FED-1B59-F350-0A74B91E45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C4253D-CB7D-E7E1-6F0C-492C0387AAC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EC38EA8-EA06-36EB-9ADF-64D7071339C4}"/>
              </a:ext>
            </a:extLst>
          </p:cNvPr>
          <p:cNvSpPr>
            <a:spLocks noGrp="1"/>
          </p:cNvSpPr>
          <p:nvPr>
            <p:ph type="sldNum" sz="quarter" idx="5"/>
          </p:nvPr>
        </p:nvSpPr>
        <p:spPr/>
        <p:txBody>
          <a:bodyPr/>
          <a:lstStyle/>
          <a:p>
            <a:fld id="{D6E41C02-2A55-4DC5-8571-F502660FA9C3}" type="slidenum">
              <a:rPr lang="en-IN" smtClean="0"/>
              <a:t>19</a:t>
            </a:fld>
            <a:endParaRPr lang="en-IN"/>
          </a:p>
        </p:txBody>
      </p:sp>
    </p:spTree>
    <p:extLst>
      <p:ext uri="{BB962C8B-B14F-4D97-AF65-F5344CB8AC3E}">
        <p14:creationId xmlns:p14="http://schemas.microsoft.com/office/powerpoint/2010/main" val="32505729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6C28A3-C1DB-A10C-4A1E-2547EEE935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F5301E-060B-A83A-AB9A-9933288D82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0BC040-FE83-7137-BA38-FA8B6165086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1A9E84C-2C41-55B3-40A5-4B0DCBEF81B3}"/>
              </a:ext>
            </a:extLst>
          </p:cNvPr>
          <p:cNvSpPr>
            <a:spLocks noGrp="1"/>
          </p:cNvSpPr>
          <p:nvPr>
            <p:ph type="sldNum" sz="quarter" idx="5"/>
          </p:nvPr>
        </p:nvSpPr>
        <p:spPr/>
        <p:txBody>
          <a:bodyPr/>
          <a:lstStyle/>
          <a:p>
            <a:fld id="{D6E41C02-2A55-4DC5-8571-F502660FA9C3}" type="slidenum">
              <a:rPr lang="en-IN" smtClean="0"/>
              <a:t>20</a:t>
            </a:fld>
            <a:endParaRPr lang="en-IN"/>
          </a:p>
        </p:txBody>
      </p:sp>
    </p:spTree>
    <p:extLst>
      <p:ext uri="{BB962C8B-B14F-4D97-AF65-F5344CB8AC3E}">
        <p14:creationId xmlns:p14="http://schemas.microsoft.com/office/powerpoint/2010/main" val="6826693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F7847-D2E6-B4ED-32A0-F1F96EF1BE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BC99F5-CB1B-AD0D-FF6F-AB1B593620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003585-D771-FA6C-A4E4-3EBFFC12098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87C30D1-ACA1-23EF-A47B-1E62A8DCEEC6}"/>
              </a:ext>
            </a:extLst>
          </p:cNvPr>
          <p:cNvSpPr>
            <a:spLocks noGrp="1"/>
          </p:cNvSpPr>
          <p:nvPr>
            <p:ph type="sldNum" sz="quarter" idx="5"/>
          </p:nvPr>
        </p:nvSpPr>
        <p:spPr/>
        <p:txBody>
          <a:bodyPr/>
          <a:lstStyle/>
          <a:p>
            <a:fld id="{D6E41C02-2A55-4DC5-8571-F502660FA9C3}" type="slidenum">
              <a:rPr lang="en-IN" smtClean="0"/>
              <a:t>22</a:t>
            </a:fld>
            <a:endParaRPr lang="en-IN"/>
          </a:p>
        </p:txBody>
      </p:sp>
    </p:spTree>
    <p:extLst>
      <p:ext uri="{BB962C8B-B14F-4D97-AF65-F5344CB8AC3E}">
        <p14:creationId xmlns:p14="http://schemas.microsoft.com/office/powerpoint/2010/main" val="3052182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D3C1F-3258-4A43-C2D0-87E132F7FC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BE8F7C9-01CA-1F60-F570-EDFB175DAD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74C21C9-3D65-3F9A-B779-43115A27875D}"/>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5" name="Footer Placeholder 4">
            <a:extLst>
              <a:ext uri="{FF2B5EF4-FFF2-40B4-BE49-F238E27FC236}">
                <a16:creationId xmlns:a16="http://schemas.microsoft.com/office/drawing/2014/main" id="{7692B60E-8338-3CE2-9BB3-C2390FFFBA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C7FFA3A-D66A-B4D6-0279-B3E15ED7A791}"/>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8153773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0683F-89AC-5688-1DE2-75D84AC757F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19EDFC-BAA8-4184-8B9E-1074C7BCB0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07B67B-16E6-5879-1485-468455467AA2}"/>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5" name="Footer Placeholder 4">
            <a:extLst>
              <a:ext uri="{FF2B5EF4-FFF2-40B4-BE49-F238E27FC236}">
                <a16:creationId xmlns:a16="http://schemas.microsoft.com/office/drawing/2014/main" id="{21CB78BD-A5E1-E8E4-EFA6-D9BA4F48E4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BBF3BEA-35F4-21CE-A9CC-109835CFF52A}"/>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2843491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6DD12E-987D-1208-43A6-E1535878015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822A2A-CF65-2AA1-14BE-8F89FACC8E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A19FA3-AA61-7CAA-9488-3B5B0E0DB930}"/>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5" name="Footer Placeholder 4">
            <a:extLst>
              <a:ext uri="{FF2B5EF4-FFF2-40B4-BE49-F238E27FC236}">
                <a16:creationId xmlns:a16="http://schemas.microsoft.com/office/drawing/2014/main" id="{87F26729-D38B-8082-5C2D-81D171085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F8F7B8-58D8-46BF-FA75-6DC608F74E87}"/>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1879178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A42EA403-19EB-4726-B043-181D2CD420A1}"/>
              </a:ext>
            </a:extLst>
          </p:cNvPr>
          <p:cNvSpPr>
            <a:spLocks noGrp="1"/>
          </p:cNvSpPr>
          <p:nvPr>
            <p:ph type="pic" sz="quarter" idx="13"/>
          </p:nvPr>
        </p:nvSpPr>
        <p:spPr>
          <a:xfrm>
            <a:off x="0" y="0"/>
            <a:ext cx="12192000" cy="6858000"/>
          </a:xfrm>
        </p:spPr>
        <p:txBody>
          <a:bodyPr/>
          <a:lstStyle/>
          <a:p>
            <a:r>
              <a:rPr lang="en-US"/>
              <a:t>Click icon to add picture</a:t>
            </a:r>
            <a:endParaRPr lang="en-PH"/>
          </a:p>
        </p:txBody>
      </p:sp>
      <p:sp>
        <p:nvSpPr>
          <p:cNvPr id="2" name="Title 1">
            <a:extLst>
              <a:ext uri="{FF2B5EF4-FFF2-40B4-BE49-F238E27FC236}">
                <a16:creationId xmlns:a16="http://schemas.microsoft.com/office/drawing/2014/main" id="{1736FB2C-BF78-42FF-A8B9-4670F9D2B872}"/>
              </a:ext>
            </a:extLst>
          </p:cNvPr>
          <p:cNvSpPr>
            <a:spLocks noGrp="1"/>
          </p:cNvSpPr>
          <p:nvPr>
            <p:ph type="ctrTitle" hasCustomPrompt="1"/>
          </p:nvPr>
        </p:nvSpPr>
        <p:spPr>
          <a:xfrm>
            <a:off x="911225" y="4283532"/>
            <a:ext cx="5184775" cy="573792"/>
          </a:xfrm>
          <a:prstGeom prst="rect">
            <a:avLst/>
          </a:prstGeom>
        </p:spPr>
        <p:txBody>
          <a:bodyPr anchor="t">
            <a:normAutofit/>
          </a:bodyPr>
          <a:lstStyle>
            <a:lvl1pPr algn="l" defTabSz="914400" rtl="0" eaLnBrk="1" latinLnBrk="0" hangingPunct="1">
              <a:lnSpc>
                <a:spcPct val="110000"/>
              </a:lnSpc>
              <a:spcBef>
                <a:spcPct val="0"/>
              </a:spcBef>
              <a:buNone/>
              <a:defRPr lang="en-PH" sz="3150" kern="1200" spc="-90" baseline="0" noProof="0" dirty="0">
                <a:solidFill>
                  <a:schemeClr val="accent1"/>
                </a:solidFill>
                <a:latin typeface="+mj-lt"/>
                <a:ea typeface="+mj-ea"/>
                <a:cs typeface="+mj-cs"/>
              </a:defRPr>
            </a:lvl1pPr>
          </a:lstStyle>
          <a:p>
            <a:r>
              <a:rPr lang="en-PH" noProof="0"/>
              <a:t>Click to edit title</a:t>
            </a:r>
          </a:p>
        </p:txBody>
      </p:sp>
      <p:sp>
        <p:nvSpPr>
          <p:cNvPr id="3" name="Body Text">
            <a:extLst>
              <a:ext uri="{FF2B5EF4-FFF2-40B4-BE49-F238E27FC236}">
                <a16:creationId xmlns:a16="http://schemas.microsoft.com/office/drawing/2014/main" id="{D1B97B18-8288-4D80-98F2-014029749790}"/>
              </a:ext>
            </a:extLst>
          </p:cNvPr>
          <p:cNvSpPr>
            <a:spLocks noGrp="1"/>
          </p:cNvSpPr>
          <p:nvPr>
            <p:ph type="subTitle" idx="1" hasCustomPrompt="1"/>
          </p:nvPr>
        </p:nvSpPr>
        <p:spPr>
          <a:xfrm>
            <a:off x="919463" y="4857324"/>
            <a:ext cx="3947812" cy="1044000"/>
          </a:xfrm>
        </p:spPr>
        <p:txBody>
          <a:bodyPr>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PH" noProof="0"/>
              <a:t>Click to edit body text</a:t>
            </a:r>
          </a:p>
        </p:txBody>
      </p:sp>
    </p:spTree>
    <p:extLst>
      <p:ext uri="{BB962C8B-B14F-4D97-AF65-F5344CB8AC3E}">
        <p14:creationId xmlns:p14="http://schemas.microsoft.com/office/powerpoint/2010/main" val="2233443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A4470-2332-E47F-BAA3-0266E9915CA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B786178-0723-8612-7D51-B2FDFF5144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9F36D7-AF94-F230-7E9B-70C064D0994B}"/>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5" name="Footer Placeholder 4">
            <a:extLst>
              <a:ext uri="{FF2B5EF4-FFF2-40B4-BE49-F238E27FC236}">
                <a16:creationId xmlns:a16="http://schemas.microsoft.com/office/drawing/2014/main" id="{F3043613-14A6-02A2-43F1-8122CE99B73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72A884-DC26-DE71-3809-5F1CF41698C6}"/>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2752448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FBDE1-87A9-9BF5-7A80-C488EF51A7E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6D61F7B-23D9-F154-2706-0A7434A814B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E789E7-A822-D4A0-6174-2243CFDE6318}"/>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5" name="Footer Placeholder 4">
            <a:extLst>
              <a:ext uri="{FF2B5EF4-FFF2-40B4-BE49-F238E27FC236}">
                <a16:creationId xmlns:a16="http://schemas.microsoft.com/office/drawing/2014/main" id="{FB1E66F5-8434-7267-7656-51CE267B2C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663DA9A-13DC-2DF9-5753-67B0D6E8C2FA}"/>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24554796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4C3EA-243F-739D-FCD6-2308E1FA85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3B4691-662B-6B7B-D607-E02E2A343D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00254F-13F8-72BF-1E60-BDBE7D9911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A25696C-AB05-96A9-6BC2-6198534F0CC5}"/>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6" name="Footer Placeholder 5">
            <a:extLst>
              <a:ext uri="{FF2B5EF4-FFF2-40B4-BE49-F238E27FC236}">
                <a16:creationId xmlns:a16="http://schemas.microsoft.com/office/drawing/2014/main" id="{4419C645-D60D-8170-2E05-87D138869E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4193F5-0904-FE96-D168-9F86F53AEA93}"/>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266148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29D6D-1B38-1126-EB0D-126190129C1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B449ADC-B1CE-DDD3-5527-E6B4C9F779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E5EC55E-96E7-EFD8-9697-63DB9CCDCE9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5123F96-91E7-8E79-7608-09E77CC06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D3C7815-2EBF-95F9-29D7-91CE265E12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54159E1-6F80-489E-80D1-4539C93977FA}"/>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8" name="Footer Placeholder 7">
            <a:extLst>
              <a:ext uri="{FF2B5EF4-FFF2-40B4-BE49-F238E27FC236}">
                <a16:creationId xmlns:a16="http://schemas.microsoft.com/office/drawing/2014/main" id="{6574958C-254C-63D9-1088-F84DC886E5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F3D92DC-EC75-3589-556B-A81695F30536}"/>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3916324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C541B-5FAD-859C-DB00-36ED83C99E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F03A4C-88EE-D486-BAA0-E7FDD7429D35}"/>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4" name="Footer Placeholder 3">
            <a:extLst>
              <a:ext uri="{FF2B5EF4-FFF2-40B4-BE49-F238E27FC236}">
                <a16:creationId xmlns:a16="http://schemas.microsoft.com/office/drawing/2014/main" id="{D85C3FCB-AF33-DB9F-7D12-FDF2DB556CE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B0A3319-D75F-3A36-02F6-86A8508968D1}"/>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2552329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C2177F-A1DC-F0A1-6FCC-8A9CE38A274D}"/>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3" name="Footer Placeholder 2">
            <a:extLst>
              <a:ext uri="{FF2B5EF4-FFF2-40B4-BE49-F238E27FC236}">
                <a16:creationId xmlns:a16="http://schemas.microsoft.com/office/drawing/2014/main" id="{5FB3DCBB-B536-6218-C659-AE8E6330514F}"/>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E7892EA-A1BA-2F14-4838-4D3D562934A6}"/>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113430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7B25F-EC8A-7C21-A4D8-E12C1D1D7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450584-51D8-8ED0-644C-A54417764E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0DCF99A-8DAC-5031-A2BA-4BE586C4D4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A7D8657-82C7-57EB-2B82-29A5428CD369}"/>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6" name="Footer Placeholder 5">
            <a:extLst>
              <a:ext uri="{FF2B5EF4-FFF2-40B4-BE49-F238E27FC236}">
                <a16:creationId xmlns:a16="http://schemas.microsoft.com/office/drawing/2014/main" id="{193A26FF-A0F9-5D9C-C994-B5A26A436C0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C2A4F1-DB49-74A7-E143-0E7B4D4C1FA0}"/>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29448954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E99D7-DFD1-5BE8-039F-AB5E252FB9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04C4BF-5C3F-053A-38E7-742D7E748DF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BEE8511-FB70-CF75-7675-9A2EC9C8E9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08B566-EB92-B1B1-961D-0A14C6462BC2}"/>
              </a:ext>
            </a:extLst>
          </p:cNvPr>
          <p:cNvSpPr>
            <a:spLocks noGrp="1"/>
          </p:cNvSpPr>
          <p:nvPr>
            <p:ph type="dt" sz="half" idx="10"/>
          </p:nvPr>
        </p:nvSpPr>
        <p:spPr/>
        <p:txBody>
          <a:bodyPr/>
          <a:lstStyle/>
          <a:p>
            <a:fld id="{BE6CB941-F4B0-4C17-878C-0C40618BB5DF}" type="datetimeFigureOut">
              <a:rPr lang="en-IN" smtClean="0"/>
              <a:t>25-02-2025</a:t>
            </a:fld>
            <a:endParaRPr lang="en-IN"/>
          </a:p>
        </p:txBody>
      </p:sp>
      <p:sp>
        <p:nvSpPr>
          <p:cNvPr id="6" name="Footer Placeholder 5">
            <a:extLst>
              <a:ext uri="{FF2B5EF4-FFF2-40B4-BE49-F238E27FC236}">
                <a16:creationId xmlns:a16="http://schemas.microsoft.com/office/drawing/2014/main" id="{18785E42-F0C7-CCCB-1D2A-6F5700913D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0067994-C44C-B4B6-5D1B-56FED63EFF4E}"/>
              </a:ext>
            </a:extLst>
          </p:cNvPr>
          <p:cNvSpPr>
            <a:spLocks noGrp="1"/>
          </p:cNvSpPr>
          <p:nvPr>
            <p:ph type="sldNum" sz="quarter" idx="12"/>
          </p:nvPr>
        </p:nvSpPr>
        <p:spPr/>
        <p:txBody>
          <a:bodyPr/>
          <a:lstStyle/>
          <a:p>
            <a:fld id="{90B0D70C-B17B-4E5E-AF64-ED28D0B14E8C}" type="slidenum">
              <a:rPr lang="en-IN" smtClean="0"/>
              <a:t>‹#›</a:t>
            </a:fld>
            <a:endParaRPr lang="en-IN"/>
          </a:p>
        </p:txBody>
      </p:sp>
    </p:spTree>
    <p:extLst>
      <p:ext uri="{BB962C8B-B14F-4D97-AF65-F5344CB8AC3E}">
        <p14:creationId xmlns:p14="http://schemas.microsoft.com/office/powerpoint/2010/main" val="1557202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12AE62C-DFFF-5C39-E614-550BD82F2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1C128B-5661-FD35-D709-AD9D3152A2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4BCA0E1-5BEF-0729-47B7-A6586AE6E47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E6CB941-F4B0-4C17-878C-0C40618BB5DF}" type="datetimeFigureOut">
              <a:rPr lang="en-IN" smtClean="0"/>
              <a:t>25-02-2025</a:t>
            </a:fld>
            <a:endParaRPr lang="en-IN"/>
          </a:p>
        </p:txBody>
      </p:sp>
      <p:sp>
        <p:nvSpPr>
          <p:cNvPr id="5" name="Footer Placeholder 4">
            <a:extLst>
              <a:ext uri="{FF2B5EF4-FFF2-40B4-BE49-F238E27FC236}">
                <a16:creationId xmlns:a16="http://schemas.microsoft.com/office/drawing/2014/main" id="{4CCD4A8F-6068-D0C2-D536-3A608B0764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762482D1-461E-048D-8CFB-A7CA426762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B0D70C-B17B-4E5E-AF64-ED28D0B14E8C}" type="slidenum">
              <a:rPr lang="en-IN" smtClean="0"/>
              <a:t>‹#›</a:t>
            </a:fld>
            <a:endParaRPr lang="en-IN"/>
          </a:p>
        </p:txBody>
      </p:sp>
    </p:spTree>
    <p:extLst>
      <p:ext uri="{BB962C8B-B14F-4D97-AF65-F5344CB8AC3E}">
        <p14:creationId xmlns:p14="http://schemas.microsoft.com/office/powerpoint/2010/main" val="2950999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2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98E9C0DB-A427-4416-9504-3A28B492FF1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a:xfrm>
            <a:off x="0" y="1"/>
            <a:ext cx="12192000" cy="6858000"/>
          </a:xfrm>
        </p:spPr>
      </p:pic>
      <p:pic>
        <p:nvPicPr>
          <p:cNvPr id="6" name="Logo">
            <a:extLst>
              <a:ext uri="{FF2B5EF4-FFF2-40B4-BE49-F238E27FC236}">
                <a16:creationId xmlns:a16="http://schemas.microsoft.com/office/drawing/2014/main" id="{3DE632EA-3F91-4783-8DBF-12DC8F47E740}"/>
              </a:ext>
            </a:extLst>
          </p:cNvPr>
          <p:cNvPicPr>
            <a:picLocks noChangeAspect="1"/>
          </p:cNvPicPr>
          <p:nvPr/>
        </p:nvPicPr>
        <p:blipFill>
          <a:blip r:embed="rId3"/>
          <a:stretch>
            <a:fillRect/>
          </a:stretch>
        </p:blipFill>
        <p:spPr>
          <a:xfrm>
            <a:off x="911225" y="981075"/>
            <a:ext cx="3011762" cy="959607"/>
          </a:xfrm>
          <a:prstGeom prst="rect">
            <a:avLst/>
          </a:prstGeom>
        </p:spPr>
      </p:pic>
      <p:sp>
        <p:nvSpPr>
          <p:cNvPr id="7" name="Title 2">
            <a:extLst>
              <a:ext uri="{FF2B5EF4-FFF2-40B4-BE49-F238E27FC236}">
                <a16:creationId xmlns:a16="http://schemas.microsoft.com/office/drawing/2014/main" id="{E9BF3232-B9BC-4886-8893-52E1AAE82E7B}"/>
              </a:ext>
            </a:extLst>
          </p:cNvPr>
          <p:cNvSpPr>
            <a:spLocks noGrp="1"/>
          </p:cNvSpPr>
          <p:nvPr>
            <p:ph type="ctrTitle"/>
          </p:nvPr>
        </p:nvSpPr>
        <p:spPr>
          <a:xfrm>
            <a:off x="911225" y="3946650"/>
            <a:ext cx="6446015" cy="573792"/>
          </a:xfrm>
        </p:spPr>
        <p:txBody>
          <a:bodyPr>
            <a:normAutofit fontScale="90000"/>
          </a:bodyPr>
          <a:lstStyle/>
          <a:p>
            <a:r>
              <a:rPr lang="en-US" b="1">
                <a:solidFill>
                  <a:srgbClr val="785AFF"/>
                </a:solidFill>
              </a:rPr>
              <a:t>Beta 2 Demo Scorecard Refresh for SIL</a:t>
            </a:r>
          </a:p>
        </p:txBody>
      </p:sp>
      <p:sp>
        <p:nvSpPr>
          <p:cNvPr id="9" name="Subtitle 3">
            <a:extLst>
              <a:ext uri="{FF2B5EF4-FFF2-40B4-BE49-F238E27FC236}">
                <a16:creationId xmlns:a16="http://schemas.microsoft.com/office/drawing/2014/main" id="{B2327766-4E3E-40CF-8FF1-E0AE92D6BE04}"/>
              </a:ext>
            </a:extLst>
          </p:cNvPr>
          <p:cNvSpPr>
            <a:spLocks noGrp="1"/>
          </p:cNvSpPr>
          <p:nvPr>
            <p:ph type="subTitle" idx="1"/>
          </p:nvPr>
        </p:nvSpPr>
        <p:spPr>
          <a:xfrm>
            <a:off x="911225" y="5167221"/>
            <a:ext cx="4390474" cy="720110"/>
          </a:xfrm>
        </p:spPr>
        <p:txBody>
          <a:bodyPr vert="horz" lIns="0" tIns="0" rIns="0" bIns="0" rtlCol="0" anchor="t">
            <a:normAutofit/>
          </a:bodyPr>
          <a:lstStyle/>
          <a:p>
            <a:pPr>
              <a:lnSpc>
                <a:spcPct val="114000"/>
              </a:lnSpc>
            </a:pPr>
            <a:r>
              <a:rPr lang="en-PH">
                <a:solidFill>
                  <a:srgbClr val="785AFF"/>
                </a:solidFill>
              </a:rPr>
              <a:t>Presented by:</a:t>
            </a:r>
          </a:p>
          <a:p>
            <a:r>
              <a:rPr lang="en-PH" b="1">
                <a:solidFill>
                  <a:srgbClr val="785AFF"/>
                </a:solidFill>
              </a:rPr>
              <a:t>Data Science</a:t>
            </a:r>
            <a:endParaRPr lang="en-PH" sz="1800" b="1" spc="20">
              <a:solidFill>
                <a:srgbClr val="785AFF"/>
              </a:solidFill>
            </a:endParaRPr>
          </a:p>
          <a:p>
            <a:endParaRPr lang="en-PH" b="1">
              <a:solidFill>
                <a:srgbClr val="785AFF"/>
              </a:solidFill>
            </a:endParaRPr>
          </a:p>
          <a:p>
            <a:endParaRPr lang="en-PH" sz="2000" b="1">
              <a:solidFill>
                <a:srgbClr val="785AFF"/>
              </a:solidFill>
            </a:endParaRPr>
          </a:p>
        </p:txBody>
      </p:sp>
      <p:sp>
        <p:nvSpPr>
          <p:cNvPr id="3" name="Subtitle 3">
            <a:extLst>
              <a:ext uri="{FF2B5EF4-FFF2-40B4-BE49-F238E27FC236}">
                <a16:creationId xmlns:a16="http://schemas.microsoft.com/office/drawing/2014/main" id="{4F7E8F7E-6D89-74CB-11C3-C84321CCA4F1}"/>
              </a:ext>
            </a:extLst>
          </p:cNvPr>
          <p:cNvSpPr txBox="1">
            <a:spLocks/>
          </p:cNvSpPr>
          <p:nvPr/>
        </p:nvSpPr>
        <p:spPr>
          <a:xfrm>
            <a:off x="912539" y="5884552"/>
            <a:ext cx="4390474" cy="496766"/>
          </a:xfrm>
          <a:prstGeom prst="rect">
            <a:avLst/>
          </a:prstGeom>
        </p:spPr>
        <p:txBody>
          <a:bodyPr vert="horz" lIns="0" tIns="0" rIns="0" bIns="0" rtlCol="0" anchor="t">
            <a:normAutofit/>
          </a:bodyPr>
          <a:lstStyle>
            <a:lvl1pPr marL="0" indent="0" algn="l" defTabSz="914400" rtl="0" eaLnBrk="1" latinLnBrk="0" hangingPunct="1">
              <a:lnSpc>
                <a:spcPct val="114000"/>
              </a:lnSpc>
              <a:spcBef>
                <a:spcPts val="0"/>
              </a:spcBef>
              <a:buFont typeface="Arial" panose="020B0604020202020204" pitchFamily="34" charset="0"/>
              <a:buNone/>
              <a:defRPr lang="en-PH" sz="1800" kern="1200" spc="20" baseline="0" noProof="0" dirty="0">
                <a:solidFill>
                  <a:schemeClr val="accent1"/>
                </a:solidFill>
                <a:latin typeface="+mn-lt"/>
                <a:ea typeface="+mn-ea"/>
                <a:cs typeface="+mn-cs"/>
              </a:defRPr>
            </a:lvl1pPr>
            <a:lvl2pPr marL="457200" indent="0" algn="ctr" defTabSz="914400" rtl="0" eaLnBrk="1" latinLnBrk="0" hangingPunct="1">
              <a:lnSpc>
                <a:spcPct val="90000"/>
              </a:lnSpc>
              <a:spcBef>
                <a:spcPts val="500"/>
              </a:spcBef>
              <a:buFont typeface="Wingdings" panose="05000000000000000000" pitchFamily="2" charset="2"/>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Wingdings" panose="05000000000000000000" pitchFamily="2" charset="2"/>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Wingdings" panose="05000000000000000000" pitchFamily="2" charset="2"/>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a:solidFill>
                  <a:srgbClr val="785AFF"/>
                </a:solidFill>
              </a:rPr>
              <a:t>January 2025</a:t>
            </a:r>
            <a:endParaRPr lang="en-US">
              <a:solidFill>
                <a:srgbClr val="785AFF"/>
              </a:solidFill>
            </a:endParaRPr>
          </a:p>
        </p:txBody>
      </p:sp>
    </p:spTree>
    <p:extLst>
      <p:ext uri="{BB962C8B-B14F-4D97-AF65-F5344CB8AC3E}">
        <p14:creationId xmlns:p14="http://schemas.microsoft.com/office/powerpoint/2010/main" val="4129944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8A1A8-A714-7BAC-3853-9718429A598A}"/>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A9F75874-5E6B-9A64-278C-1166654B46E3}"/>
              </a:ext>
            </a:extLst>
          </p:cNvPr>
          <p:cNvSpPr>
            <a:spLocks noChangeArrowheads="1"/>
          </p:cNvSpPr>
          <p:nvPr/>
        </p:nvSpPr>
        <p:spPr bwMode="auto">
          <a:xfrm>
            <a:off x="543208" y="288378"/>
            <a:ext cx="342318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sb_de_ln_doc_type_rolled</a:t>
            </a:r>
            <a:endParaRPr kumimoji="0" lang="en-US" altLang="en-US" sz="2400" b="1" i="0" u="none" strike="noStrike" cap="none" normalizeH="0" baseline="0" dirty="0">
              <a:ln>
                <a:noFill/>
              </a:ln>
              <a:solidFill>
                <a:srgbClr val="785AFF"/>
              </a:solidFill>
              <a:effectLst/>
              <a:latin typeface="+mj-lt"/>
            </a:endParaRPr>
          </a:p>
        </p:txBody>
      </p:sp>
      <p:pic>
        <p:nvPicPr>
          <p:cNvPr id="2050" name="Picture 2">
            <a:extLst>
              <a:ext uri="{FF2B5EF4-FFF2-40B4-BE49-F238E27FC236}">
                <a16:creationId xmlns:a16="http://schemas.microsoft.com/office/drawing/2014/main" id="{7747072A-4EFC-C7B3-7971-86E8135348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459" y="781790"/>
            <a:ext cx="6801859" cy="529442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F8256EE-D244-71BA-64B8-0626FB17A2F8}"/>
              </a:ext>
            </a:extLst>
          </p:cNvPr>
          <p:cNvPicPr>
            <a:picLocks noChangeAspect="1"/>
          </p:cNvPicPr>
          <p:nvPr/>
        </p:nvPicPr>
        <p:blipFill>
          <a:blip r:embed="rId3"/>
          <a:stretch>
            <a:fillRect/>
          </a:stretch>
        </p:blipFill>
        <p:spPr>
          <a:xfrm>
            <a:off x="7023038" y="5424438"/>
            <a:ext cx="5168962" cy="1303543"/>
          </a:xfrm>
          <a:prstGeom prst="rect">
            <a:avLst/>
          </a:prstGeom>
        </p:spPr>
      </p:pic>
    </p:spTree>
    <p:extLst>
      <p:ext uri="{BB962C8B-B14F-4D97-AF65-F5344CB8AC3E}">
        <p14:creationId xmlns:p14="http://schemas.microsoft.com/office/powerpoint/2010/main" val="31523310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19CC5C-7B86-9336-E829-2367431FE7BC}"/>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DCE1649A-DCB3-EB5B-6DEF-5A1DAE4126A3}"/>
              </a:ext>
            </a:extLst>
          </p:cNvPr>
          <p:cNvSpPr>
            <a:spLocks noChangeArrowheads="1"/>
          </p:cNvSpPr>
          <p:nvPr/>
        </p:nvSpPr>
        <p:spPr bwMode="auto">
          <a:xfrm>
            <a:off x="525101" y="360806"/>
            <a:ext cx="321023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sb_de_ln_marital_status</a:t>
            </a:r>
            <a:endParaRPr kumimoji="0" lang="en-US" altLang="en-US" sz="2400" b="1" i="0" u="none" strike="noStrike" cap="none" normalizeH="0" baseline="0" dirty="0">
              <a:ln>
                <a:noFill/>
              </a:ln>
              <a:solidFill>
                <a:srgbClr val="785AFF"/>
              </a:solidFill>
              <a:effectLst/>
              <a:latin typeface="+mj-lt"/>
            </a:endParaRPr>
          </a:p>
        </p:txBody>
      </p:sp>
      <p:pic>
        <p:nvPicPr>
          <p:cNvPr id="3074" name="Picture 2">
            <a:extLst>
              <a:ext uri="{FF2B5EF4-FFF2-40B4-BE49-F238E27FC236}">
                <a16:creationId xmlns:a16="http://schemas.microsoft.com/office/drawing/2014/main" id="{FC4CFE2A-2AB4-D8DD-76FE-A2FAC8B160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820" y="815248"/>
            <a:ext cx="6597304" cy="52275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AD6FFAB-D595-24EB-80E8-CE05EB06A319}"/>
              </a:ext>
            </a:extLst>
          </p:cNvPr>
          <p:cNvPicPr>
            <a:picLocks noChangeAspect="1"/>
          </p:cNvPicPr>
          <p:nvPr/>
        </p:nvPicPr>
        <p:blipFill>
          <a:blip r:embed="rId3"/>
          <a:stretch>
            <a:fillRect/>
          </a:stretch>
        </p:blipFill>
        <p:spPr>
          <a:xfrm>
            <a:off x="6599103" y="5439374"/>
            <a:ext cx="5345820" cy="1043478"/>
          </a:xfrm>
          <a:prstGeom prst="rect">
            <a:avLst/>
          </a:prstGeom>
        </p:spPr>
      </p:pic>
    </p:spTree>
    <p:extLst>
      <p:ext uri="{BB962C8B-B14F-4D97-AF65-F5344CB8AC3E}">
        <p14:creationId xmlns:p14="http://schemas.microsoft.com/office/powerpoint/2010/main" val="1957571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BFEE4-CBAD-6F50-690D-E4FCE3BCBE0A}"/>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4AFFE23A-572A-0420-2745-AFA7D8C0B581}"/>
              </a:ext>
            </a:extLst>
          </p:cNvPr>
          <p:cNvSpPr>
            <a:spLocks noChangeArrowheads="1"/>
          </p:cNvSpPr>
          <p:nvPr/>
        </p:nvSpPr>
        <p:spPr bwMode="auto">
          <a:xfrm>
            <a:off x="769545" y="200539"/>
            <a:ext cx="231576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de-DE" altLang="en-US" sz="2400" b="1" dirty="0">
                <a:solidFill>
                  <a:srgbClr val="785AFF"/>
                </a:solidFill>
                <a:latin typeface="+mj-lt"/>
              </a:rPr>
              <a:t>sb_de_ln_age_bin</a:t>
            </a:r>
            <a:endParaRPr kumimoji="0" lang="en-US" altLang="en-US" sz="2400" b="1" i="0" u="none" strike="noStrike" cap="none" normalizeH="0" baseline="0" dirty="0">
              <a:ln>
                <a:noFill/>
              </a:ln>
              <a:solidFill>
                <a:srgbClr val="785AFF"/>
              </a:solidFill>
              <a:effectLst/>
              <a:latin typeface="+mj-lt"/>
            </a:endParaRPr>
          </a:p>
        </p:txBody>
      </p:sp>
      <p:pic>
        <p:nvPicPr>
          <p:cNvPr id="4098" name="Picture 2">
            <a:extLst>
              <a:ext uri="{FF2B5EF4-FFF2-40B4-BE49-F238E27FC236}">
                <a16:creationId xmlns:a16="http://schemas.microsoft.com/office/drawing/2014/main" id="{EE1D9B51-C28B-BF9E-C1CB-E3F8B61B3E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422" y="754655"/>
            <a:ext cx="7313590" cy="534868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B985D7A-B95D-E7E8-ED04-86DF31C01784}"/>
              </a:ext>
            </a:extLst>
          </p:cNvPr>
          <p:cNvPicPr>
            <a:picLocks noChangeAspect="1"/>
          </p:cNvPicPr>
          <p:nvPr/>
        </p:nvPicPr>
        <p:blipFill>
          <a:blip r:embed="rId3"/>
          <a:stretch>
            <a:fillRect/>
          </a:stretch>
        </p:blipFill>
        <p:spPr>
          <a:xfrm>
            <a:off x="7060090" y="5566284"/>
            <a:ext cx="4981346" cy="1047856"/>
          </a:xfrm>
          <a:prstGeom prst="rect">
            <a:avLst/>
          </a:prstGeom>
        </p:spPr>
      </p:pic>
    </p:spTree>
    <p:extLst>
      <p:ext uri="{BB962C8B-B14F-4D97-AF65-F5344CB8AC3E}">
        <p14:creationId xmlns:p14="http://schemas.microsoft.com/office/powerpoint/2010/main" val="34354346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17740-6C1C-D636-D26C-5DEA3D0F879F}"/>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A2C99ED1-417D-EC92-E7BB-145917358B9D}"/>
              </a:ext>
            </a:extLst>
          </p:cNvPr>
          <p:cNvSpPr>
            <a:spLocks noChangeArrowheads="1"/>
          </p:cNvSpPr>
          <p:nvPr/>
        </p:nvSpPr>
        <p:spPr bwMode="auto">
          <a:xfrm>
            <a:off x="488887" y="315539"/>
            <a:ext cx="255595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785AFF"/>
                </a:solidFill>
                <a:effectLst/>
                <a:latin typeface="+mj-lt"/>
              </a:rPr>
              <a:t>sb_de_ln_ref2_type</a:t>
            </a:r>
          </a:p>
        </p:txBody>
      </p:sp>
      <p:pic>
        <p:nvPicPr>
          <p:cNvPr id="5122" name="Picture 2">
            <a:extLst>
              <a:ext uri="{FF2B5EF4-FFF2-40B4-BE49-F238E27FC236}">
                <a16:creationId xmlns:a16="http://schemas.microsoft.com/office/drawing/2014/main" id="{43119771-EA85-F36A-276A-BA237DE698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514" y="722982"/>
            <a:ext cx="7436539" cy="541203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EB2816CE-CFD5-8B9B-68BA-64B502111A4D}"/>
              </a:ext>
            </a:extLst>
          </p:cNvPr>
          <p:cNvPicPr>
            <a:picLocks noChangeAspect="1"/>
          </p:cNvPicPr>
          <p:nvPr/>
        </p:nvPicPr>
        <p:blipFill>
          <a:blip r:embed="rId4"/>
          <a:stretch>
            <a:fillRect/>
          </a:stretch>
        </p:blipFill>
        <p:spPr>
          <a:xfrm>
            <a:off x="7061811" y="5368943"/>
            <a:ext cx="5012675" cy="1206175"/>
          </a:xfrm>
          <a:prstGeom prst="rect">
            <a:avLst/>
          </a:prstGeom>
        </p:spPr>
      </p:pic>
    </p:spTree>
    <p:extLst>
      <p:ext uri="{BB962C8B-B14F-4D97-AF65-F5344CB8AC3E}">
        <p14:creationId xmlns:p14="http://schemas.microsoft.com/office/powerpoint/2010/main" val="1903440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36312-654D-0878-38A4-D37C6403DF39}"/>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D8D2AC1B-FAF9-2B2F-6F31-0556098FC7C4}"/>
              </a:ext>
            </a:extLst>
          </p:cNvPr>
          <p:cNvSpPr>
            <a:spLocks noChangeArrowheads="1"/>
          </p:cNvSpPr>
          <p:nvPr/>
        </p:nvSpPr>
        <p:spPr bwMode="auto">
          <a:xfrm>
            <a:off x="543208" y="333646"/>
            <a:ext cx="3388235"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sb_de_ln_education_level</a:t>
            </a:r>
            <a:endParaRPr kumimoji="0" lang="en-US" altLang="en-US" sz="2400" b="1" i="0" u="none" strike="noStrike" cap="none" normalizeH="0" baseline="0" dirty="0">
              <a:ln>
                <a:noFill/>
              </a:ln>
              <a:solidFill>
                <a:srgbClr val="785AFF"/>
              </a:solidFill>
              <a:effectLst/>
              <a:latin typeface="+mj-lt"/>
            </a:endParaRPr>
          </a:p>
        </p:txBody>
      </p:sp>
      <p:pic>
        <p:nvPicPr>
          <p:cNvPr id="6146" name="Picture 2">
            <a:extLst>
              <a:ext uri="{FF2B5EF4-FFF2-40B4-BE49-F238E27FC236}">
                <a16:creationId xmlns:a16="http://schemas.microsoft.com/office/drawing/2014/main" id="{05EE8DB0-75A8-A7F1-B544-657A29B83D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2716" y="603243"/>
            <a:ext cx="6535708" cy="5825099"/>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657B93D0-5931-D40E-F87B-F66466ECA5A3}"/>
              </a:ext>
            </a:extLst>
          </p:cNvPr>
          <p:cNvPicPr>
            <a:picLocks noChangeAspect="1"/>
          </p:cNvPicPr>
          <p:nvPr/>
        </p:nvPicPr>
        <p:blipFill>
          <a:blip r:embed="rId4"/>
          <a:stretch>
            <a:fillRect/>
          </a:stretch>
        </p:blipFill>
        <p:spPr>
          <a:xfrm>
            <a:off x="6015324" y="5309906"/>
            <a:ext cx="6176676" cy="1246450"/>
          </a:xfrm>
          <a:prstGeom prst="rect">
            <a:avLst/>
          </a:prstGeom>
        </p:spPr>
      </p:pic>
    </p:spTree>
    <p:extLst>
      <p:ext uri="{BB962C8B-B14F-4D97-AF65-F5344CB8AC3E}">
        <p14:creationId xmlns:p14="http://schemas.microsoft.com/office/powerpoint/2010/main" val="1676876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AD4F4-F049-F177-4DC5-62F7BC9BA629}"/>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19442506-A089-3080-E6E9-DA1F4679C09F}"/>
              </a:ext>
            </a:extLst>
          </p:cNvPr>
          <p:cNvSpPr>
            <a:spLocks noChangeArrowheads="1"/>
          </p:cNvSpPr>
          <p:nvPr/>
        </p:nvSpPr>
        <p:spPr bwMode="auto">
          <a:xfrm>
            <a:off x="325924" y="297431"/>
            <a:ext cx="362548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sb_de_ln_industry_new_bin</a:t>
            </a:r>
            <a:endParaRPr kumimoji="0" lang="en-US" altLang="en-US" sz="2400" b="1" i="0" u="none" strike="noStrike" cap="none" normalizeH="0" baseline="0" dirty="0">
              <a:ln>
                <a:noFill/>
              </a:ln>
              <a:solidFill>
                <a:srgbClr val="785AFF"/>
              </a:solidFill>
              <a:effectLst/>
              <a:latin typeface="+mj-lt"/>
            </a:endParaRPr>
          </a:p>
        </p:txBody>
      </p:sp>
      <p:pic>
        <p:nvPicPr>
          <p:cNvPr id="7170" name="Picture 2">
            <a:extLst>
              <a:ext uri="{FF2B5EF4-FFF2-40B4-BE49-F238E27FC236}">
                <a16:creationId xmlns:a16="http://schemas.microsoft.com/office/drawing/2014/main" id="{2290F899-9C7F-F414-E28F-A74AB2E347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235" y="780443"/>
            <a:ext cx="6830459" cy="503198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3C62B58-CA09-DFC0-E530-F0E7BB1FE3CC}"/>
              </a:ext>
            </a:extLst>
          </p:cNvPr>
          <p:cNvPicPr>
            <a:picLocks noChangeAspect="1"/>
          </p:cNvPicPr>
          <p:nvPr/>
        </p:nvPicPr>
        <p:blipFill>
          <a:blip r:embed="rId4"/>
          <a:stretch>
            <a:fillRect/>
          </a:stretch>
        </p:blipFill>
        <p:spPr>
          <a:xfrm>
            <a:off x="6494215" y="5373662"/>
            <a:ext cx="5543550" cy="1104900"/>
          </a:xfrm>
          <a:prstGeom prst="rect">
            <a:avLst/>
          </a:prstGeom>
        </p:spPr>
      </p:pic>
    </p:spTree>
    <p:extLst>
      <p:ext uri="{BB962C8B-B14F-4D97-AF65-F5344CB8AC3E}">
        <p14:creationId xmlns:p14="http://schemas.microsoft.com/office/powerpoint/2010/main" val="86980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BC6813-6D07-C488-A1CE-CE0CFA08B2A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9845B23-5D2C-DD0B-DEB8-D7C74057ED00}"/>
              </a:ext>
            </a:extLst>
          </p:cNvPr>
          <p:cNvSpPr>
            <a:spLocks noChangeArrowheads="1"/>
          </p:cNvSpPr>
          <p:nvPr/>
        </p:nvSpPr>
        <p:spPr bwMode="auto">
          <a:xfrm>
            <a:off x="325925" y="223372"/>
            <a:ext cx="255595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rgbClr val="785AFF"/>
                </a:solidFill>
                <a:effectLst/>
                <a:latin typeface="+mj-lt"/>
              </a:rPr>
              <a:t>sb_de_ln_ref1_type</a:t>
            </a:r>
          </a:p>
        </p:txBody>
      </p:sp>
      <p:pic>
        <p:nvPicPr>
          <p:cNvPr id="8194" name="Picture 2">
            <a:extLst>
              <a:ext uri="{FF2B5EF4-FFF2-40B4-BE49-F238E27FC236}">
                <a16:creationId xmlns:a16="http://schemas.microsoft.com/office/drawing/2014/main" id="{A5B451EE-604E-0734-FF8F-2D7E6C293F7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53182"/>
            <a:ext cx="7142221" cy="515959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6C087BB-BA38-9355-36AF-0FDA9E2B1BAB}"/>
              </a:ext>
            </a:extLst>
          </p:cNvPr>
          <p:cNvPicPr>
            <a:picLocks noChangeAspect="1"/>
          </p:cNvPicPr>
          <p:nvPr/>
        </p:nvPicPr>
        <p:blipFill>
          <a:blip r:embed="rId4"/>
          <a:stretch>
            <a:fillRect/>
          </a:stretch>
        </p:blipFill>
        <p:spPr>
          <a:xfrm>
            <a:off x="6735368" y="5144877"/>
            <a:ext cx="5346464" cy="1340780"/>
          </a:xfrm>
          <a:prstGeom prst="rect">
            <a:avLst/>
          </a:prstGeom>
        </p:spPr>
      </p:pic>
    </p:spTree>
    <p:extLst>
      <p:ext uri="{BB962C8B-B14F-4D97-AF65-F5344CB8AC3E}">
        <p14:creationId xmlns:p14="http://schemas.microsoft.com/office/powerpoint/2010/main" val="1245462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75C9D-49AE-3881-7D47-BBF1AC3BC5E3}"/>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A60F4238-8694-4279-09CD-17D15CF110DC}"/>
              </a:ext>
            </a:extLst>
          </p:cNvPr>
          <p:cNvSpPr>
            <a:spLocks noChangeArrowheads="1"/>
          </p:cNvSpPr>
          <p:nvPr/>
        </p:nvSpPr>
        <p:spPr bwMode="auto">
          <a:xfrm>
            <a:off x="362139" y="302031"/>
            <a:ext cx="298896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en-US" sz="2400" b="1" i="0" u="none" strike="noStrike" cap="none" normalizeH="0" baseline="0" dirty="0" err="1">
                <a:ln>
                  <a:noFill/>
                </a:ln>
                <a:solidFill>
                  <a:srgbClr val="785AFF"/>
                </a:solidFill>
                <a:effectLst/>
                <a:latin typeface="+mj-lt"/>
              </a:rPr>
              <a:t>sb_de_ln_province_bin</a:t>
            </a:r>
            <a:endParaRPr kumimoji="0" lang="en-US" altLang="en-US" sz="2400" b="1" i="0" u="none" strike="noStrike" cap="none" normalizeH="0" baseline="0" dirty="0">
              <a:ln>
                <a:noFill/>
              </a:ln>
              <a:solidFill>
                <a:srgbClr val="785AFF"/>
              </a:solidFill>
              <a:effectLst/>
              <a:latin typeface="+mj-lt"/>
            </a:endParaRPr>
          </a:p>
        </p:txBody>
      </p:sp>
      <p:pic>
        <p:nvPicPr>
          <p:cNvPr id="9218" name="Picture 2">
            <a:extLst>
              <a:ext uri="{FF2B5EF4-FFF2-40B4-BE49-F238E27FC236}">
                <a16:creationId xmlns:a16="http://schemas.microsoft.com/office/drawing/2014/main" id="{F3C77443-378C-7650-BED1-1B97755D97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58" y="945528"/>
            <a:ext cx="7130806" cy="538174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6E5F69FF-6EEF-B5A7-6BA5-2D3A1002F588}"/>
              </a:ext>
            </a:extLst>
          </p:cNvPr>
          <p:cNvPicPr>
            <a:picLocks noChangeAspect="1"/>
          </p:cNvPicPr>
          <p:nvPr/>
        </p:nvPicPr>
        <p:blipFill>
          <a:blip r:embed="rId4"/>
          <a:stretch>
            <a:fillRect/>
          </a:stretch>
        </p:blipFill>
        <p:spPr>
          <a:xfrm>
            <a:off x="7142703" y="4373798"/>
            <a:ext cx="5049297" cy="2050791"/>
          </a:xfrm>
          <a:prstGeom prst="rect">
            <a:avLst/>
          </a:prstGeom>
        </p:spPr>
      </p:pic>
    </p:spTree>
    <p:extLst>
      <p:ext uri="{BB962C8B-B14F-4D97-AF65-F5344CB8AC3E}">
        <p14:creationId xmlns:p14="http://schemas.microsoft.com/office/powerpoint/2010/main" val="11327049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6FA856-8E57-7DCE-2E82-1A9694463317}"/>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BE73606F-0BA1-41E3-E357-54A850D5F05A}"/>
              </a:ext>
            </a:extLst>
          </p:cNvPr>
          <p:cNvSpPr>
            <a:spLocks noChangeArrowheads="1"/>
          </p:cNvSpPr>
          <p:nvPr/>
        </p:nvSpPr>
        <p:spPr bwMode="auto">
          <a:xfrm>
            <a:off x="470780" y="270270"/>
            <a:ext cx="501477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sb_de_onb_name_email_match_score</a:t>
            </a:r>
            <a:endParaRPr kumimoji="0" lang="en-US" altLang="en-US" sz="2400" b="1" i="0" u="none" strike="noStrike" cap="none" normalizeH="0" baseline="0" dirty="0">
              <a:ln>
                <a:noFill/>
              </a:ln>
              <a:solidFill>
                <a:srgbClr val="785AFF"/>
              </a:solidFill>
              <a:effectLst/>
              <a:latin typeface="+mj-lt"/>
            </a:endParaRPr>
          </a:p>
        </p:txBody>
      </p:sp>
      <p:pic>
        <p:nvPicPr>
          <p:cNvPr id="10242" name="Picture 2">
            <a:extLst>
              <a:ext uri="{FF2B5EF4-FFF2-40B4-BE49-F238E27FC236}">
                <a16:creationId xmlns:a16="http://schemas.microsoft.com/office/drawing/2014/main" id="{A7CA951C-3A21-3050-DFC8-F399E3A35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371" y="1229215"/>
            <a:ext cx="7169494" cy="535851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C45ED07D-A306-DC80-A96D-C5ED50F089E9}"/>
              </a:ext>
            </a:extLst>
          </p:cNvPr>
          <p:cNvPicPr>
            <a:picLocks noChangeAspect="1"/>
          </p:cNvPicPr>
          <p:nvPr/>
        </p:nvPicPr>
        <p:blipFill>
          <a:blip r:embed="rId3"/>
          <a:stretch>
            <a:fillRect/>
          </a:stretch>
        </p:blipFill>
        <p:spPr>
          <a:xfrm>
            <a:off x="6452950" y="5628785"/>
            <a:ext cx="5739050" cy="838497"/>
          </a:xfrm>
          <a:prstGeom prst="rect">
            <a:avLst/>
          </a:prstGeom>
        </p:spPr>
      </p:pic>
    </p:spTree>
    <p:extLst>
      <p:ext uri="{BB962C8B-B14F-4D97-AF65-F5344CB8AC3E}">
        <p14:creationId xmlns:p14="http://schemas.microsoft.com/office/powerpoint/2010/main" val="36240147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D2C37-273B-B6A2-A321-9C23C3F046C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62C6CBBC-0C39-6EA1-7932-696D3DCA161F}"/>
              </a:ext>
            </a:extLst>
          </p:cNvPr>
          <p:cNvSpPr>
            <a:spLocks noChangeArrowheads="1"/>
          </p:cNvSpPr>
          <p:nvPr/>
        </p:nvSpPr>
        <p:spPr bwMode="auto">
          <a:xfrm>
            <a:off x="253497" y="306485"/>
            <a:ext cx="3904082"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sb_de_ln_appln_day_of_week</a:t>
            </a:r>
            <a:endParaRPr kumimoji="0" lang="en-US" altLang="en-US" sz="2400" b="1" i="0" u="none" strike="noStrike" cap="none" normalizeH="0" baseline="0" dirty="0">
              <a:ln>
                <a:noFill/>
              </a:ln>
              <a:solidFill>
                <a:srgbClr val="785AFF"/>
              </a:solidFill>
              <a:effectLst/>
              <a:latin typeface="+mj-lt"/>
            </a:endParaRPr>
          </a:p>
        </p:txBody>
      </p:sp>
      <p:pic>
        <p:nvPicPr>
          <p:cNvPr id="11268" name="Picture 4">
            <a:extLst>
              <a:ext uri="{FF2B5EF4-FFF2-40B4-BE49-F238E27FC236}">
                <a16:creationId xmlns:a16="http://schemas.microsoft.com/office/drawing/2014/main" id="{F94C4B54-6CEC-8115-2E78-3F2067B926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79251"/>
            <a:ext cx="7463428" cy="548613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BCD6346C-4A55-0ED5-08A6-732AB9A103FD}"/>
              </a:ext>
            </a:extLst>
          </p:cNvPr>
          <p:cNvPicPr>
            <a:picLocks noChangeAspect="1"/>
          </p:cNvPicPr>
          <p:nvPr/>
        </p:nvPicPr>
        <p:blipFill>
          <a:blip r:embed="rId4"/>
          <a:stretch>
            <a:fillRect/>
          </a:stretch>
        </p:blipFill>
        <p:spPr>
          <a:xfrm>
            <a:off x="7091916" y="5479412"/>
            <a:ext cx="5100084" cy="1198673"/>
          </a:xfrm>
          <a:prstGeom prst="rect">
            <a:avLst/>
          </a:prstGeom>
        </p:spPr>
      </p:pic>
    </p:spTree>
    <p:extLst>
      <p:ext uri="{BB962C8B-B14F-4D97-AF65-F5344CB8AC3E}">
        <p14:creationId xmlns:p14="http://schemas.microsoft.com/office/powerpoint/2010/main" val="3057373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able 7">
            <a:extLst>
              <a:ext uri="{FF2B5EF4-FFF2-40B4-BE49-F238E27FC236}">
                <a16:creationId xmlns:a16="http://schemas.microsoft.com/office/drawing/2014/main" id="{C726F162-D69B-808D-A9E5-5BD78E7BFF56}"/>
              </a:ext>
            </a:extLst>
          </p:cNvPr>
          <p:cNvGraphicFramePr>
            <a:graphicFrameLocks noGrp="1"/>
          </p:cNvGraphicFramePr>
          <p:nvPr>
            <p:extLst>
              <p:ext uri="{D42A27DB-BD31-4B8C-83A1-F6EECF244321}">
                <p14:modId xmlns:p14="http://schemas.microsoft.com/office/powerpoint/2010/main" val="450836351"/>
              </p:ext>
            </p:extLst>
          </p:nvPr>
        </p:nvGraphicFramePr>
        <p:xfrm>
          <a:off x="64008" y="144162"/>
          <a:ext cx="11998223" cy="3278749"/>
        </p:xfrm>
        <a:graphic>
          <a:graphicData uri="http://schemas.openxmlformats.org/drawingml/2006/table">
            <a:tbl>
              <a:tblPr firstRow="1" bandRow="1">
                <a:tableStyleId>{5C22544A-7EE6-4342-B048-85BDC9FD1C3A}</a:tableStyleId>
              </a:tblPr>
              <a:tblGrid>
                <a:gridCol w="1194950">
                  <a:extLst>
                    <a:ext uri="{9D8B030D-6E8A-4147-A177-3AD203B41FA5}">
                      <a16:colId xmlns:a16="http://schemas.microsoft.com/office/drawing/2014/main" val="1440330779"/>
                    </a:ext>
                  </a:extLst>
                </a:gridCol>
                <a:gridCol w="1332257">
                  <a:extLst>
                    <a:ext uri="{9D8B030D-6E8A-4147-A177-3AD203B41FA5}">
                      <a16:colId xmlns:a16="http://schemas.microsoft.com/office/drawing/2014/main" val="3778991957"/>
                    </a:ext>
                  </a:extLst>
                </a:gridCol>
                <a:gridCol w="936581">
                  <a:extLst>
                    <a:ext uri="{9D8B030D-6E8A-4147-A177-3AD203B41FA5}">
                      <a16:colId xmlns:a16="http://schemas.microsoft.com/office/drawing/2014/main" val="3413834952"/>
                    </a:ext>
                  </a:extLst>
                </a:gridCol>
                <a:gridCol w="979647">
                  <a:extLst>
                    <a:ext uri="{9D8B030D-6E8A-4147-A177-3AD203B41FA5}">
                      <a16:colId xmlns:a16="http://schemas.microsoft.com/office/drawing/2014/main" val="743764662"/>
                    </a:ext>
                  </a:extLst>
                </a:gridCol>
                <a:gridCol w="1019069">
                  <a:extLst>
                    <a:ext uri="{9D8B030D-6E8A-4147-A177-3AD203B41FA5}">
                      <a16:colId xmlns:a16="http://schemas.microsoft.com/office/drawing/2014/main" val="172219971"/>
                    </a:ext>
                  </a:extLst>
                </a:gridCol>
                <a:gridCol w="1130362">
                  <a:extLst>
                    <a:ext uri="{9D8B030D-6E8A-4147-A177-3AD203B41FA5}">
                      <a16:colId xmlns:a16="http://schemas.microsoft.com/office/drawing/2014/main" val="3625903504"/>
                    </a:ext>
                  </a:extLst>
                </a:gridCol>
                <a:gridCol w="1151892">
                  <a:extLst>
                    <a:ext uri="{9D8B030D-6E8A-4147-A177-3AD203B41FA5}">
                      <a16:colId xmlns:a16="http://schemas.microsoft.com/office/drawing/2014/main" val="105367533"/>
                    </a:ext>
                  </a:extLst>
                </a:gridCol>
                <a:gridCol w="1162651">
                  <a:extLst>
                    <a:ext uri="{9D8B030D-6E8A-4147-A177-3AD203B41FA5}">
                      <a16:colId xmlns:a16="http://schemas.microsoft.com/office/drawing/2014/main" val="1098882510"/>
                    </a:ext>
                  </a:extLst>
                </a:gridCol>
                <a:gridCol w="974529">
                  <a:extLst>
                    <a:ext uri="{9D8B030D-6E8A-4147-A177-3AD203B41FA5}">
                      <a16:colId xmlns:a16="http://schemas.microsoft.com/office/drawing/2014/main" val="1771666878"/>
                    </a:ext>
                  </a:extLst>
                </a:gridCol>
                <a:gridCol w="248472">
                  <a:extLst>
                    <a:ext uri="{9D8B030D-6E8A-4147-A177-3AD203B41FA5}">
                      <a16:colId xmlns:a16="http://schemas.microsoft.com/office/drawing/2014/main" val="2047833779"/>
                    </a:ext>
                  </a:extLst>
                </a:gridCol>
                <a:gridCol w="917206">
                  <a:extLst>
                    <a:ext uri="{9D8B030D-6E8A-4147-A177-3AD203B41FA5}">
                      <a16:colId xmlns:a16="http://schemas.microsoft.com/office/drawing/2014/main" val="3863968804"/>
                    </a:ext>
                  </a:extLst>
                </a:gridCol>
                <a:gridCol w="950607">
                  <a:extLst>
                    <a:ext uri="{9D8B030D-6E8A-4147-A177-3AD203B41FA5}">
                      <a16:colId xmlns:a16="http://schemas.microsoft.com/office/drawing/2014/main" val="2793885964"/>
                    </a:ext>
                  </a:extLst>
                </a:gridCol>
              </a:tblGrid>
              <a:tr h="533671">
                <a:tc>
                  <a:txBody>
                    <a:bodyPr/>
                    <a:lstStyle/>
                    <a:p>
                      <a:endParaRPr lang="en-US" sz="1200"/>
                    </a:p>
                  </a:txBody>
                  <a:tcPr>
                    <a:solidFill>
                      <a:srgbClr val="785AFF"/>
                    </a:solidFill>
                  </a:tcPr>
                </a:tc>
                <a:tc>
                  <a:txBody>
                    <a:bodyPr/>
                    <a:lstStyle/>
                    <a:p>
                      <a:r>
                        <a:rPr lang="en-US" sz="1100"/>
                        <a:t>Loan Disbursement Date</a:t>
                      </a:r>
                    </a:p>
                  </a:txBody>
                  <a:tcPr>
                    <a:solidFill>
                      <a:srgbClr val="785AFF"/>
                    </a:solidFill>
                  </a:tcPr>
                </a:tc>
                <a:tc gridSpan="3">
                  <a:txBody>
                    <a:bodyPr/>
                    <a:lstStyle/>
                    <a:p>
                      <a:pPr algn="ctr"/>
                      <a:r>
                        <a:rPr lang="en-US" sz="1100"/>
                        <a:t># All SIL Loans</a:t>
                      </a: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algn="ctr"/>
                      <a:r>
                        <a:rPr lang="en-US" sz="1100"/>
                        <a:t># Bad (FSPD30) SIL Loans</a:t>
                      </a: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4">
                  <a:txBody>
                    <a:bodyPr/>
                    <a:lstStyle/>
                    <a:p>
                      <a:pPr lvl="0" algn="ctr">
                        <a:buNone/>
                      </a:pPr>
                      <a:r>
                        <a:rPr lang="en-US" sz="1100"/>
                        <a:t>FSPD30 rate</a:t>
                      </a: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tc>
                <a:tc hMerge="1">
                  <a:txBody>
                    <a:bodyPr/>
                    <a:lstStyle/>
                    <a:p>
                      <a:endParaRPr lang="en-US"/>
                    </a:p>
                  </a:txBody>
                  <a:tcPr>
                    <a:solidFill>
                      <a:srgbClr val="785AFF"/>
                    </a:solidFill>
                  </a:tcPr>
                </a:tc>
                <a:extLst>
                  <a:ext uri="{0D108BD9-81ED-4DB2-BD59-A6C34878D82A}">
                    <a16:rowId xmlns:a16="http://schemas.microsoft.com/office/drawing/2014/main" val="4243409235"/>
                  </a:ext>
                </a:extLst>
              </a:tr>
              <a:tr h="383149">
                <a:tc>
                  <a:txBody>
                    <a:bodyPr/>
                    <a:lstStyle/>
                    <a:p>
                      <a:pPr lvl="0">
                        <a:buNone/>
                      </a:pPr>
                      <a:endParaRPr lang="en-US" sz="1200"/>
                    </a:p>
                  </a:txBody>
                  <a:tcPr>
                    <a:solidFill>
                      <a:srgbClr val="785AFF"/>
                    </a:solidFill>
                  </a:tcPr>
                </a:tc>
                <a:tc>
                  <a:txBody>
                    <a:bodyPr/>
                    <a:lstStyle/>
                    <a:p>
                      <a:pPr lvl="0">
                        <a:buNone/>
                      </a:pPr>
                      <a:endParaRPr lang="en-US" sz="1100"/>
                    </a:p>
                  </a:txBody>
                  <a:tcPr>
                    <a:solidFill>
                      <a:srgbClr val="785AFF"/>
                    </a:solidFill>
                  </a:tcPr>
                </a:tc>
                <a:tc>
                  <a:txBody>
                    <a:bodyPr/>
                    <a:lstStyle/>
                    <a:p>
                      <a:pPr lvl="0">
                        <a:buNone/>
                      </a:pPr>
                      <a:r>
                        <a:rPr lang="en-US" sz="1100" b="1">
                          <a:solidFill>
                            <a:schemeClr val="bg1"/>
                          </a:solidFill>
                        </a:rPr>
                        <a:t>Overall</a:t>
                      </a:r>
                    </a:p>
                  </a:txBody>
                  <a:tcPr>
                    <a:solidFill>
                      <a:srgbClr val="785AFF"/>
                    </a:solidFill>
                  </a:tcPr>
                </a:tc>
                <a:tc>
                  <a:txBody>
                    <a:bodyPr/>
                    <a:lstStyle/>
                    <a:p>
                      <a:pPr lvl="0">
                        <a:buNone/>
                      </a:pPr>
                      <a:r>
                        <a:rPr lang="en-US" sz="1100" b="1">
                          <a:solidFill>
                            <a:schemeClr val="bg1"/>
                          </a:solidFill>
                        </a:rPr>
                        <a:t>Mobile</a:t>
                      </a:r>
                    </a:p>
                  </a:txBody>
                  <a:tcPr>
                    <a:solidFill>
                      <a:srgbClr val="785AFF"/>
                    </a:solidFill>
                  </a:tcPr>
                </a:tc>
                <a:tc>
                  <a:txBody>
                    <a:bodyPr/>
                    <a:lstStyle/>
                    <a:p>
                      <a:pPr lvl="0">
                        <a:buNone/>
                      </a:pPr>
                      <a:r>
                        <a:rPr lang="en-US" sz="1100" b="1">
                          <a:solidFill>
                            <a:schemeClr val="bg1"/>
                          </a:solidFill>
                        </a:rPr>
                        <a:t>Non Mobile</a:t>
                      </a:r>
                    </a:p>
                  </a:txBody>
                  <a:tcPr>
                    <a:solidFill>
                      <a:srgbClr val="785AFF"/>
                    </a:solidFill>
                  </a:tcPr>
                </a:tc>
                <a:tc>
                  <a:txBody>
                    <a:bodyPr/>
                    <a:lstStyle/>
                    <a:p>
                      <a:pPr lvl="0">
                        <a:buNone/>
                      </a:pPr>
                      <a:r>
                        <a:rPr lang="en-US" sz="1100" b="1" i="0" u="none" strike="noStrike" noProof="0">
                          <a:solidFill>
                            <a:schemeClr val="bg1"/>
                          </a:solidFill>
                          <a:latin typeface="Aptos"/>
                        </a:rPr>
                        <a:t>Overall</a:t>
                      </a:r>
                      <a:endParaRPr lang="en-US"/>
                    </a:p>
                  </a:txBody>
                  <a:tcPr>
                    <a:solidFill>
                      <a:srgbClr val="785AFF"/>
                    </a:solidFill>
                  </a:tcPr>
                </a:tc>
                <a:tc>
                  <a:txBody>
                    <a:bodyPr/>
                    <a:lstStyle/>
                    <a:p>
                      <a:pPr lvl="0">
                        <a:buNone/>
                      </a:pPr>
                      <a:r>
                        <a:rPr lang="en-US" sz="1100" b="1" i="0" u="none" strike="noStrike" noProof="0">
                          <a:solidFill>
                            <a:schemeClr val="bg1"/>
                          </a:solidFill>
                          <a:latin typeface="Aptos"/>
                        </a:rPr>
                        <a:t>Mobile</a:t>
                      </a:r>
                      <a:endParaRPr lang="en-US"/>
                    </a:p>
                  </a:txBody>
                  <a:tcPr>
                    <a:solidFill>
                      <a:srgbClr val="785AFF"/>
                    </a:solidFill>
                  </a:tcPr>
                </a:tc>
                <a:tc>
                  <a:txBody>
                    <a:bodyPr/>
                    <a:lstStyle/>
                    <a:p>
                      <a:pPr lvl="0" algn="l">
                        <a:lnSpc>
                          <a:spcPct val="100000"/>
                        </a:lnSpc>
                        <a:spcBef>
                          <a:spcPts val="0"/>
                        </a:spcBef>
                        <a:spcAft>
                          <a:spcPts val="0"/>
                        </a:spcAft>
                        <a:buNone/>
                      </a:pPr>
                      <a:r>
                        <a:rPr lang="en-US" sz="1100" b="1" i="0" u="none" strike="noStrike" noProof="0">
                          <a:solidFill>
                            <a:schemeClr val="bg1"/>
                          </a:solidFill>
                          <a:latin typeface="Aptos"/>
                        </a:rPr>
                        <a:t>Non Mobile</a:t>
                      </a:r>
                      <a:endParaRPr lang="en-US" sz="1100" b="0" i="0" u="none" strike="noStrike" noProof="0">
                        <a:solidFill>
                          <a:srgbClr val="000000"/>
                        </a:solidFill>
                        <a:latin typeface="Aptos"/>
                      </a:endParaRPr>
                    </a:p>
                  </a:txBody>
                  <a:tcPr>
                    <a:solidFill>
                      <a:srgbClr val="785AFF"/>
                    </a:solidFill>
                  </a:tcPr>
                </a:tc>
                <a:tc gridSpan="2">
                  <a:txBody>
                    <a:bodyPr/>
                    <a:lstStyle/>
                    <a:p>
                      <a:pPr lvl="0" algn="ctr">
                        <a:buNone/>
                      </a:pPr>
                      <a:r>
                        <a:rPr lang="en-US" sz="1100" b="1" i="0" u="none" strike="noStrike" noProof="0">
                          <a:solidFill>
                            <a:schemeClr val="bg1"/>
                          </a:solidFill>
                          <a:latin typeface="Aptos"/>
                        </a:rPr>
                        <a:t>Overall</a:t>
                      </a:r>
                      <a:endParaRPr lang="en-US"/>
                    </a:p>
                  </a:txBody>
                  <a:tcPr>
                    <a:solidFill>
                      <a:srgbClr val="785AFF"/>
                    </a:solidFill>
                  </a:tcPr>
                </a:tc>
                <a:tc hMerge="1">
                  <a:txBody>
                    <a:bodyPr/>
                    <a:lstStyle/>
                    <a:p>
                      <a:endParaRPr lang="en-US"/>
                    </a:p>
                  </a:txBody>
                  <a:tcPr/>
                </a:tc>
                <a:tc>
                  <a:txBody>
                    <a:bodyPr/>
                    <a:lstStyle/>
                    <a:p>
                      <a:pPr lvl="0" algn="ctr">
                        <a:buNone/>
                      </a:pPr>
                      <a:r>
                        <a:rPr lang="en-US" sz="1100" b="1" i="0" u="none" strike="noStrike" noProof="0">
                          <a:solidFill>
                            <a:schemeClr val="bg1"/>
                          </a:solidFill>
                          <a:latin typeface="Aptos"/>
                        </a:rPr>
                        <a:t>Mobile</a:t>
                      </a:r>
                      <a:endParaRPr lang="en-US"/>
                    </a:p>
                  </a:txBody>
                  <a:tcPr>
                    <a:solidFill>
                      <a:srgbClr val="785AFF"/>
                    </a:solidFill>
                  </a:tcPr>
                </a:tc>
                <a:tc>
                  <a:txBody>
                    <a:bodyPr/>
                    <a:lstStyle/>
                    <a:p>
                      <a:pPr lvl="0" algn="l">
                        <a:lnSpc>
                          <a:spcPct val="100000"/>
                        </a:lnSpc>
                        <a:spcBef>
                          <a:spcPts val="0"/>
                        </a:spcBef>
                        <a:spcAft>
                          <a:spcPts val="0"/>
                        </a:spcAft>
                        <a:buNone/>
                      </a:pPr>
                      <a:r>
                        <a:rPr lang="en-US" sz="1100" b="1" i="0" u="none" strike="noStrike" noProof="0">
                          <a:solidFill>
                            <a:schemeClr val="bg1"/>
                          </a:solidFill>
                          <a:latin typeface="Aptos"/>
                        </a:rPr>
                        <a:t>Non Mobile</a:t>
                      </a:r>
                      <a:endParaRPr lang="en-US" sz="1100" b="0" i="0" u="none" strike="noStrike" noProof="0">
                        <a:solidFill>
                          <a:srgbClr val="000000"/>
                        </a:solidFill>
                        <a:latin typeface="Aptos"/>
                      </a:endParaRPr>
                    </a:p>
                  </a:txBody>
                  <a:tcPr>
                    <a:solidFill>
                      <a:srgbClr val="785AFF"/>
                    </a:solidFill>
                  </a:tcPr>
                </a:tc>
                <a:extLst>
                  <a:ext uri="{0D108BD9-81ED-4DB2-BD59-A6C34878D82A}">
                    <a16:rowId xmlns:a16="http://schemas.microsoft.com/office/drawing/2014/main" val="3014490870"/>
                  </a:ext>
                </a:extLst>
              </a:tr>
              <a:tr h="533671">
                <a:tc>
                  <a:txBody>
                    <a:bodyPr/>
                    <a:lstStyle/>
                    <a:p>
                      <a:r>
                        <a:rPr lang="en-US" sz="1100" dirty="0">
                          <a:latin typeface="+mj-lt"/>
                        </a:rPr>
                        <a:t>All Data</a:t>
                      </a:r>
                    </a:p>
                    <a:p>
                      <a:r>
                        <a:rPr lang="en-US" sz="1100" dirty="0">
                          <a:latin typeface="+mj-lt"/>
                        </a:rPr>
                        <a:t>Training – 90%,val – 10%</a:t>
                      </a:r>
                    </a:p>
                  </a:txBody>
                  <a:tcPr>
                    <a:solidFill>
                      <a:srgbClr val="C3B9ED">
                        <a:alpha val="79000"/>
                      </a:srgbClr>
                    </a:solidFill>
                  </a:tcPr>
                </a:tc>
                <a:tc>
                  <a:txBody>
                    <a:bodyPr/>
                    <a:lstStyle/>
                    <a:p>
                      <a:r>
                        <a:rPr lang="en-US" sz="1100" dirty="0">
                          <a:latin typeface="+mj-lt"/>
                        </a:rPr>
                        <a:t>01/07/2023 - 30/06/2024</a:t>
                      </a:r>
                    </a:p>
                  </a:txBody>
                  <a:tcPr>
                    <a:solidFill>
                      <a:srgbClr val="C3B9ED">
                        <a:alpha val="79000"/>
                      </a:srgbClr>
                    </a:solidFill>
                  </a:tcPr>
                </a:tc>
                <a:tc>
                  <a:txBody>
                    <a:bodyPr/>
                    <a:lstStyle/>
                    <a:p>
                      <a:pPr lvl="0">
                        <a:buNone/>
                      </a:pPr>
                      <a:r>
                        <a:rPr lang="en-IN" sz="1100" dirty="0">
                          <a:latin typeface="+mj-lt"/>
                        </a:rPr>
                        <a:t>57244</a:t>
                      </a:r>
                      <a:endParaRPr lang="en-US" sz="1100" dirty="0">
                        <a:solidFill>
                          <a:schemeClr val="tx1"/>
                        </a:solidFill>
                        <a:latin typeface="+mj-lt"/>
                      </a:endParaRPr>
                    </a:p>
                  </a:txBody>
                  <a:tcPr>
                    <a:solidFill>
                      <a:srgbClr val="C3B9ED">
                        <a:alpha val="79000"/>
                      </a:srgbClr>
                    </a:solidFill>
                  </a:tcPr>
                </a:tc>
                <a:tc>
                  <a:txBody>
                    <a:bodyPr/>
                    <a:lstStyle/>
                    <a:p>
                      <a:pPr lvl="0">
                        <a:buNone/>
                      </a:pPr>
                      <a:r>
                        <a:rPr lang="en-IN" sz="1100" dirty="0">
                          <a:latin typeface="+mj-lt"/>
                        </a:rPr>
                        <a:t>3093</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54151</a:t>
                      </a:r>
                      <a:endParaRPr lang="en-US" sz="1100" dirty="0">
                        <a:latin typeface="+mj-lt"/>
                      </a:endParaRPr>
                    </a:p>
                  </a:txBody>
                  <a:tcPr>
                    <a:solidFill>
                      <a:srgbClr val="C3B9ED">
                        <a:alpha val="79000"/>
                      </a:srgbClr>
                    </a:solidFill>
                  </a:tcPr>
                </a:tc>
                <a:tc>
                  <a:txBody>
                    <a:bodyPr/>
                    <a:lstStyle/>
                    <a:p>
                      <a:r>
                        <a:rPr lang="en-IN" sz="1100" dirty="0">
                          <a:latin typeface="+mj-lt"/>
                        </a:rPr>
                        <a:t>7484.0</a:t>
                      </a:r>
                      <a:endParaRPr lang="en-US" sz="1100" dirty="0">
                        <a:solidFill>
                          <a:schemeClr val="tx1"/>
                        </a:solidFill>
                        <a:latin typeface="+mj-lt"/>
                      </a:endParaRPr>
                    </a:p>
                  </a:txBody>
                  <a:tcPr>
                    <a:solidFill>
                      <a:srgbClr val="C3B9ED">
                        <a:alpha val="79000"/>
                      </a:srgbClr>
                    </a:solidFill>
                  </a:tcPr>
                </a:tc>
                <a:tc>
                  <a:txBody>
                    <a:bodyPr/>
                    <a:lstStyle/>
                    <a:p>
                      <a:pPr lvl="0">
                        <a:buNone/>
                      </a:pPr>
                      <a:r>
                        <a:rPr lang="en-IN" sz="1100" dirty="0">
                          <a:latin typeface="+mj-lt"/>
                        </a:rPr>
                        <a:t>596.0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6888.0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0.1307</a:t>
                      </a:r>
                      <a:endParaRPr lang="en-US" sz="1100" dirty="0">
                        <a:solidFill>
                          <a:schemeClr val="tx1"/>
                        </a:solidFill>
                        <a:latin typeface="+mj-lt"/>
                      </a:endParaRPr>
                    </a:p>
                  </a:txBody>
                  <a:tcPr>
                    <a:solidFill>
                      <a:srgbClr val="C3B9ED">
                        <a:alpha val="79000"/>
                      </a:srgbClr>
                    </a:solidFill>
                  </a:tcPr>
                </a:tc>
                <a:tc gridSpan="2">
                  <a:txBody>
                    <a:bodyPr/>
                    <a:lstStyle/>
                    <a:p>
                      <a:pPr lvl="0">
                        <a:buNone/>
                      </a:pPr>
                      <a:r>
                        <a:rPr lang="en-IN" sz="1100" dirty="0">
                          <a:latin typeface="+mj-lt"/>
                        </a:rPr>
                        <a:t>0.1926</a:t>
                      </a:r>
                      <a:endParaRPr lang="en-US" sz="1100" dirty="0">
                        <a:latin typeface="+mj-lt"/>
                      </a:endParaRPr>
                    </a:p>
                  </a:txBody>
                  <a:tcPr>
                    <a:solidFill>
                      <a:srgbClr val="C3B9ED">
                        <a:alpha val="79000"/>
                      </a:srgbClr>
                    </a:solidFill>
                  </a:tcPr>
                </a:tc>
                <a:tc hMerge="1">
                  <a:txBody>
                    <a:bodyPr/>
                    <a:lstStyle/>
                    <a:p>
                      <a:pPr lvl="0">
                        <a:buNone/>
                      </a:pPr>
                      <a:endParaRPr lang="en-IN" sz="1200"/>
                    </a:p>
                  </a:txBody>
                  <a:tcPr>
                    <a:solidFill>
                      <a:srgbClr val="C3B9ED">
                        <a:alpha val="79000"/>
                      </a:srgbClr>
                    </a:solidFill>
                  </a:tcPr>
                </a:tc>
                <a:tc>
                  <a:txBody>
                    <a:bodyPr/>
                    <a:lstStyle/>
                    <a:p>
                      <a:pPr lvl="0">
                        <a:buNone/>
                      </a:pPr>
                      <a:r>
                        <a:rPr lang="en-IN" sz="1100" dirty="0">
                          <a:latin typeface="+mj-lt"/>
                        </a:rPr>
                        <a:t>0.1271</a:t>
                      </a:r>
                      <a:endParaRPr lang="en-US" sz="1100" dirty="0">
                        <a:latin typeface="+mj-lt"/>
                      </a:endParaRPr>
                    </a:p>
                  </a:txBody>
                  <a:tcPr>
                    <a:solidFill>
                      <a:srgbClr val="C3B9ED">
                        <a:alpha val="79000"/>
                      </a:srgbClr>
                    </a:solidFill>
                  </a:tcPr>
                </a:tc>
                <a:extLst>
                  <a:ext uri="{0D108BD9-81ED-4DB2-BD59-A6C34878D82A}">
                    <a16:rowId xmlns:a16="http://schemas.microsoft.com/office/drawing/2014/main" val="3994136543"/>
                  </a:ext>
                </a:extLst>
              </a:tr>
              <a:tr h="383149">
                <a:tc>
                  <a:txBody>
                    <a:bodyPr/>
                    <a:lstStyle/>
                    <a:p>
                      <a:r>
                        <a:rPr lang="en-US" sz="1100">
                          <a:latin typeface="+mj-lt"/>
                        </a:rPr>
                        <a:t>July</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j-lt"/>
                        </a:rPr>
                        <a:t>01/07/2024 - 31/07/2024</a:t>
                      </a:r>
                    </a:p>
                  </a:txBody>
                  <a:tcPr>
                    <a:solidFill>
                      <a:srgbClr val="C3B9ED">
                        <a:alpha val="79000"/>
                      </a:srgbClr>
                    </a:solidFill>
                  </a:tcPr>
                </a:tc>
                <a:tc>
                  <a:txBody>
                    <a:bodyPr/>
                    <a:lstStyle/>
                    <a:p>
                      <a:pPr lvl="0">
                        <a:buNone/>
                      </a:pPr>
                      <a:r>
                        <a:rPr lang="en-IN" sz="1100" dirty="0">
                          <a:latin typeface="+mj-lt"/>
                        </a:rPr>
                        <a:t>11253</a:t>
                      </a:r>
                      <a:endParaRPr lang="en-US" sz="1100" dirty="0">
                        <a:solidFill>
                          <a:schemeClr val="tx1"/>
                        </a:solidFill>
                        <a:latin typeface="+mj-lt"/>
                      </a:endParaRP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100" dirty="0">
                          <a:latin typeface="+mj-lt"/>
                        </a:rPr>
                        <a:t>2559</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8694</a:t>
                      </a:r>
                      <a:endParaRPr lang="en-US" sz="1100" dirty="0">
                        <a:latin typeface="+mj-lt"/>
                      </a:endParaRPr>
                    </a:p>
                  </a:txBody>
                  <a:tcPr>
                    <a:solidFill>
                      <a:srgbClr val="C3B9ED">
                        <a:alpha val="79000"/>
                      </a:srgbClr>
                    </a:solidFill>
                  </a:tcPr>
                </a:tc>
                <a:tc>
                  <a:txBody>
                    <a:bodyPr/>
                    <a:lstStyle/>
                    <a:p>
                      <a:r>
                        <a:rPr lang="en-IN" sz="1100" dirty="0">
                          <a:latin typeface="+mj-lt"/>
                        </a:rPr>
                        <a:t>1607.0</a:t>
                      </a:r>
                      <a:endParaRPr lang="en-US" sz="1100" dirty="0">
                        <a:solidFill>
                          <a:schemeClr val="tx1"/>
                        </a:solidFill>
                        <a:latin typeface="+mj-lt"/>
                      </a:endParaRPr>
                    </a:p>
                  </a:txBody>
                  <a:tcPr>
                    <a:solidFill>
                      <a:srgbClr val="C3B9ED">
                        <a:alpha val="79000"/>
                      </a:srgbClr>
                    </a:solidFill>
                  </a:tcPr>
                </a:tc>
                <a:tc>
                  <a:txBody>
                    <a:bodyPr/>
                    <a:lstStyle/>
                    <a:p>
                      <a:pPr lvl="0">
                        <a:buNone/>
                      </a:pPr>
                      <a:r>
                        <a:rPr lang="en-IN" sz="1100" dirty="0">
                          <a:latin typeface="+mj-lt"/>
                        </a:rPr>
                        <a:t>515.0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1092.0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0.1428</a:t>
                      </a:r>
                      <a:endParaRPr lang="en-US" sz="1100" dirty="0">
                        <a:solidFill>
                          <a:schemeClr val="tx1"/>
                        </a:solidFill>
                        <a:latin typeface="+mj-lt"/>
                      </a:endParaRPr>
                    </a:p>
                  </a:txBody>
                  <a:tcPr>
                    <a:solidFill>
                      <a:srgbClr val="C3B9ED">
                        <a:alpha val="79000"/>
                      </a:srgbClr>
                    </a:solidFill>
                  </a:tcPr>
                </a:tc>
                <a:tc gridSpan="2">
                  <a:txBody>
                    <a:bodyPr/>
                    <a:lstStyle/>
                    <a:p>
                      <a:pPr lvl="0">
                        <a:buNone/>
                      </a:pPr>
                      <a:r>
                        <a:rPr lang="en-IN" sz="1100" dirty="0">
                          <a:latin typeface="+mj-lt"/>
                        </a:rPr>
                        <a:t>0.2012</a:t>
                      </a:r>
                      <a:endParaRPr lang="en-US" sz="1100" dirty="0">
                        <a:latin typeface="+mj-lt"/>
                      </a:endParaRPr>
                    </a:p>
                  </a:txBody>
                  <a:tcPr>
                    <a:solidFill>
                      <a:srgbClr val="C3B9ED">
                        <a:alpha val="79000"/>
                      </a:srgbClr>
                    </a:solidFill>
                  </a:tcPr>
                </a:tc>
                <a:tc hMerge="1">
                  <a:txBody>
                    <a:bodyPr/>
                    <a:lstStyle/>
                    <a:p>
                      <a:pPr lvl="0">
                        <a:buNone/>
                      </a:pPr>
                      <a:endParaRPr lang="en-IN" sz="1200"/>
                    </a:p>
                  </a:txBody>
                  <a:tcPr>
                    <a:solidFill>
                      <a:srgbClr val="C3B9ED">
                        <a:alpha val="79000"/>
                      </a:srgbClr>
                    </a:solidFill>
                  </a:tcPr>
                </a:tc>
                <a:tc>
                  <a:txBody>
                    <a:bodyPr/>
                    <a:lstStyle/>
                    <a:p>
                      <a:pPr lvl="0">
                        <a:buNone/>
                      </a:pPr>
                      <a:r>
                        <a:rPr lang="en-IN" sz="1100" dirty="0">
                          <a:latin typeface="+mj-lt"/>
                        </a:rPr>
                        <a:t>0.1256</a:t>
                      </a:r>
                      <a:endParaRPr lang="en-US" sz="1100" dirty="0">
                        <a:latin typeface="+mj-lt"/>
                      </a:endParaRPr>
                    </a:p>
                  </a:txBody>
                  <a:tcPr>
                    <a:solidFill>
                      <a:srgbClr val="C3B9ED">
                        <a:alpha val="79000"/>
                      </a:srgbClr>
                    </a:solidFill>
                  </a:tcPr>
                </a:tc>
                <a:extLst>
                  <a:ext uri="{0D108BD9-81ED-4DB2-BD59-A6C34878D82A}">
                    <a16:rowId xmlns:a16="http://schemas.microsoft.com/office/drawing/2014/main" val="2563407811"/>
                  </a:ext>
                </a:extLst>
              </a:tr>
              <a:tr h="383149">
                <a:tc>
                  <a:txBody>
                    <a:bodyPr/>
                    <a:lstStyle/>
                    <a:p>
                      <a:r>
                        <a:rPr lang="en-US" sz="1100">
                          <a:latin typeface="+mj-lt"/>
                        </a:rPr>
                        <a:t>Aug</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j-lt"/>
                        </a:rPr>
                        <a:t>01/08/2024 - 31/07/2024</a:t>
                      </a:r>
                    </a:p>
                  </a:txBody>
                  <a:tcPr>
                    <a:solidFill>
                      <a:srgbClr val="C3B9ED">
                        <a:alpha val="79000"/>
                      </a:srgbClr>
                    </a:solidFill>
                  </a:tcPr>
                </a:tc>
                <a:tc>
                  <a:txBody>
                    <a:bodyPr/>
                    <a:lstStyle/>
                    <a:p>
                      <a:pPr lvl="0">
                        <a:buNone/>
                      </a:pPr>
                      <a:r>
                        <a:rPr lang="en-IN" sz="1100" dirty="0">
                          <a:latin typeface="+mj-lt"/>
                        </a:rPr>
                        <a:t>14274</a:t>
                      </a:r>
                      <a:endParaRPr lang="en-US" sz="1100" dirty="0">
                        <a:solidFill>
                          <a:schemeClr val="tx1"/>
                        </a:solidFill>
                        <a:latin typeface="+mj-lt"/>
                      </a:endParaRPr>
                    </a:p>
                  </a:txBody>
                  <a:tcPr>
                    <a:solidFill>
                      <a:srgbClr val="C3B9ED">
                        <a:alpha val="79000"/>
                      </a:srgbClr>
                    </a:solidFill>
                  </a:tcPr>
                </a:tc>
                <a:tc>
                  <a:txBody>
                    <a:bodyPr/>
                    <a:lstStyle/>
                    <a:p>
                      <a:pPr lvl="0">
                        <a:buNone/>
                      </a:pPr>
                      <a:r>
                        <a:rPr lang="en-IN" sz="1100" dirty="0">
                          <a:latin typeface="+mj-lt"/>
                        </a:rPr>
                        <a:t>4100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10174</a:t>
                      </a:r>
                      <a:endParaRPr lang="en-US" sz="1100" dirty="0">
                        <a:latin typeface="+mj-lt"/>
                      </a:endParaRPr>
                    </a:p>
                  </a:txBody>
                  <a:tcPr>
                    <a:solidFill>
                      <a:srgbClr val="C3B9ED">
                        <a:alpha val="79000"/>
                      </a:srgbClr>
                    </a:solidFill>
                  </a:tcPr>
                </a:tc>
                <a:tc>
                  <a:txBody>
                    <a:bodyPr/>
                    <a:lstStyle/>
                    <a:p>
                      <a:r>
                        <a:rPr lang="en-IN" sz="1100" dirty="0">
                          <a:latin typeface="+mj-lt"/>
                        </a:rPr>
                        <a:t>2041.0</a:t>
                      </a:r>
                      <a:endParaRPr lang="en-US" sz="1100" dirty="0">
                        <a:solidFill>
                          <a:schemeClr val="tx1"/>
                        </a:solidFill>
                        <a:latin typeface="+mj-lt"/>
                      </a:endParaRPr>
                    </a:p>
                  </a:txBody>
                  <a:tcPr>
                    <a:solidFill>
                      <a:srgbClr val="C3B9ED">
                        <a:alpha val="79000"/>
                      </a:srgbClr>
                    </a:solidFill>
                  </a:tcPr>
                </a:tc>
                <a:tc>
                  <a:txBody>
                    <a:bodyPr/>
                    <a:lstStyle/>
                    <a:p>
                      <a:pPr lvl="0">
                        <a:buNone/>
                      </a:pPr>
                      <a:r>
                        <a:rPr lang="en-IN" sz="1100" dirty="0">
                          <a:latin typeface="+mj-lt"/>
                        </a:rPr>
                        <a:t>754.0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1287.0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0.1429</a:t>
                      </a:r>
                      <a:endParaRPr lang="en-US" sz="1100" dirty="0">
                        <a:solidFill>
                          <a:schemeClr val="tx1"/>
                        </a:solidFill>
                        <a:latin typeface="+mj-lt"/>
                      </a:endParaRPr>
                    </a:p>
                  </a:txBody>
                  <a:tcPr>
                    <a:solidFill>
                      <a:srgbClr val="C3B9ED">
                        <a:alpha val="79000"/>
                      </a:srgbClr>
                    </a:solidFill>
                  </a:tcPr>
                </a:tc>
                <a:tc gridSpan="2">
                  <a:txBody>
                    <a:bodyPr/>
                    <a:lstStyle/>
                    <a:p>
                      <a:pPr lvl="0">
                        <a:buNone/>
                      </a:pPr>
                      <a:r>
                        <a:rPr lang="en-IN" sz="1100" dirty="0">
                          <a:latin typeface="+mj-lt"/>
                        </a:rPr>
                        <a:t>0.1839</a:t>
                      </a:r>
                      <a:endParaRPr lang="en-US" sz="1100" dirty="0">
                        <a:latin typeface="+mj-lt"/>
                      </a:endParaRPr>
                    </a:p>
                  </a:txBody>
                  <a:tcPr>
                    <a:solidFill>
                      <a:srgbClr val="C3B9ED">
                        <a:alpha val="79000"/>
                      </a:srgbClr>
                    </a:solidFill>
                  </a:tcPr>
                </a:tc>
                <a:tc hMerge="1">
                  <a:txBody>
                    <a:bodyPr/>
                    <a:lstStyle/>
                    <a:p>
                      <a:pPr lvl="0">
                        <a:buNone/>
                      </a:pPr>
                      <a:endParaRPr lang="en-IN" sz="1200"/>
                    </a:p>
                  </a:txBody>
                  <a:tcPr>
                    <a:solidFill>
                      <a:srgbClr val="C3B9ED">
                        <a:alpha val="79000"/>
                      </a:srgbClr>
                    </a:solidFill>
                  </a:tcPr>
                </a:tc>
                <a:tc>
                  <a:txBody>
                    <a:bodyPr/>
                    <a:lstStyle/>
                    <a:p>
                      <a:pPr lvl="0">
                        <a:buNone/>
                      </a:pPr>
                      <a:r>
                        <a:rPr lang="en-IN" sz="1100" dirty="0">
                          <a:latin typeface="+mj-lt"/>
                        </a:rPr>
                        <a:t>0.1264</a:t>
                      </a:r>
                      <a:endParaRPr lang="en-US" sz="1100" dirty="0">
                        <a:latin typeface="+mj-lt"/>
                      </a:endParaRPr>
                    </a:p>
                  </a:txBody>
                  <a:tcPr>
                    <a:solidFill>
                      <a:srgbClr val="C3B9ED">
                        <a:alpha val="79000"/>
                      </a:srgbClr>
                    </a:solidFill>
                  </a:tcPr>
                </a:tc>
                <a:extLst>
                  <a:ext uri="{0D108BD9-81ED-4DB2-BD59-A6C34878D82A}">
                    <a16:rowId xmlns:a16="http://schemas.microsoft.com/office/drawing/2014/main" val="3895975210"/>
                  </a:ext>
                </a:extLst>
              </a:tr>
              <a:tr h="383149">
                <a:tc>
                  <a:txBody>
                    <a:bodyPr/>
                    <a:lstStyle/>
                    <a:p>
                      <a:r>
                        <a:rPr lang="en-US" sz="1100">
                          <a:latin typeface="+mj-lt"/>
                        </a:rPr>
                        <a:t>Sep</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j-lt"/>
                        </a:rPr>
                        <a:t>01/09/2024 - 30/09/2024</a:t>
                      </a:r>
                    </a:p>
                  </a:txBody>
                  <a:tcPr>
                    <a:solidFill>
                      <a:srgbClr val="C3B9ED">
                        <a:alpha val="79000"/>
                      </a:srgbClr>
                    </a:solidFill>
                  </a:tcPr>
                </a:tc>
                <a:tc>
                  <a:txBody>
                    <a:bodyPr/>
                    <a:lstStyle/>
                    <a:p>
                      <a:pPr lvl="0">
                        <a:buNone/>
                      </a:pPr>
                      <a:r>
                        <a:rPr lang="en-IN" sz="1100" dirty="0">
                          <a:latin typeface="+mj-lt"/>
                        </a:rPr>
                        <a:t>14375</a:t>
                      </a:r>
                      <a:endParaRPr lang="en-US" sz="1100" dirty="0">
                        <a:solidFill>
                          <a:schemeClr val="tx1"/>
                        </a:solidFill>
                        <a:latin typeface="+mj-lt"/>
                      </a:endParaRPr>
                    </a:p>
                  </a:txBody>
                  <a:tcPr>
                    <a:solidFill>
                      <a:srgbClr val="C3B9ED">
                        <a:alpha val="79000"/>
                      </a:srgbClr>
                    </a:solidFill>
                  </a:tcPr>
                </a:tc>
                <a:tc>
                  <a:txBody>
                    <a:bodyPr/>
                    <a:lstStyle/>
                    <a:p>
                      <a:pPr lvl="0">
                        <a:buNone/>
                      </a:pPr>
                      <a:r>
                        <a:rPr lang="en-IN" sz="1100" dirty="0">
                          <a:latin typeface="+mj-lt"/>
                        </a:rPr>
                        <a:t>4283</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10092</a:t>
                      </a:r>
                      <a:endParaRPr lang="en-US" sz="1100" dirty="0">
                        <a:latin typeface="+mj-lt"/>
                      </a:endParaRPr>
                    </a:p>
                  </a:txBody>
                  <a:tcPr>
                    <a:solidFill>
                      <a:srgbClr val="C3B9ED">
                        <a:alpha val="79000"/>
                      </a:srgbClr>
                    </a:solidFill>
                  </a:tcPr>
                </a:tc>
                <a:tc>
                  <a:txBody>
                    <a:bodyPr/>
                    <a:lstStyle/>
                    <a:p>
                      <a:r>
                        <a:rPr lang="en-IN" sz="1100" dirty="0">
                          <a:latin typeface="+mj-lt"/>
                        </a:rPr>
                        <a:t>2006.0</a:t>
                      </a:r>
                      <a:endParaRPr lang="en-US" sz="1100" dirty="0">
                        <a:solidFill>
                          <a:schemeClr val="tx1"/>
                        </a:solidFill>
                        <a:latin typeface="+mj-lt"/>
                      </a:endParaRPr>
                    </a:p>
                  </a:txBody>
                  <a:tcPr>
                    <a:solidFill>
                      <a:srgbClr val="C3B9ED">
                        <a:alpha val="79000"/>
                      </a:srgbClr>
                    </a:solidFill>
                  </a:tcPr>
                </a:tc>
                <a:tc>
                  <a:txBody>
                    <a:bodyPr/>
                    <a:lstStyle/>
                    <a:p>
                      <a:pPr lvl="0">
                        <a:buNone/>
                      </a:pPr>
                      <a:r>
                        <a:rPr lang="en-IN" sz="1100" dirty="0">
                          <a:latin typeface="+mj-lt"/>
                        </a:rPr>
                        <a:t>810.0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1196.0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0.1395</a:t>
                      </a:r>
                      <a:endParaRPr lang="en-US" sz="1100" dirty="0">
                        <a:solidFill>
                          <a:schemeClr val="tx1"/>
                        </a:solidFill>
                        <a:latin typeface="+mj-lt"/>
                      </a:endParaRPr>
                    </a:p>
                  </a:txBody>
                  <a:tcPr>
                    <a:solidFill>
                      <a:srgbClr val="C3B9ED">
                        <a:alpha val="79000"/>
                      </a:srgbClr>
                    </a:solidFill>
                  </a:tcPr>
                </a:tc>
                <a:tc gridSpan="2">
                  <a:txBody>
                    <a:bodyPr/>
                    <a:lstStyle/>
                    <a:p>
                      <a:pPr lvl="0">
                        <a:buNone/>
                      </a:pPr>
                      <a:r>
                        <a:rPr lang="en-IN" sz="1100" dirty="0">
                          <a:latin typeface="+mj-lt"/>
                        </a:rPr>
                        <a:t>0.1891</a:t>
                      </a:r>
                      <a:endParaRPr lang="en-US" sz="1100" dirty="0">
                        <a:latin typeface="+mj-lt"/>
                      </a:endParaRPr>
                    </a:p>
                  </a:txBody>
                  <a:tcPr>
                    <a:solidFill>
                      <a:srgbClr val="C3B9ED">
                        <a:alpha val="79000"/>
                      </a:srgbClr>
                    </a:solidFill>
                  </a:tcPr>
                </a:tc>
                <a:tc hMerge="1">
                  <a:txBody>
                    <a:bodyPr/>
                    <a:lstStyle/>
                    <a:p>
                      <a:pPr lvl="0">
                        <a:buNone/>
                      </a:pPr>
                      <a:endParaRPr lang="en-IN" sz="1200"/>
                    </a:p>
                  </a:txBody>
                  <a:tcPr>
                    <a:solidFill>
                      <a:srgbClr val="C3B9ED">
                        <a:alpha val="79000"/>
                      </a:srgbClr>
                    </a:solidFill>
                  </a:tcPr>
                </a:tc>
                <a:tc>
                  <a:txBody>
                    <a:bodyPr/>
                    <a:lstStyle/>
                    <a:p>
                      <a:pPr lvl="0">
                        <a:buNone/>
                      </a:pPr>
                      <a:r>
                        <a:rPr lang="en-IN" sz="1100" dirty="0">
                          <a:latin typeface="+mj-lt"/>
                        </a:rPr>
                        <a:t>0.1185</a:t>
                      </a:r>
                      <a:endParaRPr lang="en-US" sz="1100" dirty="0">
                        <a:latin typeface="+mj-lt"/>
                      </a:endParaRPr>
                    </a:p>
                  </a:txBody>
                  <a:tcPr>
                    <a:solidFill>
                      <a:srgbClr val="C3B9ED">
                        <a:alpha val="79000"/>
                      </a:srgbClr>
                    </a:solidFill>
                  </a:tcPr>
                </a:tc>
                <a:extLst>
                  <a:ext uri="{0D108BD9-81ED-4DB2-BD59-A6C34878D82A}">
                    <a16:rowId xmlns:a16="http://schemas.microsoft.com/office/drawing/2014/main" val="821275241"/>
                  </a:ext>
                </a:extLst>
              </a:tr>
              <a:tr h="383149">
                <a:tc>
                  <a:txBody>
                    <a:bodyPr/>
                    <a:lstStyle/>
                    <a:p>
                      <a:r>
                        <a:rPr lang="en-US" sz="1100">
                          <a:latin typeface="+mj-lt"/>
                        </a:rPr>
                        <a:t>Oct</a:t>
                      </a:r>
                    </a:p>
                  </a:txBody>
                  <a:tcPr>
                    <a:solidFill>
                      <a:srgbClr val="C3B9ED">
                        <a:alpha val="79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latin typeface="+mj-lt"/>
                        </a:rPr>
                        <a:t>01/10/2024 - 25/10/2024</a:t>
                      </a:r>
                    </a:p>
                  </a:txBody>
                  <a:tcPr>
                    <a:solidFill>
                      <a:srgbClr val="C3B9ED">
                        <a:alpha val="79000"/>
                      </a:srgbClr>
                    </a:solidFill>
                  </a:tcPr>
                </a:tc>
                <a:tc>
                  <a:txBody>
                    <a:bodyPr/>
                    <a:lstStyle/>
                    <a:p>
                      <a:pPr lvl="0">
                        <a:buNone/>
                      </a:pPr>
                      <a:r>
                        <a:rPr lang="en-IN" sz="1100" dirty="0">
                          <a:latin typeface="+mj-lt"/>
                        </a:rPr>
                        <a:t>10945</a:t>
                      </a:r>
                      <a:endParaRPr lang="en-US" sz="1100" dirty="0">
                        <a:solidFill>
                          <a:schemeClr val="tx1"/>
                        </a:solidFill>
                        <a:latin typeface="+mj-lt"/>
                      </a:endParaRPr>
                    </a:p>
                  </a:txBody>
                  <a:tcPr>
                    <a:solidFill>
                      <a:srgbClr val="C3B9ED">
                        <a:alpha val="79000"/>
                      </a:srgbClr>
                    </a:solidFill>
                  </a:tcPr>
                </a:tc>
                <a:tc>
                  <a:txBody>
                    <a:bodyPr/>
                    <a:lstStyle/>
                    <a:p>
                      <a:pPr lvl="0">
                        <a:buNone/>
                      </a:pPr>
                      <a:r>
                        <a:rPr lang="en-IN" sz="1100" dirty="0">
                          <a:latin typeface="+mj-lt"/>
                        </a:rPr>
                        <a:t>3074</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7871</a:t>
                      </a:r>
                      <a:endParaRPr lang="en-US" sz="1100" dirty="0">
                        <a:latin typeface="+mj-lt"/>
                      </a:endParaRPr>
                    </a:p>
                  </a:txBody>
                  <a:tcPr>
                    <a:solidFill>
                      <a:srgbClr val="C3B9ED">
                        <a:alpha val="79000"/>
                      </a:srgbClr>
                    </a:solidFill>
                  </a:tcPr>
                </a:tc>
                <a:tc>
                  <a:txBody>
                    <a:bodyPr/>
                    <a:lstStyle/>
                    <a:p>
                      <a:r>
                        <a:rPr lang="en-IN" sz="1100" dirty="0">
                          <a:latin typeface="+mj-lt"/>
                        </a:rPr>
                        <a:t>1482.0</a:t>
                      </a:r>
                      <a:endParaRPr lang="en-US" sz="1100" dirty="0">
                        <a:solidFill>
                          <a:schemeClr val="tx1"/>
                        </a:solidFill>
                        <a:latin typeface="+mj-lt"/>
                      </a:endParaRPr>
                    </a:p>
                  </a:txBody>
                  <a:tcPr>
                    <a:solidFill>
                      <a:srgbClr val="C3B9ED">
                        <a:alpha val="79000"/>
                      </a:srgbClr>
                    </a:solidFill>
                  </a:tcPr>
                </a:tc>
                <a:tc>
                  <a:txBody>
                    <a:bodyPr/>
                    <a:lstStyle/>
                    <a:p>
                      <a:pPr lvl="0">
                        <a:buNone/>
                      </a:pPr>
                      <a:r>
                        <a:rPr lang="en-IN" sz="1100" dirty="0">
                          <a:latin typeface="+mj-lt"/>
                        </a:rPr>
                        <a:t>597.0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885.0</a:t>
                      </a:r>
                      <a:endParaRPr lang="en-US" sz="1100" dirty="0">
                        <a:latin typeface="+mj-lt"/>
                      </a:endParaRPr>
                    </a:p>
                  </a:txBody>
                  <a:tcPr>
                    <a:solidFill>
                      <a:srgbClr val="C3B9ED">
                        <a:alpha val="79000"/>
                      </a:srgbClr>
                    </a:solidFill>
                  </a:tcPr>
                </a:tc>
                <a:tc>
                  <a:txBody>
                    <a:bodyPr/>
                    <a:lstStyle/>
                    <a:p>
                      <a:pPr lvl="0">
                        <a:buNone/>
                      </a:pPr>
                      <a:r>
                        <a:rPr lang="en-IN" sz="1100" dirty="0">
                          <a:latin typeface="+mj-lt"/>
                        </a:rPr>
                        <a:t>0.1354</a:t>
                      </a:r>
                      <a:endParaRPr lang="en-US" sz="1100" dirty="0">
                        <a:solidFill>
                          <a:schemeClr val="tx1"/>
                        </a:solidFill>
                        <a:latin typeface="+mj-lt"/>
                      </a:endParaRPr>
                    </a:p>
                  </a:txBody>
                  <a:tcPr>
                    <a:solidFill>
                      <a:srgbClr val="C3B9ED">
                        <a:alpha val="79000"/>
                      </a:srgbClr>
                    </a:solidFill>
                  </a:tcPr>
                </a:tc>
                <a:tc gridSpan="2">
                  <a:txBody>
                    <a:bodyPr/>
                    <a:lstStyle/>
                    <a:p>
                      <a:pPr lvl="0">
                        <a:buNone/>
                      </a:pPr>
                      <a:r>
                        <a:rPr lang="en-IN" sz="1100" dirty="0">
                          <a:latin typeface="+mj-lt"/>
                        </a:rPr>
                        <a:t>0.1942</a:t>
                      </a:r>
                      <a:endParaRPr lang="en-US" sz="1100" dirty="0">
                        <a:latin typeface="+mj-lt"/>
                      </a:endParaRPr>
                    </a:p>
                  </a:txBody>
                  <a:tcPr>
                    <a:solidFill>
                      <a:srgbClr val="C3B9ED">
                        <a:alpha val="79000"/>
                      </a:srgbClr>
                    </a:solidFill>
                  </a:tcPr>
                </a:tc>
                <a:tc hMerge="1">
                  <a:txBody>
                    <a:bodyPr/>
                    <a:lstStyle/>
                    <a:p>
                      <a:pPr lvl="0">
                        <a:buNone/>
                      </a:pPr>
                      <a:endParaRPr lang="en-IN" sz="1200"/>
                    </a:p>
                  </a:txBody>
                  <a:tcPr>
                    <a:solidFill>
                      <a:srgbClr val="C3B9ED">
                        <a:alpha val="79000"/>
                      </a:srgbClr>
                    </a:solidFill>
                  </a:tcPr>
                </a:tc>
                <a:tc>
                  <a:txBody>
                    <a:bodyPr/>
                    <a:lstStyle/>
                    <a:p>
                      <a:pPr lvl="0">
                        <a:buNone/>
                      </a:pPr>
                      <a:r>
                        <a:rPr lang="en-IN" sz="1100" dirty="0">
                          <a:latin typeface="+mj-lt"/>
                        </a:rPr>
                        <a:t>0.1124</a:t>
                      </a:r>
                      <a:endParaRPr lang="en-US" sz="1100" dirty="0">
                        <a:latin typeface="+mj-lt"/>
                      </a:endParaRPr>
                    </a:p>
                  </a:txBody>
                  <a:tcPr>
                    <a:solidFill>
                      <a:srgbClr val="C3B9ED">
                        <a:alpha val="79000"/>
                      </a:srgbClr>
                    </a:solidFill>
                  </a:tcPr>
                </a:tc>
                <a:extLst>
                  <a:ext uri="{0D108BD9-81ED-4DB2-BD59-A6C34878D82A}">
                    <a16:rowId xmlns:a16="http://schemas.microsoft.com/office/drawing/2014/main" val="3937023962"/>
                  </a:ext>
                </a:extLst>
              </a:tr>
            </a:tbl>
          </a:graphicData>
        </a:graphic>
      </p:graphicFrame>
      <p:pic>
        <p:nvPicPr>
          <p:cNvPr id="3074" name="Picture 2">
            <a:extLst>
              <a:ext uri="{FF2B5EF4-FFF2-40B4-BE49-F238E27FC236}">
                <a16:creationId xmlns:a16="http://schemas.microsoft.com/office/drawing/2014/main" id="{C0DFE904-C734-4F42-04AE-211D50BE8B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03989" y="3507704"/>
            <a:ext cx="5546220" cy="335029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E776A6E-3B7D-18F5-CD2C-CC31E5DF0F5A}"/>
              </a:ext>
            </a:extLst>
          </p:cNvPr>
          <p:cNvSpPr txBox="1"/>
          <p:nvPr/>
        </p:nvSpPr>
        <p:spPr>
          <a:xfrm>
            <a:off x="1832644" y="4658543"/>
            <a:ext cx="14280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SIL Loan FSPD30 rate over the months</a:t>
            </a:r>
          </a:p>
        </p:txBody>
      </p:sp>
    </p:spTree>
    <p:extLst>
      <p:ext uri="{BB962C8B-B14F-4D97-AF65-F5344CB8AC3E}">
        <p14:creationId xmlns:p14="http://schemas.microsoft.com/office/powerpoint/2010/main" val="38859438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EAF2B-9650-E25B-E8DA-4AA1A15A2548}"/>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F56A5A81-7504-B000-FC23-F499F9A08EDF}"/>
              </a:ext>
            </a:extLst>
          </p:cNvPr>
          <p:cNvSpPr>
            <a:spLocks noChangeArrowheads="1"/>
          </p:cNvSpPr>
          <p:nvPr/>
        </p:nvSpPr>
        <p:spPr bwMode="auto">
          <a:xfrm>
            <a:off x="398352" y="312211"/>
            <a:ext cx="492679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sb_de_ln_employment_type_new_bin</a:t>
            </a:r>
            <a:endParaRPr kumimoji="0" lang="en-US" altLang="en-US" sz="2400" b="1" i="0" u="none" strike="noStrike" cap="none" normalizeH="0" baseline="0" dirty="0">
              <a:ln>
                <a:noFill/>
              </a:ln>
              <a:solidFill>
                <a:srgbClr val="785AFF"/>
              </a:solidFill>
              <a:effectLst/>
              <a:latin typeface="+mj-lt"/>
            </a:endParaRPr>
          </a:p>
        </p:txBody>
      </p:sp>
      <p:pic>
        <p:nvPicPr>
          <p:cNvPr id="12290" name="Picture 2">
            <a:extLst>
              <a:ext uri="{FF2B5EF4-FFF2-40B4-BE49-F238E27FC236}">
                <a16:creationId xmlns:a16="http://schemas.microsoft.com/office/drawing/2014/main" id="{E6FDA877-2358-73D4-CEDB-B409B74F7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8352" y="1002535"/>
            <a:ext cx="5909558" cy="534868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27904650-3070-51A9-7BE3-689C99127514}"/>
              </a:ext>
            </a:extLst>
          </p:cNvPr>
          <p:cNvPicPr>
            <a:picLocks noChangeAspect="1"/>
          </p:cNvPicPr>
          <p:nvPr/>
        </p:nvPicPr>
        <p:blipFill>
          <a:blip r:embed="rId4"/>
          <a:stretch>
            <a:fillRect/>
          </a:stretch>
        </p:blipFill>
        <p:spPr>
          <a:xfrm>
            <a:off x="6096000" y="5349595"/>
            <a:ext cx="5831380" cy="1062222"/>
          </a:xfrm>
          <a:prstGeom prst="rect">
            <a:avLst/>
          </a:prstGeom>
        </p:spPr>
      </p:pic>
    </p:spTree>
    <p:extLst>
      <p:ext uri="{BB962C8B-B14F-4D97-AF65-F5344CB8AC3E}">
        <p14:creationId xmlns:p14="http://schemas.microsoft.com/office/powerpoint/2010/main" val="12302409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1ACB1AE-87D7-C47D-8B46-4007501E339E}"/>
              </a:ext>
            </a:extLst>
          </p:cNvPr>
          <p:cNvSpPr>
            <a:spLocks noChangeArrowheads="1"/>
          </p:cNvSpPr>
          <p:nvPr/>
        </p:nvSpPr>
        <p:spPr bwMode="auto">
          <a:xfrm>
            <a:off x="506994" y="307818"/>
            <a:ext cx="5062476"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sb_de_time_bw_onb_loan_appln_mins</a:t>
            </a:r>
            <a:endParaRPr kumimoji="0" lang="en-US" altLang="en-US" sz="2400" b="1" i="0" u="none" strike="noStrike" cap="none" normalizeH="0" baseline="0" dirty="0">
              <a:ln>
                <a:noFill/>
              </a:ln>
              <a:solidFill>
                <a:srgbClr val="785AFF"/>
              </a:solidFill>
              <a:effectLst/>
              <a:latin typeface="+mj-lt"/>
            </a:endParaRPr>
          </a:p>
        </p:txBody>
      </p:sp>
      <p:pic>
        <p:nvPicPr>
          <p:cNvPr id="11266" name="Picture 2">
            <a:extLst>
              <a:ext uri="{FF2B5EF4-FFF2-40B4-BE49-F238E27FC236}">
                <a16:creationId xmlns:a16="http://schemas.microsoft.com/office/drawing/2014/main" id="{E1F406D9-CE70-BA32-95D3-2F1FD01033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3497" y="896154"/>
            <a:ext cx="7017745" cy="5422403"/>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a:extLst>
              <a:ext uri="{FF2B5EF4-FFF2-40B4-BE49-F238E27FC236}">
                <a16:creationId xmlns:a16="http://schemas.microsoft.com/office/drawing/2014/main" id="{52DECF90-5D6D-881C-459C-5877688B4286}"/>
              </a:ext>
            </a:extLst>
          </p:cNvPr>
          <p:cNvPicPr>
            <a:picLocks noChangeAspect="1"/>
          </p:cNvPicPr>
          <p:nvPr/>
        </p:nvPicPr>
        <p:blipFill>
          <a:blip r:embed="rId3"/>
          <a:stretch>
            <a:fillRect/>
          </a:stretch>
        </p:blipFill>
        <p:spPr>
          <a:xfrm>
            <a:off x="6964326" y="5348419"/>
            <a:ext cx="5056224" cy="1064896"/>
          </a:xfrm>
          <a:prstGeom prst="rect">
            <a:avLst/>
          </a:prstGeom>
        </p:spPr>
      </p:pic>
    </p:spTree>
    <p:extLst>
      <p:ext uri="{BB962C8B-B14F-4D97-AF65-F5344CB8AC3E}">
        <p14:creationId xmlns:p14="http://schemas.microsoft.com/office/powerpoint/2010/main" val="3147216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4E7FE9-0152-ADD1-02DA-1ACB2C8298D1}"/>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52644E04-3BAA-D5CC-48E5-A091C53960A8}"/>
              </a:ext>
            </a:extLst>
          </p:cNvPr>
          <p:cNvSpPr>
            <a:spLocks noChangeArrowheads="1"/>
          </p:cNvSpPr>
          <p:nvPr/>
        </p:nvSpPr>
        <p:spPr bwMode="auto">
          <a:xfrm>
            <a:off x="516047" y="300694"/>
            <a:ext cx="271721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sb_de_ln_telconame</a:t>
            </a:r>
            <a:endParaRPr kumimoji="0" lang="en-US" altLang="en-US" sz="2400" b="1" i="0" u="none" strike="noStrike" cap="none" normalizeH="0" baseline="0" dirty="0">
              <a:ln>
                <a:noFill/>
              </a:ln>
              <a:solidFill>
                <a:srgbClr val="785AFF"/>
              </a:solidFill>
              <a:effectLst/>
              <a:latin typeface="+mj-lt"/>
            </a:endParaRPr>
          </a:p>
        </p:txBody>
      </p:sp>
      <p:pic>
        <p:nvPicPr>
          <p:cNvPr id="14338" name="Picture 2">
            <a:extLst>
              <a:ext uri="{FF2B5EF4-FFF2-40B4-BE49-F238E27FC236}">
                <a16:creationId xmlns:a16="http://schemas.microsoft.com/office/drawing/2014/main" id="{EABA2738-ACEF-FE9B-287C-8B4CF33B9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605" y="1046603"/>
            <a:ext cx="7526732" cy="526055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53BD23B5-74CE-309F-25D6-FC4C0BFD05C5}"/>
              </a:ext>
            </a:extLst>
          </p:cNvPr>
          <p:cNvPicPr>
            <a:picLocks noChangeAspect="1"/>
          </p:cNvPicPr>
          <p:nvPr/>
        </p:nvPicPr>
        <p:blipFill>
          <a:blip r:embed="rId4"/>
          <a:stretch>
            <a:fillRect/>
          </a:stretch>
        </p:blipFill>
        <p:spPr>
          <a:xfrm>
            <a:off x="6812672" y="5916058"/>
            <a:ext cx="5294866" cy="819850"/>
          </a:xfrm>
          <a:prstGeom prst="rect">
            <a:avLst/>
          </a:prstGeom>
        </p:spPr>
      </p:pic>
    </p:spTree>
    <p:extLst>
      <p:ext uri="{BB962C8B-B14F-4D97-AF65-F5344CB8AC3E}">
        <p14:creationId xmlns:p14="http://schemas.microsoft.com/office/powerpoint/2010/main" val="32223198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9BAEF-AEE1-C1D4-2A1C-3AAAA66C8179}"/>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3ED38D54-1DE1-46CC-265D-BF73285A0C8F}"/>
              </a:ext>
            </a:extLst>
          </p:cNvPr>
          <p:cNvSpPr>
            <a:spLocks noChangeArrowheads="1"/>
          </p:cNvSpPr>
          <p:nvPr/>
        </p:nvSpPr>
        <p:spPr bwMode="auto">
          <a:xfrm>
            <a:off x="497828" y="419429"/>
            <a:ext cx="4731808"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sb_de_ln_source_of_funds_new_bin</a:t>
            </a:r>
            <a:endParaRPr kumimoji="0" lang="en-US" altLang="en-US" sz="2400" b="1" i="0" u="none" strike="noStrike" cap="none" normalizeH="0" baseline="0" dirty="0">
              <a:ln>
                <a:noFill/>
              </a:ln>
              <a:solidFill>
                <a:srgbClr val="785AFF"/>
              </a:solidFill>
              <a:effectLst/>
              <a:latin typeface="+mj-lt"/>
            </a:endParaRPr>
          </a:p>
        </p:txBody>
      </p:sp>
      <p:pic>
        <p:nvPicPr>
          <p:cNvPr id="2" name="Picture 2">
            <a:extLst>
              <a:ext uri="{FF2B5EF4-FFF2-40B4-BE49-F238E27FC236}">
                <a16:creationId xmlns:a16="http://schemas.microsoft.com/office/drawing/2014/main" id="{D86872BB-3536-DC5B-44B8-A705B6AF5A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67" y="1183791"/>
            <a:ext cx="5956633" cy="525478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B3C858FD-7E6A-7737-DFC8-3CD4638924B6}"/>
              </a:ext>
            </a:extLst>
          </p:cNvPr>
          <p:cNvPicPr>
            <a:picLocks noChangeAspect="1"/>
          </p:cNvPicPr>
          <p:nvPr/>
        </p:nvPicPr>
        <p:blipFill>
          <a:blip r:embed="rId4"/>
          <a:stretch>
            <a:fillRect/>
          </a:stretch>
        </p:blipFill>
        <p:spPr>
          <a:xfrm>
            <a:off x="6186599" y="5176953"/>
            <a:ext cx="5706623" cy="1261618"/>
          </a:xfrm>
          <a:prstGeom prst="rect">
            <a:avLst/>
          </a:prstGeom>
        </p:spPr>
      </p:pic>
    </p:spTree>
    <p:extLst>
      <p:ext uri="{BB962C8B-B14F-4D97-AF65-F5344CB8AC3E}">
        <p14:creationId xmlns:p14="http://schemas.microsoft.com/office/powerpoint/2010/main" val="2025457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F84CF-621F-50D0-C2EE-0B729C122945}"/>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E3400EA4-43A9-37D2-3E15-114F74736D04}"/>
              </a:ext>
            </a:extLst>
          </p:cNvPr>
          <p:cNvSpPr>
            <a:spLocks noChangeArrowheads="1"/>
          </p:cNvSpPr>
          <p:nvPr/>
        </p:nvSpPr>
        <p:spPr bwMode="auto">
          <a:xfrm>
            <a:off x="461727" y="234057"/>
            <a:ext cx="2611099"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de-DE" altLang="en-US" sz="2400" b="1" i="0" u="none" strike="noStrike" cap="none" normalizeH="0" baseline="0" dirty="0">
                <a:ln>
                  <a:noFill/>
                </a:ln>
                <a:solidFill>
                  <a:srgbClr val="785AFF"/>
                </a:solidFill>
                <a:effectLst/>
                <a:latin typeface="+mj-lt"/>
              </a:rPr>
              <a:t>sb_de_ln_brand_bin</a:t>
            </a:r>
            <a:endParaRPr kumimoji="0" lang="en-US" altLang="en-US" sz="2400" b="1" i="0" u="none" strike="noStrike" cap="none" normalizeH="0" baseline="0" dirty="0">
              <a:ln>
                <a:noFill/>
              </a:ln>
              <a:solidFill>
                <a:srgbClr val="785AFF"/>
              </a:solidFill>
              <a:effectLst/>
              <a:latin typeface="+mj-lt"/>
            </a:endParaRPr>
          </a:p>
        </p:txBody>
      </p:sp>
      <p:pic>
        <p:nvPicPr>
          <p:cNvPr id="16386" name="Picture 2">
            <a:extLst>
              <a:ext uri="{FF2B5EF4-FFF2-40B4-BE49-F238E27FC236}">
                <a16:creationId xmlns:a16="http://schemas.microsoft.com/office/drawing/2014/main" id="{47E3CD06-BAEC-065A-889B-D6B2BA1CF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38" y="561860"/>
            <a:ext cx="7951004" cy="5734280"/>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BC35C83D-9806-D403-C331-59B4A9C75194}"/>
              </a:ext>
            </a:extLst>
          </p:cNvPr>
          <p:cNvPicPr>
            <a:picLocks noChangeAspect="1"/>
          </p:cNvPicPr>
          <p:nvPr/>
        </p:nvPicPr>
        <p:blipFill>
          <a:blip r:embed="rId4"/>
          <a:stretch>
            <a:fillRect/>
          </a:stretch>
        </p:blipFill>
        <p:spPr>
          <a:xfrm>
            <a:off x="7894876" y="4731943"/>
            <a:ext cx="4088018" cy="1756725"/>
          </a:xfrm>
          <a:prstGeom prst="rect">
            <a:avLst/>
          </a:prstGeom>
        </p:spPr>
      </p:pic>
    </p:spTree>
    <p:extLst>
      <p:ext uri="{BB962C8B-B14F-4D97-AF65-F5344CB8AC3E}">
        <p14:creationId xmlns:p14="http://schemas.microsoft.com/office/powerpoint/2010/main" val="26646385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B642A-62B0-E2BF-9295-E250304A3051}"/>
            </a:ext>
          </a:extLst>
        </p:cNvPr>
        <p:cNvGrpSpPr/>
        <p:nvPr/>
      </p:nvGrpSpPr>
      <p:grpSpPr>
        <a:xfrm>
          <a:off x="0" y="0"/>
          <a:ext cx="0" cy="0"/>
          <a:chOff x="0" y="0"/>
          <a:chExt cx="0" cy="0"/>
        </a:xfrm>
      </p:grpSpPr>
      <p:sp>
        <p:nvSpPr>
          <p:cNvPr id="6" name="Rectangle 3">
            <a:extLst>
              <a:ext uri="{FF2B5EF4-FFF2-40B4-BE49-F238E27FC236}">
                <a16:creationId xmlns:a16="http://schemas.microsoft.com/office/drawing/2014/main" id="{EBF48D21-CF6F-39C0-AE9F-56CCE69C6883}"/>
              </a:ext>
            </a:extLst>
          </p:cNvPr>
          <p:cNvSpPr>
            <a:spLocks noChangeArrowheads="1"/>
          </p:cNvSpPr>
          <p:nvPr/>
        </p:nvSpPr>
        <p:spPr bwMode="auto">
          <a:xfrm>
            <a:off x="443620" y="397020"/>
            <a:ext cx="4326377"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sb_de_ln_email_primary_domain</a:t>
            </a:r>
            <a:endParaRPr kumimoji="0" lang="en-US" altLang="en-US" sz="2400" b="1" i="0" u="none" strike="noStrike" cap="none" normalizeH="0" baseline="0" dirty="0">
              <a:ln>
                <a:noFill/>
              </a:ln>
              <a:solidFill>
                <a:srgbClr val="785AFF"/>
              </a:solidFill>
              <a:effectLst/>
              <a:latin typeface="+mj-lt"/>
            </a:endParaRPr>
          </a:p>
        </p:txBody>
      </p:sp>
      <p:pic>
        <p:nvPicPr>
          <p:cNvPr id="2" name="Picture 2">
            <a:extLst>
              <a:ext uri="{FF2B5EF4-FFF2-40B4-BE49-F238E27FC236}">
                <a16:creationId xmlns:a16="http://schemas.microsoft.com/office/drawing/2014/main" id="{10B8A215-713A-EBE3-F5CA-50D556EAEE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111" y="880039"/>
            <a:ext cx="6831451" cy="509792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DA21082D-AB74-DB66-0794-7F57199C514A}"/>
              </a:ext>
            </a:extLst>
          </p:cNvPr>
          <p:cNvPicPr>
            <a:picLocks noChangeAspect="1"/>
          </p:cNvPicPr>
          <p:nvPr/>
        </p:nvPicPr>
        <p:blipFill>
          <a:blip r:embed="rId4"/>
          <a:stretch>
            <a:fillRect/>
          </a:stretch>
        </p:blipFill>
        <p:spPr>
          <a:xfrm>
            <a:off x="6826776" y="5302975"/>
            <a:ext cx="5365224" cy="1209374"/>
          </a:xfrm>
          <a:prstGeom prst="rect">
            <a:avLst/>
          </a:prstGeom>
        </p:spPr>
      </p:pic>
    </p:spTree>
    <p:extLst>
      <p:ext uri="{BB962C8B-B14F-4D97-AF65-F5344CB8AC3E}">
        <p14:creationId xmlns:p14="http://schemas.microsoft.com/office/powerpoint/2010/main" val="42081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E7772C1D-D1AE-9F60-9A65-0A73CA40BA63}"/>
              </a:ext>
            </a:extLst>
          </p:cNvPr>
          <p:cNvSpPr txBox="1">
            <a:spLocks/>
          </p:cNvSpPr>
          <p:nvPr/>
        </p:nvSpPr>
        <p:spPr>
          <a:xfrm>
            <a:off x="353096" y="135252"/>
            <a:ext cx="6630859"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85AFF"/>
                </a:solidFill>
              </a:rPr>
              <a:t>Top 17 Feature Performance</a:t>
            </a:r>
            <a:endParaRPr lang="en-IN" b="1" dirty="0">
              <a:solidFill>
                <a:srgbClr val="785AFF"/>
              </a:solidFill>
            </a:endParaRPr>
          </a:p>
        </p:txBody>
      </p:sp>
      <p:pic>
        <p:nvPicPr>
          <p:cNvPr id="2" name="Picture 2">
            <a:extLst>
              <a:ext uri="{FF2B5EF4-FFF2-40B4-BE49-F238E27FC236}">
                <a16:creationId xmlns:a16="http://schemas.microsoft.com/office/drawing/2014/main" id="{BC235EC3-12D8-CA78-FD74-590B54A016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096" y="928835"/>
            <a:ext cx="5157978" cy="532691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566DEEF5-3E03-A20F-6465-DA9BAAEF3F6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7972" y="928835"/>
            <a:ext cx="6170932" cy="5580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7122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DA22B-40F4-F496-B705-C11B70B7053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44FCED53-FFE7-0329-88A7-E7B7736BB960}"/>
              </a:ext>
            </a:extLst>
          </p:cNvPr>
          <p:cNvSpPr txBox="1">
            <a:spLocks/>
          </p:cNvSpPr>
          <p:nvPr/>
        </p:nvSpPr>
        <p:spPr>
          <a:xfrm>
            <a:off x="353096" y="135252"/>
            <a:ext cx="7085385"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85AFF"/>
                </a:solidFill>
              </a:rPr>
              <a:t>Top 17 Feature Description (1 of </a:t>
            </a:r>
            <a:r>
              <a:rPr lang="en-US" b="1">
                <a:solidFill>
                  <a:srgbClr val="785AFF"/>
                </a:solidFill>
              </a:rPr>
              <a:t>3</a:t>
            </a:r>
            <a:r>
              <a:rPr lang="en-US" b="1" dirty="0">
                <a:solidFill>
                  <a:srgbClr val="785AFF"/>
                </a:solidFill>
              </a:rPr>
              <a:t>)</a:t>
            </a:r>
            <a:endParaRPr lang="en-IN" b="1" dirty="0">
              <a:solidFill>
                <a:srgbClr val="785AFF"/>
              </a:solidFill>
            </a:endParaRPr>
          </a:p>
        </p:txBody>
      </p:sp>
      <p:graphicFrame>
        <p:nvGraphicFramePr>
          <p:cNvPr id="2" name="Table 1">
            <a:extLst>
              <a:ext uri="{FF2B5EF4-FFF2-40B4-BE49-F238E27FC236}">
                <a16:creationId xmlns:a16="http://schemas.microsoft.com/office/drawing/2014/main" id="{BE165683-042C-03BE-32CE-110287969242}"/>
              </a:ext>
            </a:extLst>
          </p:cNvPr>
          <p:cNvGraphicFramePr>
            <a:graphicFrameLocks noGrp="1"/>
          </p:cNvGraphicFramePr>
          <p:nvPr>
            <p:extLst>
              <p:ext uri="{D42A27DB-BD31-4B8C-83A1-F6EECF244321}">
                <p14:modId xmlns:p14="http://schemas.microsoft.com/office/powerpoint/2010/main" val="2125249117"/>
              </p:ext>
            </p:extLst>
          </p:nvPr>
        </p:nvGraphicFramePr>
        <p:xfrm>
          <a:off x="354263" y="775368"/>
          <a:ext cx="11474805" cy="5450833"/>
        </p:xfrm>
        <a:graphic>
          <a:graphicData uri="http://schemas.openxmlformats.org/drawingml/2006/table">
            <a:tbl>
              <a:tblPr firstRow="1" bandRow="1">
                <a:tableStyleId>{5C22544A-7EE6-4342-B048-85BDC9FD1C3A}</a:tableStyleId>
              </a:tblPr>
              <a:tblGrid>
                <a:gridCol w="3183193">
                  <a:extLst>
                    <a:ext uri="{9D8B030D-6E8A-4147-A177-3AD203B41FA5}">
                      <a16:colId xmlns:a16="http://schemas.microsoft.com/office/drawing/2014/main" val="1350894798"/>
                    </a:ext>
                  </a:extLst>
                </a:gridCol>
                <a:gridCol w="8291612">
                  <a:extLst>
                    <a:ext uri="{9D8B030D-6E8A-4147-A177-3AD203B41FA5}">
                      <a16:colId xmlns:a16="http://schemas.microsoft.com/office/drawing/2014/main" val="1920378411"/>
                    </a:ext>
                  </a:extLst>
                </a:gridCol>
              </a:tblGrid>
              <a:tr h="356419">
                <a:tc>
                  <a:txBody>
                    <a:bodyPr/>
                    <a:lstStyle/>
                    <a:p>
                      <a:r>
                        <a:rPr lang="en-GB"/>
                        <a:t>Feature Name</a:t>
                      </a:r>
                    </a:p>
                  </a:txBody>
                  <a:tcPr/>
                </a:tc>
                <a:tc>
                  <a:txBody>
                    <a:bodyPr/>
                    <a:lstStyle/>
                    <a:p>
                      <a:r>
                        <a:rPr lang="en-GB"/>
                        <a:t>Feature Description</a:t>
                      </a:r>
                    </a:p>
                  </a:txBody>
                  <a:tcPr/>
                </a:tc>
                <a:extLst>
                  <a:ext uri="{0D108BD9-81ED-4DB2-BD59-A6C34878D82A}">
                    <a16:rowId xmlns:a16="http://schemas.microsoft.com/office/drawing/2014/main" val="2399236163"/>
                  </a:ext>
                </a:extLst>
              </a:tr>
              <a:tr h="370840">
                <a:tc>
                  <a:txBody>
                    <a:bodyPr/>
                    <a:lstStyle/>
                    <a:p>
                      <a:r>
                        <a:rPr lang="en-IN" sz="1400" dirty="0" err="1"/>
                        <a:t>sb_de_ln_vas_opted_flag</a:t>
                      </a:r>
                      <a:endParaRPr lang="en-GB" sz="1400" dirty="0"/>
                    </a:p>
                  </a:txBody>
                  <a:tcPr/>
                </a:tc>
                <a:tc>
                  <a:txBody>
                    <a:bodyPr/>
                    <a:lstStyle/>
                    <a:p>
                      <a:r>
                        <a:rPr lang="en-GB" sz="1400"/>
                        <a:t>ln_ prefix means the feature is taken from Loan Journey unless the feature name is obviously from Loan Journey. This feature means whether the user has opted for any value-added services like </a:t>
                      </a:r>
                      <a:r>
                        <a:rPr lang="en-GB" sz="1400" err="1"/>
                        <a:t>PayHinga</a:t>
                      </a:r>
                      <a:r>
                        <a:rPr lang="en-GB" sz="1400"/>
                        <a:t> (that allows payment holidays) during the loan application process</a:t>
                      </a:r>
                    </a:p>
                  </a:txBody>
                  <a:tcPr/>
                </a:tc>
                <a:extLst>
                  <a:ext uri="{0D108BD9-81ED-4DB2-BD59-A6C34878D82A}">
                    <a16:rowId xmlns:a16="http://schemas.microsoft.com/office/drawing/2014/main" val="2427515604"/>
                  </a:ext>
                </a:extLst>
              </a:tr>
              <a:tr h="370839">
                <a:tc>
                  <a:txBody>
                    <a:bodyPr/>
                    <a:lstStyle/>
                    <a:p>
                      <a:pPr lvl="0">
                        <a:buNone/>
                      </a:pPr>
                      <a:r>
                        <a:rPr lang="en-IN" sz="1400" dirty="0" err="1"/>
                        <a:t>sb_de_ln_doc_type_rolled</a:t>
                      </a:r>
                      <a:endParaRPr lang="en-GB" sz="1400" dirty="0"/>
                    </a:p>
                  </a:txBody>
                  <a:tcPr/>
                </a:tc>
                <a:tc>
                  <a:txBody>
                    <a:bodyPr/>
                    <a:lstStyle/>
                    <a:p>
                      <a:pPr lvl="0">
                        <a:buNone/>
                      </a:pPr>
                      <a:r>
                        <a:rPr lang="en-US" sz="1400" b="0" i="0" u="none" strike="noStrike" noProof="0">
                          <a:solidFill>
                            <a:schemeClr val="tx1"/>
                          </a:solidFill>
                          <a:latin typeface="Aptos"/>
                        </a:rPr>
                        <a:t>Type of KYC document uploaded by the customer. We aggregated similar categories into one, e.g. Driving License type 2018 and Driving License type 2022 would be combined into Driving License etc.</a:t>
                      </a:r>
                    </a:p>
                  </a:txBody>
                  <a:tcPr/>
                </a:tc>
                <a:extLst>
                  <a:ext uri="{0D108BD9-81ED-4DB2-BD59-A6C34878D82A}">
                    <a16:rowId xmlns:a16="http://schemas.microsoft.com/office/drawing/2014/main" val="459142855"/>
                  </a:ext>
                </a:extLst>
              </a:tr>
              <a:tr h="370838">
                <a:tc>
                  <a:txBody>
                    <a:bodyPr/>
                    <a:lstStyle/>
                    <a:p>
                      <a:pPr lvl="0">
                        <a:buNone/>
                      </a:pPr>
                      <a:r>
                        <a:rPr lang="en-IN" sz="1400" dirty="0" err="1"/>
                        <a:t>sb_de_ln_marital_status</a:t>
                      </a:r>
                      <a:endParaRPr lang="en-GB" sz="1400" dirty="0"/>
                    </a:p>
                  </a:txBody>
                  <a:tcPr/>
                </a:tc>
                <a:tc>
                  <a:txBody>
                    <a:bodyPr/>
                    <a:lstStyle/>
                    <a:p>
                      <a:pPr lvl="0">
                        <a:buNone/>
                      </a:pPr>
                      <a:r>
                        <a:rPr lang="en-GB" sz="1400" b="0" i="0" u="none" strike="noStrike" baseline="0" noProof="0">
                          <a:solidFill>
                            <a:srgbClr val="000000"/>
                          </a:solidFill>
                          <a:latin typeface="Aptos"/>
                        </a:rPr>
                        <a:t>Marital status of the loan applicant: single/ married/ widow etc.</a:t>
                      </a:r>
                    </a:p>
                  </a:txBody>
                  <a:tcPr/>
                </a:tc>
                <a:extLst>
                  <a:ext uri="{0D108BD9-81ED-4DB2-BD59-A6C34878D82A}">
                    <a16:rowId xmlns:a16="http://schemas.microsoft.com/office/drawing/2014/main" val="884816747"/>
                  </a:ext>
                </a:extLst>
              </a:tr>
              <a:tr h="370839">
                <a:tc>
                  <a:txBody>
                    <a:bodyPr/>
                    <a:lstStyle/>
                    <a:p>
                      <a:pPr lvl="0">
                        <a:buNone/>
                      </a:pPr>
                      <a:r>
                        <a:rPr lang="de-DE" sz="1400" dirty="0"/>
                        <a:t>sb_de_ln_age_bin</a:t>
                      </a:r>
                      <a:endParaRPr lang="en-US" dirty="0"/>
                    </a:p>
                  </a:txBody>
                  <a:tcPr/>
                </a:tc>
                <a:tc>
                  <a:txBody>
                    <a:bodyPr/>
                    <a:lstStyle/>
                    <a:p>
                      <a:pPr lvl="0">
                        <a:buNone/>
                      </a:pPr>
                      <a:r>
                        <a:rPr lang="en-GB" sz="1400" dirty="0"/>
                        <a:t>Age of the applicant, </a:t>
                      </a:r>
                      <a:r>
                        <a:rPr lang="en-GB" sz="1400"/>
                        <a:t>used binning </a:t>
                      </a:r>
                      <a:r>
                        <a:rPr lang="en-GB" sz="1400" dirty="0"/>
                        <a:t>for better handling of outliers</a:t>
                      </a:r>
                    </a:p>
                  </a:txBody>
                  <a:tcPr/>
                </a:tc>
                <a:extLst>
                  <a:ext uri="{0D108BD9-81ED-4DB2-BD59-A6C34878D82A}">
                    <a16:rowId xmlns:a16="http://schemas.microsoft.com/office/drawing/2014/main" val="1775647687"/>
                  </a:ext>
                </a:extLst>
              </a:tr>
              <a:tr h="370839">
                <a:tc>
                  <a:txBody>
                    <a:bodyPr/>
                    <a:lstStyle/>
                    <a:p>
                      <a:pPr lvl="0">
                        <a:buNone/>
                      </a:pPr>
                      <a:r>
                        <a:rPr lang="fr-FR" sz="1400" dirty="0" err="1"/>
                        <a:t>sb_de_ln_province_bin</a:t>
                      </a:r>
                      <a:endParaRPr lang="en-US" dirty="0"/>
                    </a:p>
                  </a:txBody>
                  <a:tcPr/>
                </a:tc>
                <a:tc>
                  <a:txBody>
                    <a:bodyPr/>
                    <a:lstStyle/>
                    <a:p>
                      <a:pPr lvl="0">
                        <a:buNone/>
                      </a:pPr>
                      <a:r>
                        <a:rPr lang="en-GB" sz="1400" dirty="0"/>
                        <a:t>Province from the Address given during loan application</a:t>
                      </a:r>
                    </a:p>
                  </a:txBody>
                  <a:tcPr/>
                </a:tc>
                <a:extLst>
                  <a:ext uri="{0D108BD9-81ED-4DB2-BD59-A6C34878D82A}">
                    <a16:rowId xmlns:a16="http://schemas.microsoft.com/office/drawing/2014/main" val="3146678120"/>
                  </a:ext>
                </a:extLst>
              </a:tr>
              <a:tr h="370839">
                <a:tc>
                  <a:txBody>
                    <a:bodyPr/>
                    <a:lstStyle/>
                    <a:p>
                      <a:pPr lvl="0">
                        <a:buNone/>
                      </a:pPr>
                      <a:r>
                        <a:rPr lang="en-IN" sz="1400" dirty="0" err="1"/>
                        <a:t>sb_de_ln_education_level</a:t>
                      </a:r>
                      <a:endParaRPr lang="en-GB" sz="1400" dirty="0"/>
                    </a:p>
                  </a:txBody>
                  <a:tcPr/>
                </a:tc>
                <a:tc>
                  <a:txBody>
                    <a:bodyPr/>
                    <a:lstStyle/>
                    <a:p>
                      <a:pPr lvl="0">
                        <a:buNone/>
                      </a:pPr>
                      <a:r>
                        <a:rPr lang="en-GB" sz="1400" b="0" i="0" u="none" strike="noStrike" noProof="0">
                          <a:solidFill>
                            <a:srgbClr val="000000"/>
                          </a:solidFill>
                          <a:latin typeface="Aptos"/>
                        </a:rPr>
                        <a:t>Education level given during loan application</a:t>
                      </a:r>
                    </a:p>
                  </a:txBody>
                  <a:tcPr/>
                </a:tc>
                <a:extLst>
                  <a:ext uri="{0D108BD9-81ED-4DB2-BD59-A6C34878D82A}">
                    <a16:rowId xmlns:a16="http://schemas.microsoft.com/office/drawing/2014/main" val="378580575"/>
                  </a:ext>
                </a:extLst>
              </a:tr>
              <a:tr h="370839">
                <a:tc>
                  <a:txBody>
                    <a:bodyPr/>
                    <a:lstStyle/>
                    <a:p>
                      <a:pPr lvl="0">
                        <a:buNone/>
                      </a:pPr>
                      <a:r>
                        <a:rPr lang="en-IN" sz="1400" dirty="0"/>
                        <a:t>sb_de_ln_ref2_type</a:t>
                      </a:r>
                      <a:endParaRPr lang="en-US" dirty="0"/>
                    </a:p>
                  </a:txBody>
                  <a:tcPr/>
                </a:tc>
                <a:tc>
                  <a:txBody>
                    <a:bodyPr/>
                    <a:lstStyle/>
                    <a:p>
                      <a:pPr lvl="0">
                        <a:buNone/>
                      </a:pPr>
                      <a:r>
                        <a:rPr lang="en-GB" sz="1400"/>
                        <a:t>Every loan applicant needs to give Two References: their names, contact details and relationship with those references. This feature is the relationship type of the loan applicant with the 2nd Reference</a:t>
                      </a:r>
                    </a:p>
                  </a:txBody>
                  <a:tcPr/>
                </a:tc>
                <a:extLst>
                  <a:ext uri="{0D108BD9-81ED-4DB2-BD59-A6C34878D82A}">
                    <a16:rowId xmlns:a16="http://schemas.microsoft.com/office/drawing/2014/main" val="4121670401"/>
                  </a:ext>
                </a:extLst>
              </a:tr>
              <a:tr h="370838">
                <a:tc>
                  <a:txBody>
                    <a:bodyPr/>
                    <a:lstStyle/>
                    <a:p>
                      <a:pPr lvl="0">
                        <a:buNone/>
                      </a:pPr>
                      <a:r>
                        <a:rPr lang="en-IN" sz="1400" dirty="0"/>
                        <a:t>sb_de_ln_ref1_type</a:t>
                      </a:r>
                      <a:endParaRPr lang="en-GB" sz="1400" dirty="0"/>
                    </a:p>
                  </a:txBody>
                  <a:tcPr/>
                </a:tc>
                <a:tc>
                  <a:txBody>
                    <a:bodyPr/>
                    <a:lstStyle/>
                    <a:p>
                      <a:pPr lvl="0">
                        <a:buNone/>
                      </a:pPr>
                      <a:r>
                        <a:rPr lang="en-GB" sz="1400" b="0" i="0" u="none" strike="noStrike" noProof="0">
                          <a:solidFill>
                            <a:srgbClr val="000000"/>
                          </a:solidFill>
                          <a:latin typeface="Aptos"/>
                        </a:rPr>
                        <a:t>This feature is the relationship type of the loan applicant with the 1st Reference</a:t>
                      </a:r>
                      <a:endParaRPr lang="en-US"/>
                    </a:p>
                  </a:txBody>
                  <a:tcPr/>
                </a:tc>
                <a:extLst>
                  <a:ext uri="{0D108BD9-81ED-4DB2-BD59-A6C34878D82A}">
                    <a16:rowId xmlns:a16="http://schemas.microsoft.com/office/drawing/2014/main" val="2640149767"/>
                  </a:ext>
                </a:extLst>
              </a:tr>
              <a:tr h="370838">
                <a:tc>
                  <a:txBody>
                    <a:bodyPr/>
                    <a:lstStyle/>
                    <a:p>
                      <a:pPr lvl="0">
                        <a:buNone/>
                      </a:pPr>
                      <a:r>
                        <a:rPr lang="en-US" sz="1400" dirty="0" err="1"/>
                        <a:t>sb_de_ln_industry_new_bin</a:t>
                      </a:r>
                      <a:endParaRPr lang="en-US" dirty="0"/>
                    </a:p>
                  </a:txBody>
                  <a:tcPr/>
                </a:tc>
                <a:tc>
                  <a:txBody>
                    <a:bodyPr/>
                    <a:lstStyle/>
                    <a:p>
                      <a:pPr lvl="0">
                        <a:buNone/>
                      </a:pPr>
                      <a:r>
                        <a:rPr lang="en-GB" sz="1400"/>
                        <a:t>We used the new Industry Descriptions for this provided by Dj and Mel. Basically, in our </a:t>
                      </a:r>
                      <a:r>
                        <a:rPr lang="en-GB" sz="1400" err="1"/>
                        <a:t>modeling</a:t>
                      </a:r>
                      <a:r>
                        <a:rPr lang="en-GB" sz="1400"/>
                        <a:t> dataset we replaced the old Industry Description name with the new Industry Description name. However, there are some completely new Industry Descriptions that DJ and Mel introduced which were never there before in our dataset. During inferencing those completely new ones will get mapped into a category called 'new'. After 4-5 months we will need to retrain this model to allocate them into proper industry description bins.</a:t>
                      </a:r>
                    </a:p>
                  </a:txBody>
                  <a:tcPr/>
                </a:tc>
                <a:extLst>
                  <a:ext uri="{0D108BD9-81ED-4DB2-BD59-A6C34878D82A}">
                    <a16:rowId xmlns:a16="http://schemas.microsoft.com/office/drawing/2014/main" val="406665869"/>
                  </a:ext>
                </a:extLst>
              </a:tr>
              <a:tr h="171055">
                <a:tc>
                  <a:txBody>
                    <a:bodyPr/>
                    <a:lstStyle/>
                    <a:p>
                      <a:pPr lvl="0">
                        <a:buNone/>
                      </a:pPr>
                      <a:r>
                        <a:rPr lang="en-US" sz="1400" dirty="0" err="1"/>
                        <a:t>sb_de_ln_appln_day_of_week</a:t>
                      </a:r>
                      <a:endParaRPr lang="en-US" dirty="0"/>
                    </a:p>
                  </a:txBody>
                  <a:tcPr/>
                </a:tc>
                <a:tc>
                  <a:txBody>
                    <a:bodyPr/>
                    <a:lstStyle/>
                    <a:p>
                      <a:pPr lvl="0">
                        <a:buNone/>
                      </a:pPr>
                      <a:r>
                        <a:rPr lang="en-GB" sz="1400" dirty="0"/>
                        <a:t>Which day of week the user applied for the loan (Mon/Tue/ Wed/Thu/Fri/Sat/Sun)</a:t>
                      </a:r>
                    </a:p>
                  </a:txBody>
                  <a:tcPr/>
                </a:tc>
                <a:extLst>
                  <a:ext uri="{0D108BD9-81ED-4DB2-BD59-A6C34878D82A}">
                    <a16:rowId xmlns:a16="http://schemas.microsoft.com/office/drawing/2014/main" val="2014571963"/>
                  </a:ext>
                </a:extLst>
              </a:tr>
            </a:tbl>
          </a:graphicData>
        </a:graphic>
      </p:graphicFrame>
    </p:spTree>
    <p:extLst>
      <p:ext uri="{BB962C8B-B14F-4D97-AF65-F5344CB8AC3E}">
        <p14:creationId xmlns:p14="http://schemas.microsoft.com/office/powerpoint/2010/main" val="4027489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714CC-8660-6A9B-50F7-FCD9E4468814}"/>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7940A3D8-40B7-0B6C-AD63-A722AE2AF36C}"/>
              </a:ext>
            </a:extLst>
          </p:cNvPr>
          <p:cNvSpPr txBox="1">
            <a:spLocks/>
          </p:cNvSpPr>
          <p:nvPr/>
        </p:nvSpPr>
        <p:spPr>
          <a:xfrm>
            <a:off x="353096" y="135252"/>
            <a:ext cx="7085385"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rgbClr val="785AFF"/>
                </a:solidFill>
              </a:rPr>
              <a:t>Top 17 Feature Description (2 of </a:t>
            </a:r>
            <a:r>
              <a:rPr lang="en-US" b="1">
                <a:solidFill>
                  <a:srgbClr val="785AFF"/>
                </a:solidFill>
              </a:rPr>
              <a:t>3</a:t>
            </a:r>
            <a:r>
              <a:rPr lang="en-US" b="1" dirty="0">
                <a:solidFill>
                  <a:srgbClr val="785AFF"/>
                </a:solidFill>
              </a:rPr>
              <a:t>)</a:t>
            </a:r>
            <a:endParaRPr lang="en-IN" b="1" dirty="0">
              <a:solidFill>
                <a:srgbClr val="785AFF"/>
              </a:solidFill>
            </a:endParaRPr>
          </a:p>
        </p:txBody>
      </p:sp>
      <p:graphicFrame>
        <p:nvGraphicFramePr>
          <p:cNvPr id="2" name="Table 1">
            <a:extLst>
              <a:ext uri="{FF2B5EF4-FFF2-40B4-BE49-F238E27FC236}">
                <a16:creationId xmlns:a16="http://schemas.microsoft.com/office/drawing/2014/main" id="{7516C637-9DB0-BFE4-E42D-953764510B16}"/>
              </a:ext>
            </a:extLst>
          </p:cNvPr>
          <p:cNvGraphicFramePr>
            <a:graphicFrameLocks noGrp="1"/>
          </p:cNvGraphicFramePr>
          <p:nvPr>
            <p:extLst>
              <p:ext uri="{D42A27DB-BD31-4B8C-83A1-F6EECF244321}">
                <p14:modId xmlns:p14="http://schemas.microsoft.com/office/powerpoint/2010/main" val="3382991015"/>
              </p:ext>
            </p:extLst>
          </p:nvPr>
        </p:nvGraphicFramePr>
        <p:xfrm>
          <a:off x="354263" y="775368"/>
          <a:ext cx="11474805" cy="4942839"/>
        </p:xfrm>
        <a:graphic>
          <a:graphicData uri="http://schemas.openxmlformats.org/drawingml/2006/table">
            <a:tbl>
              <a:tblPr firstRow="1" bandRow="1">
                <a:tableStyleId>{5C22544A-7EE6-4342-B048-85BDC9FD1C3A}</a:tableStyleId>
              </a:tblPr>
              <a:tblGrid>
                <a:gridCol w="3183193">
                  <a:extLst>
                    <a:ext uri="{9D8B030D-6E8A-4147-A177-3AD203B41FA5}">
                      <a16:colId xmlns:a16="http://schemas.microsoft.com/office/drawing/2014/main" val="1350894798"/>
                    </a:ext>
                  </a:extLst>
                </a:gridCol>
                <a:gridCol w="8291612">
                  <a:extLst>
                    <a:ext uri="{9D8B030D-6E8A-4147-A177-3AD203B41FA5}">
                      <a16:colId xmlns:a16="http://schemas.microsoft.com/office/drawing/2014/main" val="1920378411"/>
                    </a:ext>
                  </a:extLst>
                </a:gridCol>
              </a:tblGrid>
              <a:tr h="356419">
                <a:tc>
                  <a:txBody>
                    <a:bodyPr/>
                    <a:lstStyle/>
                    <a:p>
                      <a:r>
                        <a:rPr lang="en-GB" dirty="0"/>
                        <a:t>Feature Name</a:t>
                      </a:r>
                    </a:p>
                  </a:txBody>
                  <a:tcPr/>
                </a:tc>
                <a:tc>
                  <a:txBody>
                    <a:bodyPr/>
                    <a:lstStyle/>
                    <a:p>
                      <a:r>
                        <a:rPr lang="en-GB"/>
                        <a:t>Feature Description</a:t>
                      </a:r>
                    </a:p>
                  </a:txBody>
                  <a:tcPr/>
                </a:tc>
                <a:extLst>
                  <a:ext uri="{0D108BD9-81ED-4DB2-BD59-A6C34878D82A}">
                    <a16:rowId xmlns:a16="http://schemas.microsoft.com/office/drawing/2014/main" val="2399236163"/>
                  </a:ext>
                </a:extLst>
              </a:tr>
              <a:tr h="370840">
                <a:tc>
                  <a:txBody>
                    <a:bodyPr/>
                    <a:lstStyle/>
                    <a:p>
                      <a:r>
                        <a:rPr lang="en-IN" sz="1400" dirty="0" err="1"/>
                        <a:t>sb_de_ln_telconame</a:t>
                      </a:r>
                      <a:endParaRPr lang="en-GB" sz="1400" dirty="0"/>
                    </a:p>
                  </a:txBody>
                  <a:tcPr/>
                </a:tc>
                <a:tc>
                  <a:txBody>
                    <a:bodyPr/>
                    <a:lstStyle/>
                    <a:p>
                      <a:r>
                        <a:rPr lang="en-GB" sz="1400"/>
                        <a:t>name of the Telco provider based on the Mobile number. Now in Loan application we do NOT ask the user to re-enter their Mobile number, but we ask them to enter one additional mobile number. This </a:t>
                      </a:r>
                      <a:r>
                        <a:rPr lang="en-GB" sz="1400" err="1"/>
                        <a:t>telconame</a:t>
                      </a:r>
                      <a:r>
                        <a:rPr lang="en-GB" sz="1400"/>
                        <a:t> is extracted from the primary mobile number given by the customer. </a:t>
                      </a:r>
                    </a:p>
                  </a:txBody>
                  <a:tcPr/>
                </a:tc>
                <a:extLst>
                  <a:ext uri="{0D108BD9-81ED-4DB2-BD59-A6C34878D82A}">
                    <a16:rowId xmlns:a16="http://schemas.microsoft.com/office/drawing/2014/main" val="2427515604"/>
                  </a:ext>
                </a:extLst>
              </a:tr>
              <a:tr h="370839">
                <a:tc>
                  <a:txBody>
                    <a:bodyPr/>
                    <a:lstStyle/>
                    <a:p>
                      <a:pPr lvl="0">
                        <a:buNone/>
                      </a:pPr>
                      <a:r>
                        <a:rPr lang="en-US" sz="1400" dirty="0" err="1"/>
                        <a:t>sb_de_ln_employment_type_new_bin</a:t>
                      </a:r>
                      <a:endParaRPr lang="en-GB" sz="1400" dirty="0"/>
                    </a:p>
                  </a:txBody>
                  <a:tcPr/>
                </a:tc>
                <a:tc>
                  <a:txBody>
                    <a:bodyPr/>
                    <a:lstStyle/>
                    <a:p>
                      <a:pPr lvl="0">
                        <a:buNone/>
                      </a:pPr>
                      <a:r>
                        <a:rPr lang="en-GB" sz="1400" b="0" i="0" u="none" strike="noStrike" noProof="0">
                          <a:solidFill>
                            <a:srgbClr val="000000"/>
                          </a:solidFill>
                          <a:latin typeface="Aptos"/>
                        </a:rPr>
                        <a:t>We used the new Employment Type for this provided by Dj and Mel. Basically, in our modeling dataset we replaced the old Employment Type name with the new Employment Type name. However, there are some completely new Employment Types that DJ and Mel introduced which were never there before in our dataset. During inferencing those completely new ones will get mapped into a category called 'new'. After 4-5 months we will need to retrain this model to allocate them into proper Employment Type bins.</a:t>
                      </a:r>
                    </a:p>
                  </a:txBody>
                  <a:tcPr/>
                </a:tc>
                <a:extLst>
                  <a:ext uri="{0D108BD9-81ED-4DB2-BD59-A6C34878D82A}">
                    <a16:rowId xmlns:a16="http://schemas.microsoft.com/office/drawing/2014/main" val="459142855"/>
                  </a:ext>
                </a:extLst>
              </a:tr>
              <a:tr h="370838">
                <a:tc>
                  <a:txBody>
                    <a:bodyPr/>
                    <a:lstStyle/>
                    <a:p>
                      <a:pPr lvl="0">
                        <a:buNone/>
                      </a:pPr>
                      <a:r>
                        <a:rPr lang="en-US" sz="1400" dirty="0" err="1"/>
                        <a:t>sb_de_onb_name_email_match_score</a:t>
                      </a:r>
                      <a:endParaRPr lang="en-GB" sz="1400" dirty="0"/>
                    </a:p>
                  </a:txBody>
                  <a:tcPr/>
                </a:tc>
                <a:tc>
                  <a:txBody>
                    <a:bodyPr/>
                    <a:lstStyle/>
                    <a:p>
                      <a:pPr lvl="0">
                        <a:buNone/>
                      </a:pPr>
                      <a:r>
                        <a:rPr lang="en-GB" sz="1400" b="0" i="0" u="none" strike="noStrike" baseline="0" noProof="0" dirty="0">
                          <a:solidFill>
                            <a:srgbClr val="000000"/>
                          </a:solidFill>
                          <a:latin typeface="Aptos"/>
                        </a:rPr>
                        <a:t>This feature calculated the similarity matching score between users (</a:t>
                      </a:r>
                      <a:r>
                        <a:rPr lang="en-GB" sz="1400" b="0" i="0" u="none" strike="noStrike" baseline="0" noProof="0" dirty="0" err="1">
                          <a:solidFill>
                            <a:srgbClr val="000000"/>
                          </a:solidFill>
                          <a:latin typeface="Aptos"/>
                        </a:rPr>
                        <a:t>firstname</a:t>
                      </a:r>
                      <a:r>
                        <a:rPr lang="en-GB" sz="1400" b="0" i="0" u="none" strike="noStrike" baseline="0" noProof="0" dirty="0">
                          <a:solidFill>
                            <a:srgbClr val="000000"/>
                          </a:solidFill>
                          <a:latin typeface="Aptos"/>
                        </a:rPr>
                        <a:t> |</a:t>
                      </a:r>
                      <a:r>
                        <a:rPr lang="en-GB" sz="1400" b="0" i="0" u="none" strike="noStrike" baseline="0" noProof="0" dirty="0" err="1">
                          <a:solidFill>
                            <a:srgbClr val="000000"/>
                          </a:solidFill>
                          <a:latin typeface="Aptos"/>
                        </a:rPr>
                        <a:t>middlename</a:t>
                      </a:r>
                      <a:r>
                        <a:rPr lang="en-GB" sz="1400" b="0" i="0" u="none" strike="noStrike" baseline="0" noProof="0" dirty="0">
                          <a:solidFill>
                            <a:srgbClr val="000000"/>
                          </a:solidFill>
                          <a:latin typeface="Aptos"/>
                        </a:rPr>
                        <a:t> | </a:t>
                      </a:r>
                      <a:r>
                        <a:rPr lang="en-GB" sz="1400" b="0" i="0" u="none" strike="noStrike" baseline="0" noProof="0" dirty="0" err="1">
                          <a:solidFill>
                            <a:srgbClr val="000000"/>
                          </a:solidFill>
                          <a:latin typeface="Aptos"/>
                        </a:rPr>
                        <a:t>lastname</a:t>
                      </a:r>
                      <a:r>
                        <a:rPr lang="en-GB" sz="1400" b="0" i="0" u="none" strike="noStrike" baseline="0" noProof="0" dirty="0">
                          <a:solidFill>
                            <a:srgbClr val="000000"/>
                          </a:solidFill>
                          <a:latin typeface="Aptos"/>
                        </a:rPr>
                        <a:t>) and the first part of their email addresses and choose the max score. Usually risky users does not give their names in their emails and vice versa. So high match score means lower risk, and low match score means higher risk.</a:t>
                      </a:r>
                      <a:endParaRPr lang="en-US" dirty="0"/>
                    </a:p>
                  </a:txBody>
                  <a:tcPr/>
                </a:tc>
                <a:extLst>
                  <a:ext uri="{0D108BD9-81ED-4DB2-BD59-A6C34878D82A}">
                    <a16:rowId xmlns:a16="http://schemas.microsoft.com/office/drawing/2014/main" val="884816747"/>
                  </a:ext>
                </a:extLst>
              </a:tr>
              <a:tr h="370839">
                <a:tc>
                  <a:txBody>
                    <a:bodyPr/>
                    <a:lstStyle/>
                    <a:p>
                      <a:pPr lvl="0">
                        <a:buNone/>
                      </a:pPr>
                      <a:r>
                        <a:rPr lang="de-DE" sz="1400" dirty="0"/>
                        <a:t>sb_de_ln_brand_bin</a:t>
                      </a:r>
                      <a:endParaRPr lang="en-US" dirty="0"/>
                    </a:p>
                  </a:txBody>
                  <a:tcPr/>
                </a:tc>
                <a:tc>
                  <a:txBody>
                    <a:bodyPr/>
                    <a:lstStyle/>
                    <a:p>
                      <a:pPr lvl="0">
                        <a:buNone/>
                      </a:pPr>
                      <a:r>
                        <a:rPr lang="en-GB" sz="1400" dirty="0"/>
                        <a:t>Means the device manufacturing brand of the loan applicant. E.g. Apple/ Samsung/ Oppo etc.</a:t>
                      </a:r>
                    </a:p>
                  </a:txBody>
                  <a:tcPr/>
                </a:tc>
                <a:extLst>
                  <a:ext uri="{0D108BD9-81ED-4DB2-BD59-A6C34878D82A}">
                    <a16:rowId xmlns:a16="http://schemas.microsoft.com/office/drawing/2014/main" val="3146678120"/>
                  </a:ext>
                </a:extLst>
              </a:tr>
              <a:tr h="370839">
                <a:tc>
                  <a:txBody>
                    <a:bodyPr/>
                    <a:lstStyle/>
                    <a:p>
                      <a:pPr lvl="0">
                        <a:buNone/>
                      </a:pPr>
                      <a:r>
                        <a:rPr lang="en-US" sz="1400" dirty="0" err="1"/>
                        <a:t>sb_de_ln_source_of_funds_new_bin</a:t>
                      </a:r>
                      <a:endParaRPr lang="en-GB"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400" b="0" i="0" u="none" strike="noStrike" noProof="0" dirty="0">
                          <a:solidFill>
                            <a:srgbClr val="000000"/>
                          </a:solidFill>
                          <a:latin typeface="+mn-lt"/>
                        </a:rPr>
                        <a:t>We used the new Source funds for this provided by </a:t>
                      </a:r>
                      <a:r>
                        <a:rPr lang="en-GB" sz="1400" b="0" i="0" u="none" strike="noStrike" noProof="0" dirty="0" err="1">
                          <a:solidFill>
                            <a:srgbClr val="000000"/>
                          </a:solidFill>
                          <a:latin typeface="+mn-lt"/>
                        </a:rPr>
                        <a:t>Dj</a:t>
                      </a:r>
                      <a:r>
                        <a:rPr lang="en-GB" sz="1400" b="0" i="0" u="none" strike="noStrike" noProof="0" dirty="0">
                          <a:solidFill>
                            <a:srgbClr val="000000"/>
                          </a:solidFill>
                          <a:latin typeface="+mn-lt"/>
                        </a:rPr>
                        <a:t> and Mel. Basically, in our </a:t>
                      </a:r>
                      <a:r>
                        <a:rPr lang="en-GB" sz="1400" b="0" i="0" u="none" strike="noStrike" noProof="0" dirty="0" err="1">
                          <a:solidFill>
                            <a:srgbClr val="000000"/>
                          </a:solidFill>
                          <a:latin typeface="+mn-lt"/>
                        </a:rPr>
                        <a:t>modeling</a:t>
                      </a:r>
                      <a:r>
                        <a:rPr lang="en-GB" sz="1400" b="0" i="0" u="none" strike="noStrike" noProof="0" dirty="0">
                          <a:solidFill>
                            <a:srgbClr val="000000"/>
                          </a:solidFill>
                          <a:latin typeface="+mn-lt"/>
                        </a:rPr>
                        <a:t> dataset we replaced the old Source funds  name with the new Source funds name. However, there are some completely new Source funds  that DJ and Mel introduced which were never there before in our dataset. During inferencing those completely new ones will get mapped into a category called 'new'. After 4-5 months we will need to retrain this model to allocate them into proper Source funds  bins.</a:t>
                      </a:r>
                    </a:p>
                    <a:p>
                      <a:pPr lvl="0">
                        <a:buNone/>
                      </a:pPr>
                      <a:endParaRPr lang="en-GB" sz="1400" b="0" i="0" u="none" strike="noStrike" noProof="0" dirty="0">
                        <a:solidFill>
                          <a:srgbClr val="000000"/>
                        </a:solidFill>
                        <a:latin typeface="Aptos"/>
                      </a:endParaRPr>
                    </a:p>
                  </a:txBody>
                  <a:tcPr/>
                </a:tc>
                <a:extLst>
                  <a:ext uri="{0D108BD9-81ED-4DB2-BD59-A6C34878D82A}">
                    <a16:rowId xmlns:a16="http://schemas.microsoft.com/office/drawing/2014/main" val="2868078116"/>
                  </a:ext>
                </a:extLst>
              </a:tr>
            </a:tbl>
          </a:graphicData>
        </a:graphic>
      </p:graphicFrame>
    </p:spTree>
    <p:extLst>
      <p:ext uri="{BB962C8B-B14F-4D97-AF65-F5344CB8AC3E}">
        <p14:creationId xmlns:p14="http://schemas.microsoft.com/office/powerpoint/2010/main" val="3795991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AA0E24-DE96-F521-2EE0-0F9249514A11}"/>
            </a:ext>
          </a:extLst>
        </p:cNvPr>
        <p:cNvGrpSpPr/>
        <p:nvPr/>
      </p:nvGrpSpPr>
      <p:grpSpPr>
        <a:xfrm>
          <a:off x="0" y="0"/>
          <a:ext cx="0" cy="0"/>
          <a:chOff x="0" y="0"/>
          <a:chExt cx="0" cy="0"/>
        </a:xfrm>
      </p:grpSpPr>
      <p:sp>
        <p:nvSpPr>
          <p:cNvPr id="7" name="Title 1">
            <a:extLst>
              <a:ext uri="{FF2B5EF4-FFF2-40B4-BE49-F238E27FC236}">
                <a16:creationId xmlns:a16="http://schemas.microsoft.com/office/drawing/2014/main" id="{6094B19D-BC7A-CBDA-4E6B-E4CEA7F6C45B}"/>
              </a:ext>
            </a:extLst>
          </p:cNvPr>
          <p:cNvSpPr txBox="1">
            <a:spLocks/>
          </p:cNvSpPr>
          <p:nvPr/>
        </p:nvSpPr>
        <p:spPr>
          <a:xfrm>
            <a:off x="353096" y="135252"/>
            <a:ext cx="7085385" cy="540746"/>
          </a:xfrm>
          <a:prstGeom prst="rect">
            <a:avLst/>
          </a:prstGeom>
        </p:spPr>
        <p:txBody>
          <a:bodyPr vert="horz" lIns="91440" tIns="45720" rIns="91440" bIns="45720" rtlCol="0" anchor="ctr">
            <a:normAutofit fontScale="8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785AFF"/>
                </a:solidFill>
              </a:rPr>
              <a:t>Top 17 Feature Description (3 of 3)</a:t>
            </a:r>
            <a:endParaRPr lang="en-IN" b="1">
              <a:solidFill>
                <a:srgbClr val="785AFF"/>
              </a:solidFill>
            </a:endParaRPr>
          </a:p>
        </p:txBody>
      </p:sp>
      <p:graphicFrame>
        <p:nvGraphicFramePr>
          <p:cNvPr id="2" name="Table 1">
            <a:extLst>
              <a:ext uri="{FF2B5EF4-FFF2-40B4-BE49-F238E27FC236}">
                <a16:creationId xmlns:a16="http://schemas.microsoft.com/office/drawing/2014/main" id="{CFAF9045-F68B-B301-36F9-26841F15BBCD}"/>
              </a:ext>
            </a:extLst>
          </p:cNvPr>
          <p:cNvGraphicFramePr>
            <a:graphicFrameLocks noGrp="1"/>
          </p:cNvGraphicFramePr>
          <p:nvPr>
            <p:extLst>
              <p:ext uri="{D42A27DB-BD31-4B8C-83A1-F6EECF244321}">
                <p14:modId xmlns:p14="http://schemas.microsoft.com/office/powerpoint/2010/main" val="4054735554"/>
              </p:ext>
            </p:extLst>
          </p:nvPr>
        </p:nvGraphicFramePr>
        <p:xfrm>
          <a:off x="354263" y="775368"/>
          <a:ext cx="11474805" cy="2108199"/>
        </p:xfrm>
        <a:graphic>
          <a:graphicData uri="http://schemas.openxmlformats.org/drawingml/2006/table">
            <a:tbl>
              <a:tblPr firstRow="1" bandRow="1">
                <a:tableStyleId>{5C22544A-7EE6-4342-B048-85BDC9FD1C3A}</a:tableStyleId>
              </a:tblPr>
              <a:tblGrid>
                <a:gridCol w="3183193">
                  <a:extLst>
                    <a:ext uri="{9D8B030D-6E8A-4147-A177-3AD203B41FA5}">
                      <a16:colId xmlns:a16="http://schemas.microsoft.com/office/drawing/2014/main" val="1350894798"/>
                    </a:ext>
                  </a:extLst>
                </a:gridCol>
                <a:gridCol w="8291612">
                  <a:extLst>
                    <a:ext uri="{9D8B030D-6E8A-4147-A177-3AD203B41FA5}">
                      <a16:colId xmlns:a16="http://schemas.microsoft.com/office/drawing/2014/main" val="1920378411"/>
                    </a:ext>
                  </a:extLst>
                </a:gridCol>
              </a:tblGrid>
              <a:tr h="356419">
                <a:tc>
                  <a:txBody>
                    <a:bodyPr/>
                    <a:lstStyle/>
                    <a:p>
                      <a:r>
                        <a:rPr lang="en-GB"/>
                        <a:t>Feature Name</a:t>
                      </a:r>
                    </a:p>
                  </a:txBody>
                  <a:tcPr/>
                </a:tc>
                <a:tc>
                  <a:txBody>
                    <a:bodyPr/>
                    <a:lstStyle/>
                    <a:p>
                      <a:r>
                        <a:rPr lang="en-GB"/>
                        <a:t>Feature Description</a:t>
                      </a:r>
                    </a:p>
                  </a:txBody>
                  <a:tcPr/>
                </a:tc>
                <a:extLst>
                  <a:ext uri="{0D108BD9-81ED-4DB2-BD59-A6C34878D82A}">
                    <a16:rowId xmlns:a16="http://schemas.microsoft.com/office/drawing/2014/main" val="2399236163"/>
                  </a:ext>
                </a:extLst>
              </a:tr>
              <a:tr h="370839">
                <a:tc>
                  <a:txBody>
                    <a:bodyPr/>
                    <a:lstStyle/>
                    <a:p>
                      <a:pPr lvl="0">
                        <a:buNone/>
                      </a:pPr>
                      <a:r>
                        <a:rPr lang="en-IN" sz="1400" dirty="0" err="1"/>
                        <a:t>sb_de_ln_email_primary_domain</a:t>
                      </a:r>
                      <a:endParaRPr lang="en-GB" sz="1400" dirty="0"/>
                    </a:p>
                  </a:txBody>
                  <a:tcPr/>
                </a:tc>
                <a:tc>
                  <a:txBody>
                    <a:bodyPr/>
                    <a:lstStyle/>
                    <a:p>
                      <a:pPr lvl="0">
                        <a:buNone/>
                      </a:pPr>
                      <a:r>
                        <a:rPr lang="en-GB" sz="1400" b="0" i="0" u="none" strike="noStrike" noProof="0">
                          <a:solidFill>
                            <a:srgbClr val="000000"/>
                          </a:solidFill>
                          <a:latin typeface="Aptos"/>
                        </a:rPr>
                        <a:t>This feature have the primary domain of user email id (E.g. </a:t>
                      </a:r>
                      <a:r>
                        <a:rPr lang="en-GB" sz="1400" b="0" i="0" u="none" strike="noStrike" noProof="0" err="1">
                          <a:solidFill>
                            <a:srgbClr val="000000"/>
                          </a:solidFill>
                          <a:latin typeface="Aptos"/>
                        </a:rPr>
                        <a:t>gmail</a:t>
                      </a:r>
                      <a:r>
                        <a:rPr lang="en-GB" sz="1400" b="0" i="0" u="none" strike="noStrike" noProof="0">
                          <a:solidFill>
                            <a:srgbClr val="000000"/>
                          </a:solidFill>
                          <a:latin typeface="Aptos"/>
                        </a:rPr>
                        <a:t>/yahoo/outlook etc)</a:t>
                      </a:r>
                    </a:p>
                  </a:txBody>
                  <a:tcPr/>
                </a:tc>
                <a:extLst>
                  <a:ext uri="{0D108BD9-81ED-4DB2-BD59-A6C34878D82A}">
                    <a16:rowId xmlns:a16="http://schemas.microsoft.com/office/drawing/2014/main" val="2548804411"/>
                  </a:ext>
                </a:extLst>
              </a:tr>
              <a:tr h="370839">
                <a:tc>
                  <a:txBody>
                    <a:bodyPr/>
                    <a:lstStyle/>
                    <a:p>
                      <a:pPr lvl="0">
                        <a:buNone/>
                      </a:pPr>
                      <a:r>
                        <a:rPr lang="en-US" sz="1400" dirty="0" err="1"/>
                        <a:t>sb_de_time_bw_onb_loan_appln_mins</a:t>
                      </a:r>
                      <a:endParaRPr lang="en-GB" sz="1400" dirty="0"/>
                    </a:p>
                  </a:txBody>
                  <a:tcPr/>
                </a:tc>
                <a:tc>
                  <a:txBody>
                    <a:bodyPr/>
                    <a:lstStyle/>
                    <a:p>
                      <a:pPr lvl="0">
                        <a:buNone/>
                      </a:pPr>
                      <a:r>
                        <a:rPr lang="en-GB" sz="1400" b="0" i="0" u="none" strike="noStrike" noProof="0" dirty="0">
                          <a:solidFill>
                            <a:srgbClr val="000000"/>
                          </a:solidFill>
                          <a:latin typeface="Aptos"/>
                        </a:rPr>
                        <a:t>For SKYC users from the beginning: Time between TSA onboarding time (Customer ID creation time) and the Loan Application Submission time in mins.</a:t>
                      </a:r>
                      <a:br>
                        <a:rPr lang="en-GB" sz="1400" b="0" i="0" u="none" strike="noStrike" noProof="0" dirty="0">
                          <a:solidFill>
                            <a:srgbClr val="000000"/>
                          </a:solidFill>
                          <a:latin typeface="Aptos"/>
                        </a:rPr>
                      </a:br>
                      <a:br>
                        <a:rPr lang="en-GB" sz="1400" b="0" i="0" u="none" strike="noStrike" noProof="0" dirty="0">
                          <a:solidFill>
                            <a:srgbClr val="000000"/>
                          </a:solidFill>
                          <a:latin typeface="Aptos"/>
                        </a:rPr>
                      </a:br>
                      <a:r>
                        <a:rPr lang="en-GB" sz="1400" b="0" i="0" u="none" strike="noStrike" noProof="0" dirty="0">
                          <a:solidFill>
                            <a:srgbClr val="000000"/>
                          </a:solidFill>
                          <a:latin typeface="Aptos"/>
                        </a:rPr>
                        <a:t>For BKYC users who upgraded to SKYC users: Time between BKYC to SKYC Upgrade time and the Loan Application Submission time in mins. This adjustment was done to take into account that BKYC users cannot apply for a loan, they can apply only after they are upgraded to SKYC.</a:t>
                      </a:r>
                    </a:p>
                  </a:txBody>
                  <a:tcPr/>
                </a:tc>
                <a:extLst>
                  <a:ext uri="{0D108BD9-81ED-4DB2-BD59-A6C34878D82A}">
                    <a16:rowId xmlns:a16="http://schemas.microsoft.com/office/drawing/2014/main" val="378580575"/>
                  </a:ext>
                </a:extLst>
              </a:tr>
            </a:tbl>
          </a:graphicData>
        </a:graphic>
      </p:graphicFrame>
    </p:spTree>
    <p:extLst>
      <p:ext uri="{BB962C8B-B14F-4D97-AF65-F5344CB8AC3E}">
        <p14:creationId xmlns:p14="http://schemas.microsoft.com/office/powerpoint/2010/main" val="357734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B1D61-5752-9B38-ADC2-1249680BFB1B}"/>
            </a:ext>
          </a:extLst>
        </p:cNvPr>
        <p:cNvGrpSpPr/>
        <p:nvPr/>
      </p:nvGrpSpPr>
      <p:grpSpPr>
        <a:xfrm>
          <a:off x="0" y="0"/>
          <a:ext cx="0" cy="0"/>
          <a:chOff x="0" y="0"/>
          <a:chExt cx="0" cy="0"/>
        </a:xfrm>
      </p:grpSpPr>
      <p:sp>
        <p:nvSpPr>
          <p:cNvPr id="12" name="Title 1">
            <a:extLst>
              <a:ext uri="{FF2B5EF4-FFF2-40B4-BE49-F238E27FC236}">
                <a16:creationId xmlns:a16="http://schemas.microsoft.com/office/drawing/2014/main" id="{66E6B432-D41B-D4EE-173B-47166E2C78BB}"/>
              </a:ext>
            </a:extLst>
          </p:cNvPr>
          <p:cNvSpPr>
            <a:spLocks noGrp="1"/>
          </p:cNvSpPr>
          <p:nvPr>
            <p:ph type="title"/>
          </p:nvPr>
        </p:nvSpPr>
        <p:spPr>
          <a:xfrm>
            <a:off x="177123" y="-256241"/>
            <a:ext cx="10515600" cy="1325563"/>
          </a:xfrm>
        </p:spPr>
        <p:txBody>
          <a:bodyPr>
            <a:noAutofit/>
          </a:bodyPr>
          <a:lstStyle/>
          <a:p>
            <a:r>
              <a:rPr lang="en-US" sz="3200" b="1">
                <a:solidFill>
                  <a:srgbClr val="785AFF"/>
                </a:solidFill>
              </a:rPr>
              <a:t>Model Performance </a:t>
            </a:r>
            <a:r>
              <a:rPr lang="en-US" sz="3200" b="1" err="1">
                <a:solidFill>
                  <a:srgbClr val="785AFF"/>
                </a:solidFill>
              </a:rPr>
              <a:t>wrt</a:t>
            </a:r>
            <a:r>
              <a:rPr lang="en-US" sz="3200" b="1">
                <a:solidFill>
                  <a:srgbClr val="785AFF"/>
                </a:solidFill>
              </a:rPr>
              <a:t> FSPD30</a:t>
            </a:r>
            <a:endParaRPr lang="en-IN" sz="3200" b="1">
              <a:solidFill>
                <a:srgbClr val="785AFF"/>
              </a:solidFill>
            </a:endParaRPr>
          </a:p>
        </p:txBody>
      </p:sp>
      <p:graphicFrame>
        <p:nvGraphicFramePr>
          <p:cNvPr id="13" name="Table 12">
            <a:extLst>
              <a:ext uri="{FF2B5EF4-FFF2-40B4-BE49-F238E27FC236}">
                <a16:creationId xmlns:a16="http://schemas.microsoft.com/office/drawing/2014/main" id="{877775AE-1B02-5A8B-84C1-6D317F479903}"/>
              </a:ext>
            </a:extLst>
          </p:cNvPr>
          <p:cNvGraphicFramePr>
            <a:graphicFrameLocks noGrp="1"/>
          </p:cNvGraphicFramePr>
          <p:nvPr>
            <p:extLst>
              <p:ext uri="{D42A27DB-BD31-4B8C-83A1-F6EECF244321}">
                <p14:modId xmlns:p14="http://schemas.microsoft.com/office/powerpoint/2010/main" val="2721037495"/>
              </p:ext>
            </p:extLst>
          </p:nvPr>
        </p:nvGraphicFramePr>
        <p:xfrm>
          <a:off x="92675" y="834081"/>
          <a:ext cx="12052913" cy="4328160"/>
        </p:xfrm>
        <a:graphic>
          <a:graphicData uri="http://schemas.openxmlformats.org/drawingml/2006/table">
            <a:tbl>
              <a:tblPr firstRow="1" bandRow="1">
                <a:tableStyleId>{5C22544A-7EE6-4342-B048-85BDC9FD1C3A}</a:tableStyleId>
              </a:tblPr>
              <a:tblGrid>
                <a:gridCol w="2121837">
                  <a:extLst>
                    <a:ext uri="{9D8B030D-6E8A-4147-A177-3AD203B41FA5}">
                      <a16:colId xmlns:a16="http://schemas.microsoft.com/office/drawing/2014/main" val="2707569728"/>
                    </a:ext>
                  </a:extLst>
                </a:gridCol>
                <a:gridCol w="824287">
                  <a:extLst>
                    <a:ext uri="{9D8B030D-6E8A-4147-A177-3AD203B41FA5}">
                      <a16:colId xmlns:a16="http://schemas.microsoft.com/office/drawing/2014/main" val="3446354384"/>
                    </a:ext>
                  </a:extLst>
                </a:gridCol>
                <a:gridCol w="675326">
                  <a:extLst>
                    <a:ext uri="{9D8B030D-6E8A-4147-A177-3AD203B41FA5}">
                      <a16:colId xmlns:a16="http://schemas.microsoft.com/office/drawing/2014/main" val="331479265"/>
                    </a:ext>
                  </a:extLst>
                </a:gridCol>
                <a:gridCol w="660243">
                  <a:extLst>
                    <a:ext uri="{9D8B030D-6E8A-4147-A177-3AD203B41FA5}">
                      <a16:colId xmlns:a16="http://schemas.microsoft.com/office/drawing/2014/main" val="2110959379"/>
                    </a:ext>
                  </a:extLst>
                </a:gridCol>
                <a:gridCol w="696728">
                  <a:extLst>
                    <a:ext uri="{9D8B030D-6E8A-4147-A177-3AD203B41FA5}">
                      <a16:colId xmlns:a16="http://schemas.microsoft.com/office/drawing/2014/main" val="2984740861"/>
                    </a:ext>
                  </a:extLst>
                </a:gridCol>
                <a:gridCol w="710869">
                  <a:extLst>
                    <a:ext uri="{9D8B030D-6E8A-4147-A177-3AD203B41FA5}">
                      <a16:colId xmlns:a16="http://schemas.microsoft.com/office/drawing/2014/main" val="3437068560"/>
                    </a:ext>
                  </a:extLst>
                </a:gridCol>
                <a:gridCol w="678555">
                  <a:extLst>
                    <a:ext uri="{9D8B030D-6E8A-4147-A177-3AD203B41FA5}">
                      <a16:colId xmlns:a16="http://schemas.microsoft.com/office/drawing/2014/main" val="1718841532"/>
                    </a:ext>
                  </a:extLst>
                </a:gridCol>
                <a:gridCol w="678555">
                  <a:extLst>
                    <a:ext uri="{9D8B030D-6E8A-4147-A177-3AD203B41FA5}">
                      <a16:colId xmlns:a16="http://schemas.microsoft.com/office/drawing/2014/main" val="4284475526"/>
                    </a:ext>
                  </a:extLst>
                </a:gridCol>
                <a:gridCol w="700097">
                  <a:extLst>
                    <a:ext uri="{9D8B030D-6E8A-4147-A177-3AD203B41FA5}">
                      <a16:colId xmlns:a16="http://schemas.microsoft.com/office/drawing/2014/main" val="1732953406"/>
                    </a:ext>
                  </a:extLst>
                </a:gridCol>
                <a:gridCol w="721639">
                  <a:extLst>
                    <a:ext uri="{9D8B030D-6E8A-4147-A177-3AD203B41FA5}">
                      <a16:colId xmlns:a16="http://schemas.microsoft.com/office/drawing/2014/main" val="4080601407"/>
                    </a:ext>
                  </a:extLst>
                </a:gridCol>
                <a:gridCol w="650306">
                  <a:extLst>
                    <a:ext uri="{9D8B030D-6E8A-4147-A177-3AD203B41FA5}">
                      <a16:colId xmlns:a16="http://schemas.microsoft.com/office/drawing/2014/main" val="3190679724"/>
                    </a:ext>
                  </a:extLst>
                </a:gridCol>
                <a:gridCol w="815351">
                  <a:extLst>
                    <a:ext uri="{9D8B030D-6E8A-4147-A177-3AD203B41FA5}">
                      <a16:colId xmlns:a16="http://schemas.microsoft.com/office/drawing/2014/main" val="1982487989"/>
                    </a:ext>
                  </a:extLst>
                </a:gridCol>
                <a:gridCol w="678445">
                  <a:extLst>
                    <a:ext uri="{9D8B030D-6E8A-4147-A177-3AD203B41FA5}">
                      <a16:colId xmlns:a16="http://schemas.microsoft.com/office/drawing/2014/main" val="662757141"/>
                    </a:ext>
                  </a:extLst>
                </a:gridCol>
                <a:gridCol w="721638">
                  <a:extLst>
                    <a:ext uri="{9D8B030D-6E8A-4147-A177-3AD203B41FA5}">
                      <a16:colId xmlns:a16="http://schemas.microsoft.com/office/drawing/2014/main" val="1279786268"/>
                    </a:ext>
                  </a:extLst>
                </a:gridCol>
                <a:gridCol w="719037">
                  <a:extLst>
                    <a:ext uri="{9D8B030D-6E8A-4147-A177-3AD203B41FA5}">
                      <a16:colId xmlns:a16="http://schemas.microsoft.com/office/drawing/2014/main" val="2088411998"/>
                    </a:ext>
                  </a:extLst>
                </a:gridCol>
              </a:tblGrid>
              <a:tr h="502551">
                <a:tc>
                  <a:txBody>
                    <a:bodyPr/>
                    <a:lstStyle/>
                    <a:p>
                      <a:endParaRPr lang="en-IN" sz="1200"/>
                    </a:p>
                  </a:txBody>
                  <a:tcPr>
                    <a:solidFill>
                      <a:srgbClr val="785AFF"/>
                    </a:solidFill>
                  </a:tcPr>
                </a:tc>
                <a:tc gridSpan="2">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bg1"/>
                          </a:solidFill>
                        </a:rPr>
                        <a:t>01/07/2023 - 30/06/2024</a:t>
                      </a:r>
                    </a:p>
                  </a:txBody>
                  <a:tcPr>
                    <a:solidFill>
                      <a:srgbClr val="785AFF"/>
                    </a:solidFill>
                  </a:tcPr>
                </a:tc>
                <a:tc hMerge="1">
                  <a:txBody>
                    <a:bodyPr/>
                    <a:lstStyle/>
                    <a:p>
                      <a:endParaRPr lang="en-IN"/>
                    </a:p>
                  </a:txBody>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(July)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(Aug)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(Sep)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tc gridSpan="3">
                  <a:txBody>
                    <a:bodyPr/>
                    <a:lstStyle/>
                    <a:p>
                      <a:pPr lvl="0" algn="ctr">
                        <a:lnSpc>
                          <a:spcPct val="100000"/>
                        </a:lnSpc>
                        <a:spcBef>
                          <a:spcPts val="0"/>
                        </a:spcBef>
                        <a:spcAft>
                          <a:spcPts val="0"/>
                        </a:spcAft>
                        <a:buNone/>
                      </a:pPr>
                      <a:r>
                        <a:rPr lang="en-IN" sz="1200" b="1" i="0" u="none" strike="noStrike" noProof="0">
                          <a:solidFill>
                            <a:schemeClr val="bg1"/>
                          </a:solidFill>
                          <a:latin typeface="Aptos Narrow"/>
                        </a:rPr>
                        <a:t>Test (Oct) Gini</a:t>
                      </a:r>
                      <a:endParaRPr lang="en-US" sz="1200" b="1" i="0" u="none" strike="noStrike" noProof="0">
                        <a:solidFill>
                          <a:srgbClr val="FFFFFF"/>
                        </a:solidFill>
                        <a:latin typeface="Aptos Narrow"/>
                      </a:endParaRPr>
                    </a:p>
                    <a:p>
                      <a:pPr marL="0" marR="0" lvl="0" indent="0" algn="ctr" defTabSz="914400">
                        <a:lnSpc>
                          <a:spcPct val="100000"/>
                        </a:lnSpc>
                        <a:spcBef>
                          <a:spcPts val="0"/>
                        </a:spcBef>
                        <a:spcAft>
                          <a:spcPts val="0"/>
                        </a:spcAft>
                        <a:buClrTx/>
                        <a:buSzTx/>
                        <a:buFontTx/>
                        <a:buNone/>
                        <a:tabLst/>
                        <a:defRPr/>
                      </a:pPr>
                      <a:endParaRPr lang="en-US" sz="1200" b="1">
                        <a:solidFill>
                          <a:schemeClr val="bg1"/>
                        </a:solidFill>
                      </a:endParaRPr>
                    </a:p>
                    <a:p>
                      <a:pPr algn="ctr"/>
                      <a:endParaRPr lang="en-IN" sz="1200" b="1">
                        <a:solidFill>
                          <a:schemeClr val="bg1"/>
                        </a:solidFill>
                      </a:endParaRPr>
                    </a:p>
                  </a:txBody>
                  <a:tcPr>
                    <a:solidFill>
                      <a:srgbClr val="785AFF"/>
                    </a:solidFill>
                  </a:tcPr>
                </a:tc>
                <a:tc hMerge="1">
                  <a:txBody>
                    <a:bodyPr/>
                    <a:lstStyle/>
                    <a:p>
                      <a:endParaRPr lang="en-US"/>
                    </a:p>
                  </a:txBody>
                  <a:tcPr>
                    <a:solidFill>
                      <a:srgbClr val="785AFF"/>
                    </a:solidFill>
                  </a:tcPr>
                </a:tc>
                <a:tc hMerge="1">
                  <a:txBody>
                    <a:bodyPr/>
                    <a:lstStyle/>
                    <a:p>
                      <a:endParaRPr lang="en-US"/>
                    </a:p>
                  </a:txBody>
                  <a:tcPr>
                    <a:solidFill>
                      <a:srgbClr val="785AFF"/>
                    </a:solidFill>
                  </a:tcPr>
                </a:tc>
                <a:extLst>
                  <a:ext uri="{0D108BD9-81ED-4DB2-BD59-A6C34878D82A}">
                    <a16:rowId xmlns:a16="http://schemas.microsoft.com/office/drawing/2014/main" val="1131413647"/>
                  </a:ext>
                </a:extLst>
              </a:tr>
              <a:tr h="502551">
                <a:tc>
                  <a:txBody>
                    <a:bodyPr/>
                    <a:lstStyle/>
                    <a:p>
                      <a:endParaRPr lang="en-IN" sz="1200"/>
                    </a:p>
                  </a:txBody>
                  <a:tcPr>
                    <a:solidFill>
                      <a:srgbClr val="785AFF"/>
                    </a:solidFill>
                  </a:tcPr>
                </a:tc>
                <a:tc>
                  <a:txBody>
                    <a:bodyPr/>
                    <a:lstStyle/>
                    <a:p>
                      <a:r>
                        <a:rPr lang="en-US" sz="1200" b="1">
                          <a:solidFill>
                            <a:schemeClr val="bg1"/>
                          </a:solidFill>
                        </a:rPr>
                        <a:t>Train Gini (90%)</a:t>
                      </a:r>
                      <a:endParaRPr lang="en-IN" sz="1200" b="1">
                        <a:solidFill>
                          <a:schemeClr val="bg1"/>
                        </a:solidFill>
                      </a:endParaRPr>
                    </a:p>
                  </a:txBody>
                  <a:tcPr>
                    <a:solidFill>
                      <a:srgbClr val="785AFF"/>
                    </a:solidFill>
                  </a:tcPr>
                </a:tc>
                <a:tc>
                  <a:txBody>
                    <a:bodyPr/>
                    <a:lstStyle/>
                    <a:p>
                      <a:r>
                        <a:rPr lang="en-US" sz="1200" b="1">
                          <a:solidFill>
                            <a:schemeClr val="bg1"/>
                          </a:solidFill>
                        </a:rPr>
                        <a:t>Val Gini (10%)</a:t>
                      </a:r>
                      <a:endParaRPr lang="en-IN"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tc>
                  <a:txBody>
                    <a:bodyPr/>
                    <a:lstStyle/>
                    <a:p>
                      <a:pPr lvl="0">
                        <a:buNone/>
                      </a:pPr>
                      <a:r>
                        <a:rPr lang="en-IN" sz="1100" b="1" i="0" u="none" strike="noStrike" noProof="0">
                          <a:solidFill>
                            <a:srgbClr val="FFFFFF"/>
                          </a:solidFill>
                          <a:latin typeface="Aptos Narrow"/>
                        </a:rPr>
                        <a:t>Overall</a:t>
                      </a:r>
                      <a:endParaRPr lang="en-US"/>
                    </a:p>
                  </a:txBody>
                  <a:tcPr>
                    <a:solidFill>
                      <a:srgbClr val="785AFF"/>
                    </a:solidFill>
                  </a:tcPr>
                </a:tc>
                <a:tc>
                  <a:txBody>
                    <a:bodyPr/>
                    <a:lstStyle/>
                    <a:p>
                      <a:pPr lvl="0">
                        <a:buNone/>
                      </a:pPr>
                      <a:r>
                        <a:rPr lang="en-IN" sz="1100" b="1" i="0" u="none" strike="noStrike" noProof="0">
                          <a:solidFill>
                            <a:srgbClr val="FFFFFF"/>
                          </a:solidFill>
                          <a:latin typeface="Aptos Narrow"/>
                        </a:rPr>
                        <a:t>Mobile</a:t>
                      </a:r>
                      <a:endParaRPr lang="en-US"/>
                    </a:p>
                  </a:txBody>
                  <a:tcPr>
                    <a:solidFill>
                      <a:srgbClr val="785AFF"/>
                    </a:solidFill>
                  </a:tcPr>
                </a:tc>
                <a:tc>
                  <a:txBody>
                    <a:bodyPr/>
                    <a:lstStyle/>
                    <a:p>
                      <a:pPr lvl="0" algn="ctr">
                        <a:lnSpc>
                          <a:spcPct val="100000"/>
                        </a:lnSpc>
                        <a:spcBef>
                          <a:spcPts val="0"/>
                        </a:spcBef>
                        <a:spcAft>
                          <a:spcPts val="0"/>
                        </a:spcAft>
                        <a:buNone/>
                      </a:pPr>
                      <a:r>
                        <a:rPr lang="en-IN" sz="1100" b="1" i="0" u="none" strike="noStrike" noProof="0">
                          <a:solidFill>
                            <a:srgbClr val="FFFFFF"/>
                          </a:solidFill>
                          <a:latin typeface="Aptos Narrow"/>
                        </a:rPr>
                        <a:t>Non Mobile </a:t>
                      </a:r>
                      <a:endParaRPr lang="en-US" sz="1100" b="0" i="0" u="none" strike="noStrike" noProof="0">
                        <a:solidFill>
                          <a:srgbClr val="000000"/>
                        </a:solidFill>
                        <a:latin typeface="Aptos Narrow"/>
                      </a:endParaRPr>
                    </a:p>
                    <a:p>
                      <a:pPr lvl="0">
                        <a:buNone/>
                      </a:pPr>
                      <a:endParaRPr lang="en-US" sz="1200" b="1">
                        <a:solidFill>
                          <a:schemeClr val="bg1"/>
                        </a:solidFill>
                      </a:endParaRPr>
                    </a:p>
                  </a:txBody>
                  <a:tcPr>
                    <a:solidFill>
                      <a:srgbClr val="785AFF"/>
                    </a:solidFill>
                  </a:tcPr>
                </a:tc>
                <a:extLst>
                  <a:ext uri="{0D108BD9-81ED-4DB2-BD59-A6C34878D82A}">
                    <a16:rowId xmlns:a16="http://schemas.microsoft.com/office/drawing/2014/main" val="3857906726"/>
                  </a:ext>
                </a:extLst>
              </a:tr>
              <a:tr h="646137">
                <a:tc>
                  <a:txBody>
                    <a:bodyPr/>
                    <a:lstStyle/>
                    <a:p>
                      <a:pPr marL="0" marR="0" lvl="0" indent="0" algn="l" rtl="0" eaLnBrk="1" fontAlgn="auto" latinLnBrk="0" hangingPunct="1">
                        <a:lnSpc>
                          <a:spcPct val="100000"/>
                        </a:lnSpc>
                        <a:spcBef>
                          <a:spcPts val="0"/>
                        </a:spcBef>
                        <a:spcAft>
                          <a:spcPts val="0"/>
                        </a:spcAft>
                        <a:buClrTx/>
                        <a:buSzTx/>
                        <a:buFontTx/>
                        <a:buNone/>
                      </a:pPr>
                      <a:r>
                        <a:rPr lang="en-US" sz="1200" b="1">
                          <a:solidFill>
                            <a:schemeClr val="tx1"/>
                          </a:solidFill>
                        </a:rPr>
                        <a:t>Old Model retrained with the same features Bins (Logreg – v0)</a:t>
                      </a:r>
                      <a:br>
                        <a:rPr lang="en-US" sz="1200" b="1">
                          <a:solidFill>
                            <a:srgbClr val="000000"/>
                          </a:solidFill>
                        </a:rPr>
                      </a:br>
                      <a:r>
                        <a:rPr lang="en-US" sz="1200" b="0">
                          <a:solidFill>
                            <a:schemeClr val="tx1"/>
                          </a:solidFill>
                        </a:rPr>
                        <a:t>(In Production from April 2024 – 11th Dec 2024)</a:t>
                      </a:r>
                    </a:p>
                    <a:p>
                      <a:endParaRPr lang="en-IN" sz="1200">
                        <a:solidFill>
                          <a:schemeClr val="tx1"/>
                        </a:solidFill>
                      </a:endParaRPr>
                    </a:p>
                  </a:txBody>
                  <a:tcPr/>
                </a:tc>
                <a:tc>
                  <a:txBody>
                    <a:bodyPr/>
                    <a:lstStyle/>
                    <a:p>
                      <a:pPr lvl="0">
                        <a:buNone/>
                      </a:pPr>
                      <a:r>
                        <a:rPr lang="en-US" sz="1100" b="0" i="0" u="none" strike="noStrike" noProof="0">
                          <a:solidFill>
                            <a:srgbClr val="000000"/>
                          </a:solidFill>
                          <a:latin typeface="Consolas"/>
                        </a:rPr>
                        <a:t>0.1450</a:t>
                      </a:r>
                      <a:endParaRPr lang="en-US"/>
                    </a:p>
                  </a:txBody>
                  <a:tcPr/>
                </a:tc>
                <a:tc>
                  <a:txBody>
                    <a:bodyPr/>
                    <a:lstStyle/>
                    <a:p>
                      <a:pPr lvl="0">
                        <a:buNone/>
                      </a:pPr>
                      <a:r>
                        <a:rPr lang="en-US" sz="1100" b="0" i="0" u="none" strike="noStrike" noProof="0">
                          <a:solidFill>
                            <a:srgbClr val="000000"/>
                          </a:solidFill>
                          <a:latin typeface="Consolas"/>
                        </a:rPr>
                        <a:t>0.1533</a:t>
                      </a:r>
                      <a:endParaRPr lang="en-US"/>
                    </a:p>
                  </a:txBody>
                  <a:tcPr/>
                </a:tc>
                <a:tc>
                  <a:txBody>
                    <a:bodyPr/>
                    <a:lstStyle/>
                    <a:p>
                      <a:pPr lvl="0">
                        <a:buNone/>
                      </a:pPr>
                      <a:r>
                        <a:rPr lang="en-IN" sz="1100" b="0" i="0" u="none" strike="noStrike" noProof="0">
                          <a:solidFill>
                            <a:srgbClr val="000000"/>
                          </a:solidFill>
                          <a:latin typeface="Consolas"/>
                        </a:rPr>
                        <a:t>0.1350</a:t>
                      </a:r>
                      <a:endParaRPr lang="en-US"/>
                    </a:p>
                  </a:txBody>
                  <a:tcPr/>
                </a:tc>
                <a:tc>
                  <a:txBody>
                    <a:bodyPr/>
                    <a:lstStyle/>
                    <a:p>
                      <a:pPr lvl="0">
                        <a:buNone/>
                      </a:pPr>
                      <a:r>
                        <a:rPr lang="en-IN" sz="1100" b="1" i="0" u="none" strike="noStrike" noProof="0">
                          <a:solidFill>
                            <a:schemeClr val="accent5"/>
                          </a:solidFill>
                          <a:latin typeface="Consolas"/>
                        </a:rPr>
                        <a:t>0.0555</a:t>
                      </a:r>
                      <a:endParaRPr lang="en-US" b="1">
                        <a:solidFill>
                          <a:schemeClr val="accent5"/>
                        </a:solidFill>
                      </a:endParaRPr>
                    </a:p>
                  </a:txBody>
                  <a:tcPr/>
                </a:tc>
                <a:tc>
                  <a:txBody>
                    <a:bodyPr/>
                    <a:lstStyle/>
                    <a:p>
                      <a:pPr lvl="0">
                        <a:buNone/>
                      </a:pPr>
                      <a:r>
                        <a:rPr lang="en-IN" sz="1100" b="1" i="0" u="none" strike="noStrike" noProof="0">
                          <a:solidFill>
                            <a:srgbClr val="0070C0"/>
                          </a:solidFill>
                          <a:latin typeface="Consolas"/>
                        </a:rPr>
                        <a:t>0.1620</a:t>
                      </a:r>
                      <a:endParaRPr lang="en-US" b="1">
                        <a:solidFill>
                          <a:srgbClr val="0070C0"/>
                        </a:solidFill>
                      </a:endParaRPr>
                    </a:p>
                  </a:txBody>
                  <a:tcPr/>
                </a:tc>
                <a:tc>
                  <a:txBody>
                    <a:bodyPr/>
                    <a:lstStyle/>
                    <a:p>
                      <a:pPr lvl="0" algn="l">
                        <a:lnSpc>
                          <a:spcPct val="100000"/>
                        </a:lnSpc>
                        <a:spcBef>
                          <a:spcPts val="0"/>
                        </a:spcBef>
                        <a:spcAft>
                          <a:spcPts val="0"/>
                        </a:spcAft>
                        <a:buNone/>
                      </a:pPr>
                      <a:r>
                        <a:rPr lang="en-IN" sz="1100" b="0" i="0" u="none" strike="noStrike" noProof="0">
                          <a:solidFill>
                            <a:srgbClr val="000000"/>
                          </a:solidFill>
                          <a:latin typeface="Consolas"/>
                        </a:rPr>
                        <a:t>0.1338</a:t>
                      </a:r>
                    </a:p>
                    <a:p>
                      <a:pPr lvl="0">
                        <a:buNone/>
                      </a:pPr>
                      <a:endParaRPr lang="en-IN" sz="1200"/>
                    </a:p>
                  </a:txBody>
                  <a:tcPr/>
                </a:tc>
                <a:tc>
                  <a:txBody>
                    <a:bodyPr/>
                    <a:lstStyle/>
                    <a:p>
                      <a:pPr lvl="0">
                        <a:buNone/>
                      </a:pPr>
                      <a:r>
                        <a:rPr lang="en-IN" sz="1100" b="1" i="0" u="none" strike="noStrike" noProof="0">
                          <a:solidFill>
                            <a:schemeClr val="accent5"/>
                          </a:solidFill>
                          <a:latin typeface="Consolas"/>
                        </a:rPr>
                        <a:t>0.0778</a:t>
                      </a:r>
                      <a:endParaRPr lang="en-US" b="1">
                        <a:solidFill>
                          <a:schemeClr val="accent5"/>
                        </a:solidFill>
                      </a:endParaRPr>
                    </a:p>
                  </a:txBody>
                  <a:tcPr/>
                </a:tc>
                <a:tc>
                  <a:txBody>
                    <a:bodyPr/>
                    <a:lstStyle/>
                    <a:p>
                      <a:pPr lvl="0">
                        <a:buNone/>
                      </a:pPr>
                      <a:r>
                        <a:rPr lang="en-IN" sz="1100" b="1" i="0" u="none" strike="noStrike" noProof="0">
                          <a:solidFill>
                            <a:srgbClr val="0070C0"/>
                          </a:solidFill>
                          <a:latin typeface="Consolas"/>
                        </a:rPr>
                        <a:t>0.1573</a:t>
                      </a:r>
                      <a:endParaRPr lang="en-US" b="1">
                        <a:solidFill>
                          <a:srgbClr val="0070C0"/>
                        </a:solidFill>
                      </a:endParaRPr>
                    </a:p>
                  </a:txBody>
                  <a:tcPr/>
                </a:tc>
                <a:tc>
                  <a:txBody>
                    <a:bodyPr/>
                    <a:lstStyle/>
                    <a:p>
                      <a:pPr lvl="0">
                        <a:buNone/>
                      </a:pPr>
                      <a:r>
                        <a:rPr lang="en-IN" sz="1100" b="0" i="0" u="none" strike="noStrike" noProof="0">
                          <a:solidFill>
                            <a:srgbClr val="000000"/>
                          </a:solidFill>
                          <a:latin typeface="Consolas"/>
                        </a:rPr>
                        <a:t>0.1320</a:t>
                      </a:r>
                      <a:endParaRPr lang="en-US"/>
                    </a:p>
                  </a:txBody>
                  <a:tcPr/>
                </a:tc>
                <a:tc>
                  <a:txBody>
                    <a:bodyPr/>
                    <a:lstStyle/>
                    <a:p>
                      <a:pPr lvl="0">
                        <a:buNone/>
                      </a:pPr>
                      <a:r>
                        <a:rPr lang="en-IN" sz="1100" b="1" i="0" u="none" strike="noStrike" noProof="0">
                          <a:solidFill>
                            <a:schemeClr val="accent5"/>
                          </a:solidFill>
                          <a:latin typeface="Consolas"/>
                        </a:rPr>
                        <a:t>0.0818</a:t>
                      </a:r>
                      <a:endParaRPr lang="en-US" b="1">
                        <a:solidFill>
                          <a:schemeClr val="accent5"/>
                        </a:solidFill>
                      </a:endParaRPr>
                    </a:p>
                  </a:txBody>
                  <a:tcPr/>
                </a:tc>
                <a:tc>
                  <a:txBody>
                    <a:bodyPr/>
                    <a:lstStyle/>
                    <a:p>
                      <a:pPr lvl="0">
                        <a:buNone/>
                      </a:pPr>
                      <a:r>
                        <a:rPr lang="en-IN" sz="1100" b="1" i="0" u="none" strike="noStrike" noProof="0">
                          <a:solidFill>
                            <a:srgbClr val="0070C0"/>
                          </a:solidFill>
                          <a:latin typeface="Consolas"/>
                        </a:rPr>
                        <a:t>0.1660</a:t>
                      </a:r>
                      <a:endParaRPr lang="en-US" b="1">
                        <a:solidFill>
                          <a:srgbClr val="0070C0"/>
                        </a:solidFill>
                      </a:endParaRPr>
                    </a:p>
                  </a:txBody>
                  <a:tcPr/>
                </a:tc>
                <a:tc>
                  <a:txBody>
                    <a:bodyPr/>
                    <a:lstStyle/>
                    <a:p>
                      <a:pPr lvl="0">
                        <a:buNone/>
                      </a:pPr>
                      <a:r>
                        <a:rPr lang="en-IN" sz="1100" b="0" i="0" u="none" strike="noStrike" noProof="0">
                          <a:solidFill>
                            <a:srgbClr val="000000"/>
                          </a:solidFill>
                          <a:latin typeface="Consolas"/>
                        </a:rPr>
                        <a:t>0.1301</a:t>
                      </a:r>
                      <a:endParaRPr lang="en-US"/>
                    </a:p>
                  </a:txBody>
                  <a:tcPr/>
                </a:tc>
                <a:tc>
                  <a:txBody>
                    <a:bodyPr/>
                    <a:lstStyle/>
                    <a:p>
                      <a:pPr lvl="0">
                        <a:buNone/>
                      </a:pPr>
                      <a:r>
                        <a:rPr lang="en-IN" sz="1100" b="1" i="0" u="none" strike="noStrike" noProof="0">
                          <a:solidFill>
                            <a:schemeClr val="accent5"/>
                          </a:solidFill>
                          <a:latin typeface="Consolas"/>
                        </a:rPr>
                        <a:t>0.0892</a:t>
                      </a:r>
                      <a:endParaRPr lang="en-US" b="1">
                        <a:solidFill>
                          <a:schemeClr val="accent5"/>
                        </a:solidFill>
                      </a:endParaRPr>
                    </a:p>
                  </a:txBody>
                  <a:tcPr/>
                </a:tc>
                <a:tc>
                  <a:txBody>
                    <a:bodyPr/>
                    <a:lstStyle/>
                    <a:p>
                      <a:pPr lvl="0">
                        <a:buNone/>
                      </a:pPr>
                      <a:r>
                        <a:rPr lang="en-IN" sz="1100" b="1" i="0" u="none" strike="noStrike" noProof="0">
                          <a:solidFill>
                            <a:srgbClr val="0070C0"/>
                          </a:solidFill>
                          <a:latin typeface="Consolas"/>
                        </a:rPr>
                        <a:t>0.1629</a:t>
                      </a:r>
                      <a:endParaRPr lang="en-US" b="1">
                        <a:solidFill>
                          <a:srgbClr val="0070C0"/>
                        </a:solidFill>
                      </a:endParaRPr>
                    </a:p>
                  </a:txBody>
                  <a:tcPr/>
                </a:tc>
                <a:extLst>
                  <a:ext uri="{0D108BD9-81ED-4DB2-BD59-A6C34878D82A}">
                    <a16:rowId xmlns:a16="http://schemas.microsoft.com/office/drawing/2014/main" val="3192790858"/>
                  </a:ext>
                </a:extLst>
              </a:tr>
              <a:tr h="837585">
                <a:tc>
                  <a:txBody>
                    <a:bodyPr/>
                    <a:lstStyle/>
                    <a:p>
                      <a:pPr marL="0" marR="0" lvl="0" indent="0" algn="l" rtl="0" eaLnBrk="1" fontAlgn="auto" latinLnBrk="0" hangingPunct="1">
                        <a:lnSpc>
                          <a:spcPct val="100000"/>
                        </a:lnSpc>
                        <a:spcBef>
                          <a:spcPts val="0"/>
                        </a:spcBef>
                        <a:spcAft>
                          <a:spcPts val="0"/>
                        </a:spcAft>
                        <a:buClrTx/>
                        <a:buSzTx/>
                        <a:buFontTx/>
                        <a:buNone/>
                      </a:pPr>
                      <a:r>
                        <a:rPr lang="en-US" sz="1200" b="1" dirty="0">
                          <a:solidFill>
                            <a:schemeClr val="tx1"/>
                          </a:solidFill>
                        </a:rPr>
                        <a:t>Retrained with same feature but </a:t>
                      </a:r>
                      <a:r>
                        <a:rPr lang="en-US" sz="1400" b="1" dirty="0">
                          <a:solidFill>
                            <a:schemeClr val="tx1"/>
                          </a:solidFill>
                        </a:rPr>
                        <a:t>changed</a:t>
                      </a:r>
                      <a:r>
                        <a:rPr lang="en-US" sz="1200" b="1" dirty="0">
                          <a:solidFill>
                            <a:schemeClr val="tx1"/>
                          </a:solidFill>
                        </a:rPr>
                        <a:t> features Bins (</a:t>
                      </a:r>
                      <a:r>
                        <a:rPr lang="en-US" sz="1200" b="1" dirty="0" err="1">
                          <a:solidFill>
                            <a:schemeClr val="tx1"/>
                          </a:solidFill>
                        </a:rPr>
                        <a:t>Logreg</a:t>
                      </a:r>
                      <a:r>
                        <a:rPr lang="en-US" sz="1200" b="1" dirty="0">
                          <a:solidFill>
                            <a:schemeClr val="tx1"/>
                          </a:solidFill>
                        </a:rPr>
                        <a:t>) – v1 </a:t>
                      </a:r>
                      <a:r>
                        <a:rPr lang="en-IN" sz="1200" dirty="0">
                          <a:solidFill>
                            <a:schemeClr val="tx1"/>
                          </a:solidFill>
                        </a:rPr>
                        <a:t>(In production from December 2024)</a:t>
                      </a:r>
                      <a:br>
                        <a:rPr lang="en-IN" sz="1200" dirty="0">
                          <a:solidFill>
                            <a:srgbClr val="000000"/>
                          </a:solidFill>
                        </a:rPr>
                      </a:br>
                      <a:endParaRPr lang="en-IN" sz="1200" dirty="0">
                        <a:solidFill>
                          <a:srgbClr val="000000"/>
                        </a:solidFill>
                      </a:endParaRPr>
                    </a:p>
                  </a:txBody>
                  <a:tcPr/>
                </a:tc>
                <a:tc>
                  <a:txBody>
                    <a:bodyPr/>
                    <a:lstStyle/>
                    <a:p>
                      <a:pPr marL="0" marR="0" lvl="0" indent="0" algn="l" defTabSz="914400">
                        <a:lnSpc>
                          <a:spcPct val="100000"/>
                        </a:lnSpc>
                        <a:spcBef>
                          <a:spcPts val="0"/>
                        </a:spcBef>
                        <a:spcAft>
                          <a:spcPts val="0"/>
                        </a:spcAft>
                        <a:buNone/>
                        <a:tabLst/>
                        <a:defRPr/>
                      </a:pPr>
                      <a:r>
                        <a:rPr lang="en-US" sz="1100" b="0" i="0" u="none" strike="noStrike" noProof="0">
                          <a:solidFill>
                            <a:srgbClr val="000000"/>
                          </a:solidFill>
                          <a:latin typeface="Consolas"/>
                        </a:rPr>
                        <a:t>0.1581</a:t>
                      </a:r>
                      <a:endParaRPr lang="en-US"/>
                    </a:p>
                  </a:txBody>
                  <a:tcPr/>
                </a:tc>
                <a:tc>
                  <a:txBody>
                    <a:bodyPr/>
                    <a:lstStyle/>
                    <a:p>
                      <a:pPr lvl="0">
                        <a:buNone/>
                      </a:pPr>
                      <a:r>
                        <a:rPr lang="en-US" sz="1100" b="0" i="0" u="none" strike="noStrike" noProof="0">
                          <a:solidFill>
                            <a:srgbClr val="000000"/>
                          </a:solidFill>
                          <a:latin typeface="Consolas"/>
                        </a:rPr>
                        <a:t>0.1756</a:t>
                      </a:r>
                      <a:endParaRPr lang="en-US"/>
                    </a:p>
                  </a:txBody>
                  <a:tcPr/>
                </a:tc>
                <a:tc>
                  <a:txBody>
                    <a:bodyPr/>
                    <a:lstStyle/>
                    <a:p>
                      <a:pPr lvl="0">
                        <a:buNone/>
                      </a:pPr>
                      <a:r>
                        <a:rPr lang="en-IN" sz="1100" b="0" i="0" u="none" strike="noStrike" noProof="0">
                          <a:solidFill>
                            <a:srgbClr val="000000"/>
                          </a:solidFill>
                          <a:latin typeface="Consolas"/>
                        </a:rPr>
                        <a:t>0.1289</a:t>
                      </a:r>
                      <a:endParaRPr lang="en-US"/>
                    </a:p>
                  </a:txBody>
                  <a:tcPr/>
                </a:tc>
                <a:tc>
                  <a:txBody>
                    <a:bodyPr/>
                    <a:lstStyle/>
                    <a:p>
                      <a:pPr lvl="0">
                        <a:buNone/>
                      </a:pPr>
                      <a:r>
                        <a:rPr lang="en-IN" sz="1100" b="1" i="0" u="none" strike="noStrike" noProof="0">
                          <a:solidFill>
                            <a:schemeClr val="accent5"/>
                          </a:solidFill>
                          <a:latin typeface="Consolas"/>
                        </a:rPr>
                        <a:t>0.0920</a:t>
                      </a:r>
                      <a:endParaRPr lang="en-US" b="1">
                        <a:solidFill>
                          <a:schemeClr val="accent5"/>
                        </a:solidFill>
                      </a:endParaRPr>
                    </a:p>
                  </a:txBody>
                  <a:tcPr/>
                </a:tc>
                <a:tc>
                  <a:txBody>
                    <a:bodyPr/>
                    <a:lstStyle/>
                    <a:p>
                      <a:pPr lvl="0">
                        <a:buNone/>
                      </a:pPr>
                      <a:r>
                        <a:rPr lang="en-IN" sz="1100" b="1" i="0" u="none" strike="noStrike" noProof="0">
                          <a:solidFill>
                            <a:srgbClr val="0070C0"/>
                          </a:solidFill>
                          <a:latin typeface="Consolas"/>
                        </a:rPr>
                        <a:t>0.1363</a:t>
                      </a:r>
                      <a:endParaRPr lang="en-US" b="1">
                        <a:solidFill>
                          <a:srgbClr val="0070C0"/>
                        </a:solidFill>
                      </a:endParaRPr>
                    </a:p>
                  </a:txBody>
                  <a:tcPr/>
                </a:tc>
                <a:tc>
                  <a:txBody>
                    <a:bodyPr/>
                    <a:lstStyle/>
                    <a:p>
                      <a:pPr lvl="0">
                        <a:buNone/>
                      </a:pPr>
                      <a:r>
                        <a:rPr lang="en-IN" sz="1100" b="0" i="0" u="none" strike="noStrike" noProof="0">
                          <a:solidFill>
                            <a:srgbClr val="000000"/>
                          </a:solidFill>
                          <a:latin typeface="Consolas"/>
                        </a:rPr>
                        <a:t>0.1368</a:t>
                      </a:r>
                      <a:endParaRPr lang="en-US"/>
                    </a:p>
                  </a:txBody>
                  <a:tcPr/>
                </a:tc>
                <a:tc>
                  <a:txBody>
                    <a:bodyPr/>
                    <a:lstStyle/>
                    <a:p>
                      <a:pPr lvl="0">
                        <a:buNone/>
                      </a:pPr>
                      <a:r>
                        <a:rPr lang="en-IN" sz="1100" b="1" i="0" u="none" strike="noStrike" noProof="0">
                          <a:solidFill>
                            <a:schemeClr val="accent5"/>
                          </a:solidFill>
                          <a:latin typeface="Consolas"/>
                        </a:rPr>
                        <a:t>0.1123</a:t>
                      </a:r>
                      <a:endParaRPr lang="en-US" b="1">
                        <a:solidFill>
                          <a:schemeClr val="accent5"/>
                        </a:solidFill>
                      </a:endParaRPr>
                    </a:p>
                  </a:txBody>
                  <a:tcPr/>
                </a:tc>
                <a:tc>
                  <a:txBody>
                    <a:bodyPr/>
                    <a:lstStyle/>
                    <a:p>
                      <a:pPr lvl="0">
                        <a:buNone/>
                      </a:pPr>
                      <a:r>
                        <a:rPr lang="en-IN" sz="1100" b="1" i="0" u="none" strike="noStrike" noProof="0">
                          <a:solidFill>
                            <a:srgbClr val="0070C0"/>
                          </a:solidFill>
                          <a:latin typeface="Consolas"/>
                        </a:rPr>
                        <a:t>0.1434</a:t>
                      </a:r>
                      <a:endParaRPr lang="en-US" b="1">
                        <a:solidFill>
                          <a:srgbClr val="0070C0"/>
                        </a:solidFill>
                      </a:endParaRPr>
                    </a:p>
                  </a:txBody>
                  <a:tcPr/>
                </a:tc>
                <a:tc>
                  <a:txBody>
                    <a:bodyPr/>
                    <a:lstStyle/>
                    <a:p>
                      <a:pPr lvl="0">
                        <a:buNone/>
                      </a:pPr>
                      <a:r>
                        <a:rPr lang="en-IN" sz="1100" b="0" i="0" u="none" strike="noStrike" noProof="0">
                          <a:solidFill>
                            <a:srgbClr val="000000"/>
                          </a:solidFill>
                          <a:latin typeface="Consolas"/>
                        </a:rPr>
                        <a:t>0.1021</a:t>
                      </a:r>
                      <a:endParaRPr lang="en-US"/>
                    </a:p>
                  </a:txBody>
                  <a:tcPr/>
                </a:tc>
                <a:tc>
                  <a:txBody>
                    <a:bodyPr/>
                    <a:lstStyle/>
                    <a:p>
                      <a:pPr lvl="0">
                        <a:buNone/>
                      </a:pPr>
                      <a:r>
                        <a:rPr lang="en-IN" sz="1100" b="1" i="0" u="none" strike="noStrike" noProof="0">
                          <a:solidFill>
                            <a:schemeClr val="accent5"/>
                          </a:solidFill>
                          <a:latin typeface="Consolas"/>
                        </a:rPr>
                        <a:t>0.0548</a:t>
                      </a:r>
                      <a:endParaRPr lang="en-US" b="1">
                        <a:solidFill>
                          <a:schemeClr val="accent5"/>
                        </a:solidFill>
                      </a:endParaRPr>
                    </a:p>
                  </a:txBody>
                  <a:tcPr/>
                </a:tc>
                <a:tc>
                  <a:txBody>
                    <a:bodyPr/>
                    <a:lstStyle/>
                    <a:p>
                      <a:pPr lvl="0">
                        <a:buNone/>
                      </a:pPr>
                      <a:r>
                        <a:rPr lang="en-IN" sz="1100" b="1" i="0" u="none" strike="noStrike" noProof="0">
                          <a:solidFill>
                            <a:srgbClr val="0070C0"/>
                          </a:solidFill>
                          <a:latin typeface="Consolas"/>
                        </a:rPr>
                        <a:t>0.1281</a:t>
                      </a:r>
                      <a:endParaRPr lang="en-US" b="1">
                        <a:solidFill>
                          <a:srgbClr val="0070C0"/>
                        </a:solidFill>
                      </a:endParaRPr>
                    </a:p>
                  </a:txBody>
                  <a:tcPr/>
                </a:tc>
                <a:tc>
                  <a:txBody>
                    <a:bodyPr/>
                    <a:lstStyle/>
                    <a:p>
                      <a:pPr lvl="0">
                        <a:buNone/>
                      </a:pPr>
                      <a:r>
                        <a:rPr lang="en-IN" sz="1100" b="0" i="0" u="none" strike="noStrike" noProof="0" dirty="0">
                          <a:solidFill>
                            <a:srgbClr val="000000"/>
                          </a:solidFill>
                          <a:latin typeface="Consolas"/>
                        </a:rPr>
                        <a:t>0.1052</a:t>
                      </a:r>
                      <a:endParaRPr lang="en-US" dirty="0"/>
                    </a:p>
                  </a:txBody>
                  <a:tcPr/>
                </a:tc>
                <a:tc>
                  <a:txBody>
                    <a:bodyPr/>
                    <a:lstStyle/>
                    <a:p>
                      <a:pPr lvl="0">
                        <a:buNone/>
                      </a:pPr>
                      <a:r>
                        <a:rPr lang="en-IN" sz="1100" b="1" i="0" u="none" strike="noStrike" noProof="0">
                          <a:solidFill>
                            <a:schemeClr val="accent5"/>
                          </a:solidFill>
                          <a:latin typeface="Consolas"/>
                        </a:rPr>
                        <a:t>0.1027</a:t>
                      </a:r>
                      <a:endParaRPr lang="en-US" b="1">
                        <a:solidFill>
                          <a:schemeClr val="accent5"/>
                        </a:solidFill>
                      </a:endParaRPr>
                    </a:p>
                  </a:txBody>
                  <a:tcPr/>
                </a:tc>
                <a:tc>
                  <a:txBody>
                    <a:bodyPr/>
                    <a:lstStyle/>
                    <a:p>
                      <a:pPr lvl="0">
                        <a:buNone/>
                      </a:pPr>
                      <a:r>
                        <a:rPr lang="en-IN" sz="1100" b="1" i="0" u="none" strike="noStrike" noProof="0">
                          <a:solidFill>
                            <a:srgbClr val="0070C0"/>
                          </a:solidFill>
                          <a:latin typeface="Consolas"/>
                        </a:rPr>
                        <a:t>0.1082</a:t>
                      </a:r>
                      <a:endParaRPr lang="en-US" b="1">
                        <a:solidFill>
                          <a:srgbClr val="0070C0"/>
                        </a:solidFill>
                      </a:endParaRPr>
                    </a:p>
                  </a:txBody>
                  <a:tcPr/>
                </a:tc>
                <a:extLst>
                  <a:ext uri="{0D108BD9-81ED-4DB2-BD59-A6C34878D82A}">
                    <a16:rowId xmlns:a16="http://schemas.microsoft.com/office/drawing/2014/main" val="727799195"/>
                  </a:ext>
                </a:extLst>
              </a:tr>
              <a:tr h="50255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tx1"/>
                          </a:solidFill>
                        </a:rPr>
                        <a:t>Current 17 feat Model  (</a:t>
                      </a:r>
                      <a:r>
                        <a:rPr lang="en-US" sz="1200" b="1" dirty="0" err="1">
                          <a:solidFill>
                            <a:schemeClr val="tx1"/>
                          </a:solidFill>
                        </a:rPr>
                        <a:t>Catboost</a:t>
                      </a:r>
                      <a:r>
                        <a:rPr lang="en-US" sz="1200" b="1" dirty="0">
                          <a:solidFill>
                            <a:schemeClr val="tx1"/>
                          </a:solidFill>
                        </a:rPr>
                        <a:t>) – v2</a:t>
                      </a:r>
                      <a:endParaRPr lang="en-US" sz="1200" dirty="0">
                        <a:solidFill>
                          <a:schemeClr val="tx1"/>
                        </a:solidFill>
                      </a:endParaRPr>
                    </a:p>
                    <a:p>
                      <a:endParaRPr lang="en-IN" sz="1200" dirty="0">
                        <a:solidFill>
                          <a:schemeClr val="tx1"/>
                        </a:solidFill>
                      </a:endParaRPr>
                    </a:p>
                  </a:txBody>
                  <a:tcPr/>
                </a:tc>
                <a:tc>
                  <a:txBody>
                    <a:bodyPr/>
                    <a:lstStyle/>
                    <a:p>
                      <a:pPr lvl="0" algn="l">
                        <a:lnSpc>
                          <a:spcPts val="1425"/>
                        </a:lnSpc>
                        <a:buNone/>
                      </a:pPr>
                      <a:r>
                        <a:rPr lang="en-IN" sz="1100" b="0" i="0" u="none" strike="noStrike" noProof="0">
                          <a:solidFill>
                            <a:srgbClr val="000000"/>
                          </a:solidFill>
                          <a:latin typeface="Consolas"/>
                        </a:rPr>
                        <a:t>0.3392</a:t>
                      </a:r>
                      <a:endParaRPr lang="en-US" dirty="0"/>
                    </a:p>
                  </a:txBody>
                  <a:tcPr/>
                </a:tc>
                <a:tc>
                  <a:txBody>
                    <a:bodyPr/>
                    <a:lstStyle/>
                    <a:p>
                      <a:pPr lvl="0" algn="l">
                        <a:lnSpc>
                          <a:spcPts val="1425"/>
                        </a:lnSpc>
                        <a:buNone/>
                      </a:pPr>
                      <a:r>
                        <a:rPr lang="en-IN" sz="1100" b="0" i="0" u="none" strike="noStrike" noProof="0">
                          <a:solidFill>
                            <a:srgbClr val="000000"/>
                          </a:solidFill>
                          <a:latin typeface="Consolas"/>
                        </a:rPr>
                        <a:t>0.2627</a:t>
                      </a:r>
                      <a:endParaRPr lang="en-US" dirty="0"/>
                    </a:p>
                  </a:txBody>
                  <a:tcPr/>
                </a:tc>
                <a:tc>
                  <a:txBody>
                    <a:bodyPr/>
                    <a:lstStyle/>
                    <a:p>
                      <a:pPr lvl="0" algn="l">
                        <a:lnSpc>
                          <a:spcPts val="1425"/>
                        </a:lnSpc>
                        <a:buNone/>
                      </a:pPr>
                      <a:r>
                        <a:rPr lang="en-IN" sz="1100" b="0" i="0" u="none" strike="noStrike" noProof="0">
                          <a:solidFill>
                            <a:srgbClr val="000000"/>
                          </a:solidFill>
                          <a:latin typeface="Consolas"/>
                        </a:rPr>
                        <a:t>0.2663</a:t>
                      </a:r>
                      <a:endParaRPr lang="en-US" dirty="0"/>
                    </a:p>
                  </a:txBody>
                  <a:tcPr/>
                </a:tc>
                <a:tc>
                  <a:txBody>
                    <a:bodyPr/>
                    <a:lstStyle/>
                    <a:p>
                      <a:pPr algn="l" fontAlgn="base">
                        <a:lnSpc>
                          <a:spcPts val="1425"/>
                        </a:lnSpc>
                      </a:pPr>
                      <a:r>
                        <a:rPr lang="en-IN" sz="1100" b="1">
                          <a:solidFill>
                            <a:schemeClr val="accent5"/>
                          </a:solidFill>
                        </a:rPr>
                        <a:t>0.2141</a:t>
                      </a:r>
                      <a:endParaRPr lang="en-IN" sz="1100" b="1" dirty="0">
                        <a:solidFill>
                          <a:schemeClr val="accent5"/>
                        </a:solidFill>
                      </a:endParaRPr>
                    </a:p>
                  </a:txBody>
                  <a:tcPr/>
                </a:tc>
                <a:tc>
                  <a:txBody>
                    <a:bodyPr/>
                    <a:lstStyle/>
                    <a:p>
                      <a:pPr algn="l" fontAlgn="base">
                        <a:lnSpc>
                          <a:spcPts val="1425"/>
                        </a:lnSpc>
                      </a:pPr>
                      <a:r>
                        <a:rPr lang="en-IN" sz="1100" b="1">
                          <a:solidFill>
                            <a:srgbClr val="0070C0"/>
                          </a:solidFill>
                        </a:rPr>
                        <a:t>0.2925</a:t>
                      </a:r>
                      <a:endParaRPr lang="en-IN" sz="1100" b="1" dirty="0">
                        <a:solidFill>
                          <a:srgbClr val="0070C0"/>
                        </a:solidFill>
                      </a:endParaRPr>
                    </a:p>
                  </a:txBody>
                  <a:tcPr/>
                </a:tc>
                <a:tc>
                  <a:txBody>
                    <a:bodyPr/>
                    <a:lstStyle/>
                    <a:p>
                      <a:pPr marL="0" marR="0" lvl="0" indent="0" algn="l" defTabSz="914400">
                        <a:lnSpc>
                          <a:spcPts val="1425"/>
                        </a:lnSpc>
                        <a:spcBef>
                          <a:spcPts val="0"/>
                        </a:spcBef>
                        <a:spcAft>
                          <a:spcPts val="0"/>
                        </a:spcAft>
                        <a:buNone/>
                        <a:tabLst/>
                        <a:defRPr/>
                      </a:pPr>
                      <a:r>
                        <a:rPr lang="en-IN" sz="1100" b="0" i="0" u="none" strike="noStrike" noProof="0">
                          <a:solidFill>
                            <a:srgbClr val="000000"/>
                          </a:solidFill>
                          <a:latin typeface="Consolas"/>
                        </a:rPr>
                        <a:t>0.2554</a:t>
                      </a:r>
                      <a:endParaRPr lang="en-US" dirty="0"/>
                    </a:p>
                  </a:txBody>
                  <a:tcPr/>
                </a:tc>
                <a:tc>
                  <a:txBody>
                    <a:bodyPr/>
                    <a:lstStyle/>
                    <a:p>
                      <a:pPr lvl="0">
                        <a:buNone/>
                      </a:pPr>
                      <a:r>
                        <a:rPr lang="en-IN" sz="1100" b="1">
                          <a:solidFill>
                            <a:schemeClr val="accent5"/>
                          </a:solidFill>
                        </a:rPr>
                        <a:t>0.2232</a:t>
                      </a:r>
                      <a:endParaRPr lang="en-IN" sz="1100" b="1" dirty="0">
                        <a:solidFill>
                          <a:schemeClr val="accent5"/>
                        </a:solidFill>
                      </a:endParaRPr>
                    </a:p>
                  </a:txBody>
                  <a:tcPr/>
                </a:tc>
                <a:tc>
                  <a:txBody>
                    <a:bodyPr/>
                    <a:lstStyle/>
                    <a:p>
                      <a:pPr lvl="0">
                        <a:buNone/>
                      </a:pPr>
                      <a:r>
                        <a:rPr lang="en-IN" sz="1100" b="1">
                          <a:solidFill>
                            <a:srgbClr val="0070C0"/>
                          </a:solidFill>
                        </a:rPr>
                        <a:t>0.2790</a:t>
                      </a:r>
                      <a:endParaRPr lang="en-IN" sz="1100" b="1" dirty="0">
                        <a:solidFill>
                          <a:srgbClr val="0070C0"/>
                        </a:solidFill>
                      </a:endParaRPr>
                    </a:p>
                  </a:txBody>
                  <a:tcPr/>
                </a:tc>
                <a:tc>
                  <a:txBody>
                    <a:bodyPr/>
                    <a:lstStyle/>
                    <a:p>
                      <a:pPr lvl="0" algn="l">
                        <a:lnSpc>
                          <a:spcPct val="100000"/>
                        </a:lnSpc>
                        <a:spcBef>
                          <a:spcPts val="0"/>
                        </a:spcBef>
                        <a:spcAft>
                          <a:spcPts val="0"/>
                        </a:spcAft>
                        <a:buNone/>
                      </a:pPr>
                      <a:r>
                        <a:rPr lang="en-IN" sz="1100" b="0" i="0" u="none" strike="noStrike" noProof="0">
                          <a:solidFill>
                            <a:srgbClr val="000000"/>
                          </a:solidFill>
                          <a:latin typeface="Consolas"/>
                        </a:rPr>
                        <a:t>0.2643</a:t>
                      </a:r>
                      <a:endParaRPr lang="en-US" dirty="0"/>
                    </a:p>
                  </a:txBody>
                  <a:tcPr/>
                </a:tc>
                <a:tc>
                  <a:txBody>
                    <a:bodyPr/>
                    <a:lstStyle/>
                    <a:p>
                      <a:pPr lvl="0">
                        <a:buNone/>
                      </a:pPr>
                      <a:r>
                        <a:rPr lang="en-IN" sz="1100" b="1">
                          <a:solidFill>
                            <a:schemeClr val="accent5"/>
                          </a:solidFill>
                        </a:rPr>
                        <a:t>0.1967</a:t>
                      </a:r>
                      <a:endParaRPr lang="en-IN" sz="1100" b="1" dirty="0">
                        <a:solidFill>
                          <a:schemeClr val="accent5"/>
                        </a:solidFill>
                      </a:endParaRPr>
                    </a:p>
                  </a:txBody>
                  <a:tcPr/>
                </a:tc>
                <a:tc>
                  <a:txBody>
                    <a:bodyPr/>
                    <a:lstStyle/>
                    <a:p>
                      <a:pPr lvl="0">
                        <a:buNone/>
                      </a:pPr>
                      <a:r>
                        <a:rPr lang="en-IN" sz="1100" b="1">
                          <a:solidFill>
                            <a:srgbClr val="0070C0"/>
                          </a:solidFill>
                        </a:rPr>
                        <a:t>0.3050</a:t>
                      </a:r>
                      <a:endParaRPr lang="en-IN" sz="1100" b="1" dirty="0">
                        <a:solidFill>
                          <a:srgbClr val="0070C0"/>
                        </a:solidFill>
                      </a:endParaRPr>
                    </a:p>
                  </a:txBody>
                  <a:tcPr/>
                </a:tc>
                <a:tc>
                  <a:txBody>
                    <a:bodyPr/>
                    <a:lstStyle/>
                    <a:p>
                      <a:pPr marL="0" marR="0" lvl="0" indent="0" algn="l" defTabSz="914400">
                        <a:lnSpc>
                          <a:spcPct val="100000"/>
                        </a:lnSpc>
                        <a:spcBef>
                          <a:spcPts val="0"/>
                        </a:spcBef>
                        <a:spcAft>
                          <a:spcPts val="0"/>
                        </a:spcAft>
                        <a:buNone/>
                        <a:tabLst/>
                        <a:defRPr/>
                      </a:pPr>
                      <a:r>
                        <a:rPr lang="en-IN" sz="1100" b="0" i="0" u="none" strike="noStrike" noProof="0">
                          <a:solidFill>
                            <a:srgbClr val="000000"/>
                          </a:solidFill>
                          <a:latin typeface="Consolas"/>
                        </a:rPr>
                        <a:t>0.2691</a:t>
                      </a:r>
                      <a:endParaRPr lang="en-US" dirty="0"/>
                    </a:p>
                  </a:txBody>
                  <a:tcPr/>
                </a:tc>
                <a:tc>
                  <a:txBody>
                    <a:bodyPr/>
                    <a:lstStyle/>
                    <a:p>
                      <a:pPr lvl="0">
                        <a:buNone/>
                      </a:pPr>
                      <a:r>
                        <a:rPr lang="en-IN" sz="1100" b="1">
                          <a:solidFill>
                            <a:schemeClr val="accent5"/>
                          </a:solidFill>
                        </a:rPr>
                        <a:t>0.2195</a:t>
                      </a:r>
                      <a:endParaRPr lang="en-IN" sz="1100" b="1" dirty="0">
                        <a:solidFill>
                          <a:schemeClr val="accent5"/>
                        </a:solidFill>
                      </a:endParaRPr>
                    </a:p>
                  </a:txBody>
                  <a:tcPr/>
                </a:tc>
                <a:tc>
                  <a:txBody>
                    <a:bodyPr/>
                    <a:lstStyle/>
                    <a:p>
                      <a:pPr lvl="0">
                        <a:buNone/>
                      </a:pPr>
                      <a:r>
                        <a:rPr lang="en-IN" sz="1100" b="1" dirty="0">
                          <a:solidFill>
                            <a:srgbClr val="0070C0"/>
                          </a:solidFill>
                        </a:rPr>
                        <a:t>0.2980</a:t>
                      </a:r>
                    </a:p>
                  </a:txBody>
                  <a:tcPr/>
                </a:tc>
                <a:extLst>
                  <a:ext uri="{0D108BD9-81ED-4DB2-BD59-A6C34878D82A}">
                    <a16:rowId xmlns:a16="http://schemas.microsoft.com/office/drawing/2014/main" val="1727426228"/>
                  </a:ext>
                </a:extLst>
              </a:tr>
            </a:tbl>
          </a:graphicData>
        </a:graphic>
      </p:graphicFrame>
    </p:spTree>
    <p:extLst>
      <p:ext uri="{BB962C8B-B14F-4D97-AF65-F5344CB8AC3E}">
        <p14:creationId xmlns:p14="http://schemas.microsoft.com/office/powerpoint/2010/main" val="2085154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793B43-41AE-5190-B073-747CD0E736EE}"/>
              </a:ext>
            </a:extLst>
          </p:cNvPr>
          <p:cNvSpPr>
            <a:spLocks noGrp="1"/>
          </p:cNvSpPr>
          <p:nvPr>
            <p:ph type="title"/>
          </p:nvPr>
        </p:nvSpPr>
        <p:spPr>
          <a:xfrm>
            <a:off x="932048" y="2978840"/>
            <a:ext cx="10587264" cy="587749"/>
          </a:xfrm>
        </p:spPr>
        <p:txBody>
          <a:bodyPr>
            <a:normAutofit fontScale="90000"/>
          </a:bodyPr>
          <a:lstStyle/>
          <a:p>
            <a:r>
              <a:rPr lang="en-US" b="1" dirty="0">
                <a:solidFill>
                  <a:srgbClr val="785AFF"/>
                </a:solidFill>
              </a:rPr>
              <a:t>APPENDIX 1 : Distribution of the Features used in the New Model</a:t>
            </a:r>
            <a:endParaRPr lang="en-IN" b="1" dirty="0">
              <a:solidFill>
                <a:srgbClr val="785AFF"/>
              </a:solidFill>
            </a:endParaRPr>
          </a:p>
        </p:txBody>
      </p:sp>
    </p:spTree>
    <p:extLst>
      <p:ext uri="{BB962C8B-B14F-4D97-AF65-F5344CB8AC3E}">
        <p14:creationId xmlns:p14="http://schemas.microsoft.com/office/powerpoint/2010/main" val="702996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862E5-5AE9-BEED-7F4C-7AFF4ED3031E}"/>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9949359-691B-3B98-AD4C-5C9AE395CDD5}"/>
              </a:ext>
            </a:extLst>
          </p:cNvPr>
          <p:cNvSpPr>
            <a:spLocks noChangeArrowheads="1"/>
          </p:cNvSpPr>
          <p:nvPr/>
        </p:nvSpPr>
        <p:spPr bwMode="auto">
          <a:xfrm>
            <a:off x="461726" y="270271"/>
            <a:ext cx="3491340"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err="1">
                <a:ln>
                  <a:noFill/>
                </a:ln>
                <a:solidFill>
                  <a:srgbClr val="785AFF"/>
                </a:solidFill>
                <a:effectLst/>
                <a:latin typeface="+mj-lt"/>
              </a:rPr>
              <a:t>sb_de_ln_vas_opted_flag</a:t>
            </a:r>
            <a:r>
              <a:rPr kumimoji="0" lang="en-US" altLang="en-US" sz="2400" b="1" i="0" u="none" strike="noStrike" cap="none" normalizeH="0" baseline="0" dirty="0">
                <a:ln>
                  <a:noFill/>
                </a:ln>
                <a:solidFill>
                  <a:srgbClr val="785AFF"/>
                </a:solidFill>
                <a:effectLst/>
                <a:latin typeface="+mj-lt"/>
              </a:rPr>
              <a:t>  </a:t>
            </a:r>
          </a:p>
        </p:txBody>
      </p:sp>
      <p:pic>
        <p:nvPicPr>
          <p:cNvPr id="1026" name="Picture 2">
            <a:extLst>
              <a:ext uri="{FF2B5EF4-FFF2-40B4-BE49-F238E27FC236}">
                <a16:creationId xmlns:a16="http://schemas.microsoft.com/office/drawing/2014/main" id="{3867FCFE-C856-3E50-98B6-CED7C6110E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726" y="893135"/>
            <a:ext cx="7192970" cy="486971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5A0B3418-CEBD-587F-10C9-D2BC4AFB8813}"/>
              </a:ext>
            </a:extLst>
          </p:cNvPr>
          <p:cNvPicPr>
            <a:picLocks noChangeAspect="1"/>
          </p:cNvPicPr>
          <p:nvPr/>
        </p:nvPicPr>
        <p:blipFill>
          <a:blip r:embed="rId3"/>
          <a:stretch>
            <a:fillRect/>
          </a:stretch>
        </p:blipFill>
        <p:spPr>
          <a:xfrm>
            <a:off x="5792750" y="5875153"/>
            <a:ext cx="6305550" cy="742950"/>
          </a:xfrm>
          <a:prstGeom prst="rect">
            <a:avLst/>
          </a:prstGeom>
        </p:spPr>
      </p:pic>
    </p:spTree>
    <p:extLst>
      <p:ext uri="{BB962C8B-B14F-4D97-AF65-F5344CB8AC3E}">
        <p14:creationId xmlns:p14="http://schemas.microsoft.com/office/powerpoint/2010/main" val="26727887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731</TotalTime>
  <Words>1413</Words>
  <Application>Microsoft Office PowerPoint</Application>
  <PresentationFormat>Widescreen</PresentationFormat>
  <Paragraphs>213</Paragraphs>
  <Slides>25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Aptos Narrow</vt:lpstr>
      <vt:lpstr>Arial</vt:lpstr>
      <vt:lpstr>Consolas</vt:lpstr>
      <vt:lpstr>Office Theme</vt:lpstr>
      <vt:lpstr>Beta 2 Demo Scorecard Refresh for SIL</vt:lpstr>
      <vt:lpstr>PowerPoint Presentation</vt:lpstr>
      <vt:lpstr>PowerPoint Presentation</vt:lpstr>
      <vt:lpstr>PowerPoint Presentation</vt:lpstr>
      <vt:lpstr>PowerPoint Presentation</vt:lpstr>
      <vt:lpstr>PowerPoint Presentation</vt:lpstr>
      <vt:lpstr>Model Performance wrt FSPD30</vt:lpstr>
      <vt:lpstr>APPENDIX 1 : Distribution of the Features used in the New Model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Sowndarya</dc:creator>
  <cp:lastModifiedBy>Sowndarya</cp:lastModifiedBy>
  <cp:revision>2</cp:revision>
  <dcterms:created xsi:type="dcterms:W3CDTF">2025-02-06T03:27:41Z</dcterms:created>
  <dcterms:modified xsi:type="dcterms:W3CDTF">2025-02-25T04:31:44Z</dcterms:modified>
</cp:coreProperties>
</file>