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98" r:id="rId2"/>
    <p:sldId id="501" r:id="rId3"/>
    <p:sldId id="257" r:id="rId4"/>
    <p:sldId id="504" r:id="rId5"/>
    <p:sldId id="505" r:id="rId6"/>
    <p:sldId id="506" r:id="rId7"/>
    <p:sldId id="502" r:id="rId8"/>
    <p:sldId id="508" r:id="rId9"/>
    <p:sldId id="50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5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7F861C-FA14-DF78-E195-CEA9CC0649BC}" v="144" dt="2025-02-05T06:45:08.395"/>
    <p1510:client id="{C5142D59-EF92-F950-915E-624B024DBC7C}" v="269" dt="2025-02-04T08:13:49.789"/>
    <p1510:client id="{FA9AC0D1-F538-42FD-2C25-0B37B1247B76}" v="1447" dt="2025-02-04T09:20:48.178"/>
    <p1510:client id="{FCEADE4D-96E2-7E23-B361-CBAAD76F5DC1}" v="75" dt="2025-02-04T10:36:42.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ndarya" userId="S::sshanmugam@tonikbank.com::b5d3d34a-c3dd-4f29-8f7c-1fb43d951dc6" providerId="AD" clId="Web-{297F861C-FA14-DF78-E195-CEA9CC0649BC}"/>
    <pc:docChg chg="modSld">
      <pc:chgData name="Sowndarya" userId="S::sshanmugam@tonikbank.com::b5d3d34a-c3dd-4f29-8f7c-1fb43d951dc6" providerId="AD" clId="Web-{297F861C-FA14-DF78-E195-CEA9CC0649BC}" dt="2025-02-05T06:45:08.395" v="119" actId="1076"/>
      <pc:docMkLst>
        <pc:docMk/>
      </pc:docMkLst>
      <pc:sldChg chg="modSp">
        <pc:chgData name="Sowndarya" userId="S::sshanmugam@tonikbank.com::b5d3d34a-c3dd-4f29-8f7c-1fb43d951dc6" providerId="AD" clId="Web-{297F861C-FA14-DF78-E195-CEA9CC0649BC}" dt="2025-02-05T06:45:08.395" v="119" actId="1076"/>
        <pc:sldMkLst>
          <pc:docMk/>
          <pc:sldMk cId="2947122486" sldId="257"/>
        </pc:sldMkLst>
        <pc:picChg chg="mod">
          <ac:chgData name="Sowndarya" userId="S::sshanmugam@tonikbank.com::b5d3d34a-c3dd-4f29-8f7c-1fb43d951dc6" providerId="AD" clId="Web-{297F861C-FA14-DF78-E195-CEA9CC0649BC}" dt="2025-02-05T06:45:08.395" v="119" actId="1076"/>
          <ac:picMkLst>
            <pc:docMk/>
            <pc:sldMk cId="2947122486" sldId="257"/>
            <ac:picMk id="7" creationId="{D5E07D65-3FBD-C33A-4BF8-6FCF68932122}"/>
          </ac:picMkLst>
        </pc:picChg>
      </pc:sldChg>
      <pc:sldChg chg="addSp delSp modSp">
        <pc:chgData name="Sowndarya" userId="S::sshanmugam@tonikbank.com::b5d3d34a-c3dd-4f29-8f7c-1fb43d951dc6" providerId="AD" clId="Web-{297F861C-FA14-DF78-E195-CEA9CC0649BC}" dt="2025-02-04T09:23:57.326" v="117"/>
        <pc:sldMkLst>
          <pc:docMk/>
          <pc:sldMk cId="2085154879" sldId="506"/>
        </pc:sldMkLst>
        <pc:graphicFrameChg chg="add del mod">
          <ac:chgData name="Sowndarya" userId="S::sshanmugam@tonikbank.com::b5d3d34a-c3dd-4f29-8f7c-1fb43d951dc6" providerId="AD" clId="Web-{297F861C-FA14-DF78-E195-CEA9CC0649BC}" dt="2025-02-04T09:23:57.326" v="117"/>
          <ac:graphicFrameMkLst>
            <pc:docMk/>
            <pc:sldMk cId="2085154879" sldId="506"/>
            <ac:graphicFrameMk id="3" creationId="{E8D5A631-EB3D-4961-F152-D6DAF21AB449}"/>
          </ac:graphicFrameMkLst>
        </pc:graphicFrameChg>
      </pc:sldChg>
      <pc:sldChg chg="modSp">
        <pc:chgData name="Sowndarya" userId="S::sshanmugam@tonikbank.com::b5d3d34a-c3dd-4f29-8f7c-1fb43d951dc6" providerId="AD" clId="Web-{297F861C-FA14-DF78-E195-CEA9CC0649BC}" dt="2025-02-04T09:23:19.591" v="113"/>
        <pc:sldMkLst>
          <pc:docMk/>
          <pc:sldMk cId="186683149" sldId="507"/>
        </pc:sldMkLst>
        <pc:graphicFrameChg chg="mod modGraphic">
          <ac:chgData name="Sowndarya" userId="S::sshanmugam@tonikbank.com::b5d3d34a-c3dd-4f29-8f7c-1fb43d951dc6" providerId="AD" clId="Web-{297F861C-FA14-DF78-E195-CEA9CC0649BC}" dt="2025-02-04T09:23:19.591" v="113"/>
          <ac:graphicFrameMkLst>
            <pc:docMk/>
            <pc:sldMk cId="186683149" sldId="507"/>
            <ac:graphicFrameMk id="13" creationId="{6DB20710-5F6E-B3D4-4F29-CE76FACAAE0F}"/>
          </ac:graphicFrameMkLst>
        </pc:graphicFrameChg>
      </pc:sldChg>
    </pc:docChg>
  </pc:docChgLst>
  <pc:docChgLst>
    <pc:chgData name="Sowndarya" userId="S::sshanmugam@tonikbank.com::b5d3d34a-c3dd-4f29-8f7c-1fb43d951dc6" providerId="AD" clId="Web-{FCEADE4D-96E2-7E23-B361-CBAAD76F5DC1}"/>
    <pc:docChg chg="modSld">
      <pc:chgData name="Sowndarya" userId="S::sshanmugam@tonikbank.com::b5d3d34a-c3dd-4f29-8f7c-1fb43d951dc6" providerId="AD" clId="Web-{FCEADE4D-96E2-7E23-B361-CBAAD76F5DC1}" dt="2025-02-04T10:36:42.510" v="6" actId="1076"/>
      <pc:docMkLst>
        <pc:docMk/>
      </pc:docMkLst>
      <pc:sldChg chg="modSp">
        <pc:chgData name="Sowndarya" userId="S::sshanmugam@tonikbank.com::b5d3d34a-c3dd-4f29-8f7c-1fb43d951dc6" providerId="AD" clId="Web-{FCEADE4D-96E2-7E23-B361-CBAAD76F5DC1}" dt="2025-02-04T10:36:42.510" v="6" actId="1076"/>
        <pc:sldMkLst>
          <pc:docMk/>
          <pc:sldMk cId="3885943852" sldId="501"/>
        </pc:sldMkLst>
        <pc:graphicFrameChg chg="mod modGraphic">
          <ac:chgData name="Sowndarya" userId="S::sshanmugam@tonikbank.com::b5d3d34a-c3dd-4f29-8f7c-1fb43d951dc6" providerId="AD" clId="Web-{FCEADE4D-96E2-7E23-B361-CBAAD76F5DC1}" dt="2025-02-04T10:36:34.541" v="5"/>
          <ac:graphicFrameMkLst>
            <pc:docMk/>
            <pc:sldMk cId="3885943852" sldId="501"/>
            <ac:graphicFrameMk id="8" creationId="{C726F162-D69B-808D-A9E5-5BD78E7BFF56}"/>
          </ac:graphicFrameMkLst>
        </pc:graphicFrameChg>
        <pc:picChg chg="mod">
          <ac:chgData name="Sowndarya" userId="S::sshanmugam@tonikbank.com::b5d3d34a-c3dd-4f29-8f7c-1fb43d951dc6" providerId="AD" clId="Web-{FCEADE4D-96E2-7E23-B361-CBAAD76F5DC1}" dt="2025-02-04T10:36:42.510" v="6" actId="1076"/>
          <ac:picMkLst>
            <pc:docMk/>
            <pc:sldMk cId="3885943852" sldId="501"/>
            <ac:picMk id="3074" creationId="{C0DFE904-C734-4F42-04AE-211D50BE8B4C}"/>
          </ac:picMkLst>
        </pc:picChg>
      </pc:sldChg>
    </pc:docChg>
  </pc:docChgLst>
  <pc:docChgLst>
    <pc:chgData name="Biswa" userId="S::bbanik@tonikbank.com::26f52a98-3216-49f8-95c0-92c9bbdc30ba" providerId="AD" clId="Web-{94EE9DC8-3CF2-4751-7530-34DE36D19674}"/>
    <pc:docChg chg="addSld delSld modSld sldOrd">
      <pc:chgData name="Biswa" userId="S::bbanik@tonikbank.com::26f52a98-3216-49f8-95c0-92c9bbdc30ba" providerId="AD" clId="Web-{94EE9DC8-3CF2-4751-7530-34DE36D19674}" dt="2025-01-30T09:22:19.072" v="144"/>
      <pc:docMkLst>
        <pc:docMk/>
      </pc:docMkLst>
      <pc:sldChg chg="modSp">
        <pc:chgData name="Biswa" userId="S::bbanik@tonikbank.com::26f52a98-3216-49f8-95c0-92c9bbdc30ba" providerId="AD" clId="Web-{94EE9DC8-3CF2-4751-7530-34DE36D19674}" dt="2025-01-30T09:02:41.122" v="74" actId="20577"/>
        <pc:sldMkLst>
          <pc:docMk/>
          <pc:sldMk cId="3759570271" sldId="502"/>
        </pc:sldMkLst>
        <pc:spChg chg="mod">
          <ac:chgData name="Biswa" userId="S::bbanik@tonikbank.com::26f52a98-3216-49f8-95c0-92c9bbdc30ba" providerId="AD" clId="Web-{94EE9DC8-3CF2-4751-7530-34DE36D19674}" dt="2025-01-30T09:02:41.122" v="74" actId="20577"/>
          <ac:spMkLst>
            <pc:docMk/>
            <pc:sldMk cId="3759570271" sldId="502"/>
            <ac:spMk id="2" creationId="{CDF45AF8-E51D-9DB1-B1E9-648E9B5ACA30}"/>
          </ac:spMkLst>
        </pc:spChg>
      </pc:sldChg>
      <pc:sldChg chg="modSp">
        <pc:chgData name="Biswa" userId="S::bbanik@tonikbank.com::26f52a98-3216-49f8-95c0-92c9bbdc30ba" providerId="AD" clId="Web-{94EE9DC8-3CF2-4751-7530-34DE36D19674}" dt="2025-01-30T09:01:57.651" v="56" actId="20577"/>
        <pc:sldMkLst>
          <pc:docMk/>
          <pc:sldMk cId="4077356429" sldId="503"/>
        </pc:sldMkLst>
      </pc:sldChg>
      <pc:sldChg chg="modSp add del ord replId">
        <pc:chgData name="Biswa" userId="S::bbanik@tonikbank.com::26f52a98-3216-49f8-95c0-92c9bbdc30ba" providerId="AD" clId="Web-{94EE9DC8-3CF2-4751-7530-34DE36D19674}" dt="2025-01-30T09:22:17.134" v="143"/>
        <pc:sldMkLst>
          <pc:docMk/>
          <pc:sldMk cId="1835771273" sldId="504"/>
        </pc:sldMkLst>
      </pc:sldChg>
      <pc:sldChg chg="modSp add del replId">
        <pc:chgData name="Biswa" userId="S::bbanik@tonikbank.com::26f52a98-3216-49f8-95c0-92c9bbdc30ba" providerId="AD" clId="Web-{94EE9DC8-3CF2-4751-7530-34DE36D19674}" dt="2025-01-30T09:22:19.072" v="144"/>
        <pc:sldMkLst>
          <pc:docMk/>
          <pc:sldMk cId="1784018384" sldId="505"/>
        </pc:sldMkLst>
      </pc:sldChg>
    </pc:docChg>
  </pc:docChgLst>
  <pc:docChgLst>
    <pc:chgData name="Sowndarya" userId="S::sshanmugam@tonikbank.com::b5d3d34a-c3dd-4f29-8f7c-1fb43d951dc6" providerId="AD" clId="Web-{FA9AC0D1-F538-42FD-2C25-0B37B1247B76}"/>
    <pc:docChg chg="modSld">
      <pc:chgData name="Sowndarya" userId="S::sshanmugam@tonikbank.com::b5d3d34a-c3dd-4f29-8f7c-1fb43d951dc6" providerId="AD" clId="Web-{FA9AC0D1-F538-42FD-2C25-0B37B1247B76}" dt="2025-02-04T09:20:47.147" v="1096"/>
      <pc:docMkLst>
        <pc:docMk/>
      </pc:docMkLst>
      <pc:sldChg chg="addSp delSp modSp">
        <pc:chgData name="Sowndarya" userId="S::sshanmugam@tonikbank.com::b5d3d34a-c3dd-4f29-8f7c-1fb43d951dc6" providerId="AD" clId="Web-{FA9AC0D1-F538-42FD-2C25-0B37B1247B76}" dt="2025-02-04T06:48:57.251" v="819" actId="20577"/>
        <pc:sldMkLst>
          <pc:docMk/>
          <pc:sldMk cId="2947122486" sldId="257"/>
        </pc:sldMkLst>
        <pc:spChg chg="mod">
          <ac:chgData name="Sowndarya" userId="S::sshanmugam@tonikbank.com::b5d3d34a-c3dd-4f29-8f7c-1fb43d951dc6" providerId="AD" clId="Web-{FA9AC0D1-F538-42FD-2C25-0B37B1247B76}" dt="2025-02-04T06:48:57.251" v="819" actId="20577"/>
          <ac:spMkLst>
            <pc:docMk/>
            <pc:sldMk cId="2947122486" sldId="257"/>
            <ac:spMk id="3" creationId="{E7772C1D-D1AE-9F60-9A65-0A73CA40BA63}"/>
          </ac:spMkLst>
        </pc:spChg>
        <pc:spChg chg="add del mod">
          <ac:chgData name="Sowndarya" userId="S::sshanmugam@tonikbank.com::b5d3d34a-c3dd-4f29-8f7c-1fb43d951dc6" providerId="AD" clId="Web-{FA9AC0D1-F538-42FD-2C25-0B37B1247B76}" dt="2025-02-03T13:58:41.316" v="764"/>
          <ac:spMkLst>
            <pc:docMk/>
            <pc:sldMk cId="2947122486" sldId="257"/>
            <ac:spMk id="6" creationId="{3F7CA4E4-E65C-A429-A884-302B70BAEF26}"/>
          </ac:spMkLst>
        </pc:spChg>
        <pc:picChg chg="del">
          <ac:chgData name="Sowndarya" userId="S::sshanmugam@tonikbank.com::b5d3d34a-c3dd-4f29-8f7c-1fb43d951dc6" providerId="AD" clId="Web-{FA9AC0D1-F538-42FD-2C25-0B37B1247B76}" dt="2025-02-03T13:52:06.948" v="674"/>
          <ac:picMkLst>
            <pc:docMk/>
            <pc:sldMk cId="2947122486" sldId="257"/>
            <ac:picMk id="2" creationId="{4710B043-A575-AB3F-E974-C594547D4FEF}"/>
          </ac:picMkLst>
        </pc:picChg>
        <pc:picChg chg="add del mod">
          <ac:chgData name="Sowndarya" userId="S::sshanmugam@tonikbank.com::b5d3d34a-c3dd-4f29-8f7c-1fb43d951dc6" providerId="AD" clId="Web-{FA9AC0D1-F538-42FD-2C25-0B37B1247B76}" dt="2025-02-03T13:58:38.300" v="760"/>
          <ac:picMkLst>
            <pc:docMk/>
            <pc:sldMk cId="2947122486" sldId="257"/>
            <ac:picMk id="4" creationId="{AF31D89D-45CC-46F4-C50C-855C6D412E6C}"/>
          </ac:picMkLst>
        </pc:picChg>
        <pc:picChg chg="add del mod">
          <ac:chgData name="Sowndarya" userId="S::sshanmugam@tonikbank.com::b5d3d34a-c3dd-4f29-8f7c-1fb43d951dc6" providerId="AD" clId="Web-{FA9AC0D1-F538-42FD-2C25-0B37B1247B76}" dt="2025-02-03T13:59:26.551" v="774"/>
          <ac:picMkLst>
            <pc:docMk/>
            <pc:sldMk cId="2947122486" sldId="257"/>
            <ac:picMk id="5" creationId="{4CFAC78D-389B-1B03-2EA2-5B2FC4269E90}"/>
          </ac:picMkLst>
        </pc:picChg>
        <pc:picChg chg="add mod">
          <ac:chgData name="Sowndarya" userId="S::sshanmugam@tonikbank.com::b5d3d34a-c3dd-4f29-8f7c-1fb43d951dc6" providerId="AD" clId="Web-{FA9AC0D1-F538-42FD-2C25-0B37B1247B76}" dt="2025-02-03T14:02:18.305" v="778" actId="1076"/>
          <ac:picMkLst>
            <pc:docMk/>
            <pc:sldMk cId="2947122486" sldId="257"/>
            <ac:picMk id="7" creationId="{D5E07D65-3FBD-C33A-4BF8-6FCF68932122}"/>
          </ac:picMkLst>
        </pc:picChg>
        <pc:picChg chg="add mod">
          <ac:chgData name="Sowndarya" userId="S::sshanmugam@tonikbank.com::b5d3d34a-c3dd-4f29-8f7c-1fb43d951dc6" providerId="AD" clId="Web-{FA9AC0D1-F538-42FD-2C25-0B37B1247B76}" dt="2025-02-03T14:02:21.618" v="780" actId="1076"/>
          <ac:picMkLst>
            <pc:docMk/>
            <pc:sldMk cId="2947122486" sldId="257"/>
            <ac:picMk id="8" creationId="{073CB794-2EC9-82F2-8B40-6C735BA00187}"/>
          </ac:picMkLst>
        </pc:picChg>
        <pc:picChg chg="del">
          <ac:chgData name="Sowndarya" userId="S::sshanmugam@tonikbank.com::b5d3d34a-c3dd-4f29-8f7c-1fb43d951dc6" providerId="AD" clId="Web-{FA9AC0D1-F538-42FD-2C25-0B37B1247B76}" dt="2025-02-03T13:52:54.714" v="680"/>
          <ac:picMkLst>
            <pc:docMk/>
            <pc:sldMk cId="2947122486" sldId="257"/>
            <ac:picMk id="1026" creationId="{048C33A6-7853-54ED-7D11-6D4FD8D6BE88}"/>
          </ac:picMkLst>
        </pc:picChg>
      </pc:sldChg>
      <pc:sldChg chg="delSp modSp">
        <pc:chgData name="Sowndarya" userId="S::sshanmugam@tonikbank.com::b5d3d34a-c3dd-4f29-8f7c-1fb43d951dc6" providerId="AD" clId="Web-{FA9AC0D1-F538-42FD-2C25-0B37B1247B76}" dt="2025-02-03T09:32:54.431" v="641" actId="1076"/>
        <pc:sldMkLst>
          <pc:docMk/>
          <pc:sldMk cId="3885943852" sldId="501"/>
        </pc:sldMkLst>
        <pc:spChg chg="del mod">
          <ac:chgData name="Sowndarya" userId="S::sshanmugam@tonikbank.com::b5d3d34a-c3dd-4f29-8f7c-1fb43d951dc6" providerId="AD" clId="Web-{FA9AC0D1-F538-42FD-2C25-0B37B1247B76}" dt="2025-02-03T08:55:22.966" v="278"/>
          <ac:spMkLst>
            <pc:docMk/>
            <pc:sldMk cId="3885943852" sldId="501"/>
            <ac:spMk id="5" creationId="{58FB7CD5-426D-AA1C-3ABE-835C3A0DD3B6}"/>
          </ac:spMkLst>
        </pc:spChg>
        <pc:graphicFrameChg chg="mod modGraphic">
          <ac:chgData name="Sowndarya" userId="S::sshanmugam@tonikbank.com::b5d3d34a-c3dd-4f29-8f7c-1fb43d951dc6" providerId="AD" clId="Web-{FA9AC0D1-F538-42FD-2C25-0B37B1247B76}" dt="2025-02-03T09:32:18.507" v="637"/>
          <ac:graphicFrameMkLst>
            <pc:docMk/>
            <pc:sldMk cId="3885943852" sldId="501"/>
            <ac:graphicFrameMk id="8" creationId="{C726F162-D69B-808D-A9E5-5BD78E7BFF56}"/>
          </ac:graphicFrameMkLst>
        </pc:graphicFrameChg>
        <pc:picChg chg="mod">
          <ac:chgData name="Sowndarya" userId="S::sshanmugam@tonikbank.com::b5d3d34a-c3dd-4f29-8f7c-1fb43d951dc6" providerId="AD" clId="Web-{FA9AC0D1-F538-42FD-2C25-0B37B1247B76}" dt="2025-02-03T09:32:54.431" v="641" actId="1076"/>
          <ac:picMkLst>
            <pc:docMk/>
            <pc:sldMk cId="3885943852" sldId="501"/>
            <ac:picMk id="3074" creationId="{C0DFE904-C734-4F42-04AE-211D50BE8B4C}"/>
          </ac:picMkLst>
        </pc:picChg>
      </pc:sldChg>
      <pc:sldChg chg="modSp">
        <pc:chgData name="Sowndarya" userId="S::sshanmugam@tonikbank.com::b5d3d34a-c3dd-4f29-8f7c-1fb43d951dc6" providerId="AD" clId="Web-{FA9AC0D1-F538-42FD-2C25-0B37B1247B76}" dt="2025-02-04T05:56:41.405" v="817" actId="20577"/>
        <pc:sldMkLst>
          <pc:docMk/>
          <pc:sldMk cId="3759570271" sldId="502"/>
        </pc:sldMkLst>
        <pc:spChg chg="mod">
          <ac:chgData name="Sowndarya" userId="S::sshanmugam@tonikbank.com::b5d3d34a-c3dd-4f29-8f7c-1fb43d951dc6" providerId="AD" clId="Web-{FA9AC0D1-F538-42FD-2C25-0B37B1247B76}" dt="2025-02-04T05:56:41.405" v="817" actId="20577"/>
          <ac:spMkLst>
            <pc:docMk/>
            <pc:sldMk cId="3759570271" sldId="502"/>
            <ac:spMk id="2" creationId="{CDF45AF8-E51D-9DB1-B1E9-648E9B5ACA30}"/>
          </ac:spMkLst>
        </pc:spChg>
      </pc:sldChg>
      <pc:sldChg chg="addSp delSp modSp">
        <pc:chgData name="Sowndarya" userId="S::sshanmugam@tonikbank.com::b5d3d34a-c3dd-4f29-8f7c-1fb43d951dc6" providerId="AD" clId="Web-{FA9AC0D1-F538-42FD-2C25-0B37B1247B76}" dt="2025-02-04T09:20:47.147" v="1096"/>
        <pc:sldMkLst>
          <pc:docMk/>
          <pc:sldMk cId="2085154879" sldId="506"/>
        </pc:sldMkLst>
        <pc:spChg chg="del">
          <ac:chgData name="Sowndarya" userId="S::sshanmugam@tonikbank.com::b5d3d34a-c3dd-4f29-8f7c-1fb43d951dc6" providerId="AD" clId="Web-{FA9AC0D1-F538-42FD-2C25-0B37B1247B76}" dt="2025-02-04T08:47:50.706" v="848"/>
          <ac:spMkLst>
            <pc:docMk/>
            <pc:sldMk cId="2085154879" sldId="506"/>
            <ac:spMk id="2" creationId="{49E9027E-B948-1112-4F1B-04C5A9BB25DC}"/>
          </ac:spMkLst>
        </pc:spChg>
        <pc:spChg chg="del mod">
          <ac:chgData name="Sowndarya" userId="S::sshanmugam@tonikbank.com::b5d3d34a-c3dd-4f29-8f7c-1fb43d951dc6" providerId="AD" clId="Web-{FA9AC0D1-F538-42FD-2C25-0B37B1247B76}" dt="2025-02-03T08:45:00.265" v="69"/>
          <ac:spMkLst>
            <pc:docMk/>
            <pc:sldMk cId="2085154879" sldId="506"/>
            <ac:spMk id="2" creationId="{52B03C2F-2FA5-7A45-D4F3-A53AB88B2E7A}"/>
          </ac:spMkLst>
        </pc:spChg>
        <pc:spChg chg="mod">
          <ac:chgData name="Sowndarya" userId="S::sshanmugam@tonikbank.com::b5d3d34a-c3dd-4f29-8f7c-1fb43d951dc6" providerId="AD" clId="Web-{FA9AC0D1-F538-42FD-2C25-0B37B1247B76}" dt="2025-02-03T08:46:53.905" v="125" actId="1076"/>
          <ac:spMkLst>
            <pc:docMk/>
            <pc:sldMk cId="2085154879" sldId="506"/>
            <ac:spMk id="12" creationId="{66E6B432-D41B-D4EE-173B-47166E2C78BB}"/>
          </ac:spMkLst>
        </pc:spChg>
        <pc:graphicFrameChg chg="add del mod">
          <ac:chgData name="Sowndarya" userId="S::sshanmugam@tonikbank.com::b5d3d34a-c3dd-4f29-8f7c-1fb43d951dc6" providerId="AD" clId="Web-{FA9AC0D1-F538-42FD-2C25-0B37B1247B76}" dt="2025-02-04T09:19:12.690" v="1068"/>
          <ac:graphicFrameMkLst>
            <pc:docMk/>
            <pc:sldMk cId="2085154879" sldId="506"/>
            <ac:graphicFrameMk id="3" creationId="{4021112B-2372-E865-EA16-3E3E4C0EE666}"/>
          </ac:graphicFrameMkLst>
        </pc:graphicFrameChg>
        <pc:graphicFrameChg chg="add del mod">
          <ac:chgData name="Sowndarya" userId="S::sshanmugam@tonikbank.com::b5d3d34a-c3dd-4f29-8f7c-1fb43d951dc6" providerId="AD" clId="Web-{FA9AC0D1-F538-42FD-2C25-0B37B1247B76}" dt="2025-02-03T08:47:31.171" v="134"/>
          <ac:graphicFrameMkLst>
            <pc:docMk/>
            <pc:sldMk cId="2085154879" sldId="506"/>
            <ac:graphicFrameMk id="4" creationId="{A31A1B90-6FAB-F0A5-AFC6-0FB31C902FE6}"/>
          </ac:graphicFrameMkLst>
        </pc:graphicFrameChg>
        <pc:graphicFrameChg chg="add del mod modGraphic">
          <ac:chgData name="Sowndarya" userId="S::sshanmugam@tonikbank.com::b5d3d34a-c3dd-4f29-8f7c-1fb43d951dc6" providerId="AD" clId="Web-{FA9AC0D1-F538-42FD-2C25-0B37B1247B76}" dt="2025-02-03T08:48:14.749" v="167"/>
          <ac:graphicFrameMkLst>
            <pc:docMk/>
            <pc:sldMk cId="2085154879" sldId="506"/>
            <ac:graphicFrameMk id="6" creationId="{D25E6750-EA5C-E862-CE9C-418AACE1BD78}"/>
          </ac:graphicFrameMkLst>
        </pc:graphicFrameChg>
        <pc:graphicFrameChg chg="mod modGraphic">
          <ac:chgData name="Sowndarya" userId="S::sshanmugam@tonikbank.com::b5d3d34a-c3dd-4f29-8f7c-1fb43d951dc6" providerId="AD" clId="Web-{FA9AC0D1-F538-42FD-2C25-0B37B1247B76}" dt="2025-02-04T09:20:47.147" v="1096"/>
          <ac:graphicFrameMkLst>
            <pc:docMk/>
            <pc:sldMk cId="2085154879" sldId="506"/>
            <ac:graphicFrameMk id="13" creationId="{877775AE-1B02-5A8B-84C1-6D317F479903}"/>
          </ac:graphicFrameMkLst>
        </pc:graphicFrameChg>
      </pc:sldChg>
    </pc:docChg>
  </pc:docChgLst>
  <pc:docChgLst>
    <pc:chgData name="Sowndarya" userId="b5d3d34a-c3dd-4f29-8f7c-1fb43d951dc6" providerId="ADAL" clId="{43A1A167-5730-4EF5-ACB9-6B044DB88DCB}"/>
    <pc:docChg chg="undo custSel modSld">
      <pc:chgData name="Sowndarya" userId="b5d3d34a-c3dd-4f29-8f7c-1fb43d951dc6" providerId="ADAL" clId="{43A1A167-5730-4EF5-ACB9-6B044DB88DCB}" dt="2025-01-30T08:44:07.485" v="65" actId="20577"/>
      <pc:docMkLst>
        <pc:docMk/>
      </pc:docMkLst>
      <pc:sldChg chg="addSp delSp modSp mod">
        <pc:chgData name="Sowndarya" userId="b5d3d34a-c3dd-4f29-8f7c-1fb43d951dc6" providerId="ADAL" clId="{43A1A167-5730-4EF5-ACB9-6B044DB88DCB}" dt="2025-01-30T08:42:58.758" v="36"/>
        <pc:sldMkLst>
          <pc:docMk/>
          <pc:sldMk cId="3885943852" sldId="501"/>
        </pc:sldMkLst>
        <pc:spChg chg="add mod">
          <ac:chgData name="Sowndarya" userId="b5d3d34a-c3dd-4f29-8f7c-1fb43d951dc6" providerId="ADAL" clId="{43A1A167-5730-4EF5-ACB9-6B044DB88DCB}" dt="2025-01-30T08:42:58.758" v="36"/>
          <ac:spMkLst>
            <pc:docMk/>
            <pc:sldMk cId="3885943852" sldId="501"/>
            <ac:spMk id="11" creationId="{CE776A6E-3B7D-18F5-CD2C-CC31E5DF0F5A}"/>
          </ac:spMkLst>
        </pc:spChg>
        <pc:graphicFrameChg chg="mod">
          <ac:chgData name="Sowndarya" userId="b5d3d34a-c3dd-4f29-8f7c-1fb43d951dc6" providerId="ADAL" clId="{43A1A167-5730-4EF5-ACB9-6B044DB88DCB}" dt="2025-01-30T08:42:36.245" v="30" actId="1076"/>
          <ac:graphicFrameMkLst>
            <pc:docMk/>
            <pc:sldMk cId="3885943852" sldId="501"/>
            <ac:graphicFrameMk id="8" creationId="{C726F162-D69B-808D-A9E5-5BD78E7BFF56}"/>
          </ac:graphicFrameMkLst>
        </pc:graphicFrameChg>
        <pc:picChg chg="add mod">
          <ac:chgData name="Sowndarya" userId="b5d3d34a-c3dd-4f29-8f7c-1fb43d951dc6" providerId="ADAL" clId="{43A1A167-5730-4EF5-ACB9-6B044DB88DCB}" dt="2025-01-30T08:42:47.001" v="35" actId="1076"/>
          <ac:picMkLst>
            <pc:docMk/>
            <pc:sldMk cId="3885943852" sldId="501"/>
            <ac:picMk id="3074" creationId="{C0DFE904-C734-4F42-04AE-211D50BE8B4C}"/>
          </ac:picMkLst>
        </pc:picChg>
      </pc:sldChg>
      <pc:sldChg chg="addSp delSp modSp mod">
        <pc:chgData name="Sowndarya" userId="b5d3d34a-c3dd-4f29-8f7c-1fb43d951dc6" providerId="ADAL" clId="{43A1A167-5730-4EF5-ACB9-6B044DB88DCB}" dt="2025-01-30T08:44:07.485" v="65" actId="20577"/>
        <pc:sldMkLst>
          <pc:docMk/>
          <pc:sldMk cId="4077356429" sldId="503"/>
        </pc:sldMkLst>
      </pc:sldChg>
    </pc:docChg>
  </pc:docChgLst>
  <pc:docChgLst>
    <pc:chgData name="Guest User" userId="S::urn:spo:anon#bf34b46d9750d8742d7e191e42ceb7ba00d956873b92671f7cece2aba8917eef::" providerId="AD" clId="Web-{E8620A3E-FBD4-A6A0-36DB-0F55705682B5}"/>
    <pc:docChg chg="modSld">
      <pc:chgData name="Guest User" userId="S::urn:spo:anon#bf34b46d9750d8742d7e191e42ceb7ba00d956873b92671f7cece2aba8917eef::" providerId="AD" clId="Web-{E8620A3E-FBD4-A6A0-36DB-0F55705682B5}" dt="2025-02-03T14:04:52.138" v="57"/>
      <pc:docMkLst>
        <pc:docMk/>
      </pc:docMkLst>
      <pc:sldChg chg="modSp">
        <pc:chgData name="Guest User" userId="S::urn:spo:anon#bf34b46d9750d8742d7e191e42ceb7ba00d956873b92671f7cece2aba8917eef::" providerId="AD" clId="Web-{E8620A3E-FBD4-A6A0-36DB-0F55705682B5}" dt="2025-02-03T14:04:52.138" v="57"/>
        <pc:sldMkLst>
          <pc:docMk/>
          <pc:sldMk cId="4027489916" sldId="504"/>
        </pc:sldMkLst>
        <pc:graphicFrameChg chg="mod modGraphic">
          <ac:chgData name="Guest User" userId="S::urn:spo:anon#bf34b46d9750d8742d7e191e42ceb7ba00d956873b92671f7cece2aba8917eef::" providerId="AD" clId="Web-{E8620A3E-FBD4-A6A0-36DB-0F55705682B5}" dt="2025-02-03T14:04:52.138" v="57"/>
          <ac:graphicFrameMkLst>
            <pc:docMk/>
            <pc:sldMk cId="4027489916" sldId="504"/>
            <ac:graphicFrameMk id="2" creationId="{BE165683-042C-03BE-32CE-110287969242}"/>
          </ac:graphicFrameMkLst>
        </pc:graphicFrameChg>
      </pc:sldChg>
    </pc:docChg>
  </pc:docChgLst>
  <pc:docChgLst>
    <pc:chgData name="Sowndarya" userId="S::sshanmugam@tonikbank.com::b5d3d34a-c3dd-4f29-8f7c-1fb43d951dc6" providerId="AD" clId="Web-{1DF52C30-9EEC-D78D-1855-EDB18D9BD91F}"/>
    <pc:docChg chg="modSld">
      <pc:chgData name="Sowndarya" userId="S::sshanmugam@tonikbank.com::b5d3d34a-c3dd-4f29-8f7c-1fb43d951dc6" providerId="AD" clId="Web-{1DF52C30-9EEC-D78D-1855-EDB18D9BD91F}" dt="2025-01-31T03:50:51.960" v="119"/>
      <pc:docMkLst>
        <pc:docMk/>
      </pc:docMkLst>
      <pc:sldChg chg="modSp">
        <pc:chgData name="Sowndarya" userId="S::sshanmugam@tonikbank.com::b5d3d34a-c3dd-4f29-8f7c-1fb43d951dc6" providerId="AD" clId="Web-{1DF52C30-9EEC-D78D-1855-EDB18D9BD91F}" dt="2025-01-31T03:50:51.960" v="119"/>
        <pc:sldMkLst>
          <pc:docMk/>
          <pc:sldMk cId="3795991449" sldId="505"/>
        </pc:sldMkLst>
        <pc:graphicFrameChg chg="mod modGraphic">
          <ac:chgData name="Sowndarya" userId="S::sshanmugam@tonikbank.com::b5d3d34a-c3dd-4f29-8f7c-1fb43d951dc6" providerId="AD" clId="Web-{1DF52C30-9EEC-D78D-1855-EDB18D9BD91F}" dt="2025-01-31T03:50:51.960" v="119"/>
          <ac:graphicFrameMkLst>
            <pc:docMk/>
            <pc:sldMk cId="3795991449" sldId="505"/>
            <ac:graphicFrameMk id="2" creationId="{7516C637-9DB0-BFE4-E42D-953764510B16}"/>
          </ac:graphicFrameMkLst>
        </pc:graphicFrameChg>
      </pc:sldChg>
    </pc:docChg>
  </pc:docChgLst>
  <pc:docChgLst>
    <pc:chgData name="Biswa" userId="S::bbanik@tonikbank.com::26f52a98-3216-49f8-95c0-92c9bbdc30ba" providerId="AD" clId="Web-{C5142D59-EF92-F950-915E-624B024DBC7C}"/>
    <pc:docChg chg="addSld delSld modSld sldOrd">
      <pc:chgData name="Biswa" userId="S::bbanik@tonikbank.com::26f52a98-3216-49f8-95c0-92c9bbdc30ba" providerId="AD" clId="Web-{C5142D59-EF92-F950-915E-624B024DBC7C}" dt="2025-02-04T08:13:47.680" v="193" actId="20577"/>
      <pc:docMkLst>
        <pc:docMk/>
      </pc:docMkLst>
      <pc:sldChg chg="ord">
        <pc:chgData name="Biswa" userId="S::bbanik@tonikbank.com::26f52a98-3216-49f8-95c0-92c9bbdc30ba" providerId="AD" clId="Web-{C5142D59-EF92-F950-915E-624B024DBC7C}" dt="2025-02-04T08:10:35.203" v="77"/>
        <pc:sldMkLst>
          <pc:docMk/>
          <pc:sldMk cId="3759570271" sldId="502"/>
        </pc:sldMkLst>
      </pc:sldChg>
      <pc:sldChg chg="addSp modSp">
        <pc:chgData name="Biswa" userId="S::bbanik@tonikbank.com::26f52a98-3216-49f8-95c0-92c9bbdc30ba" providerId="AD" clId="Web-{C5142D59-EF92-F950-915E-624B024DBC7C}" dt="2025-02-04T08:13:07.928" v="160" actId="20577"/>
        <pc:sldMkLst>
          <pc:docMk/>
          <pc:sldMk cId="2085154879" sldId="506"/>
        </pc:sldMkLst>
        <pc:spChg chg="add mod">
          <ac:chgData name="Biswa" userId="S::bbanik@tonikbank.com::26f52a98-3216-49f8-95c0-92c9bbdc30ba" providerId="AD" clId="Web-{C5142D59-EF92-F950-915E-624B024DBC7C}" dt="2025-02-04T08:13:07.928" v="160" actId="20577"/>
          <ac:spMkLst>
            <pc:docMk/>
            <pc:sldMk cId="2085154879" sldId="506"/>
            <ac:spMk id="2" creationId="{49E9027E-B948-1112-4F1B-04C5A9BB25DC}"/>
          </ac:spMkLst>
        </pc:spChg>
        <pc:graphicFrameChg chg="mod modGraphic">
          <ac:chgData name="Biswa" userId="S::bbanik@tonikbank.com::26f52a98-3216-49f8-95c0-92c9bbdc30ba" providerId="AD" clId="Web-{C5142D59-EF92-F950-915E-624B024DBC7C}" dt="2025-02-04T06:49:22.821" v="74"/>
          <ac:graphicFrameMkLst>
            <pc:docMk/>
            <pc:sldMk cId="2085154879" sldId="506"/>
            <ac:graphicFrameMk id="13" creationId="{877775AE-1B02-5A8B-84C1-6D317F479903}"/>
          </ac:graphicFrameMkLst>
        </pc:graphicFrameChg>
      </pc:sldChg>
      <pc:sldChg chg="addSp modSp add replId">
        <pc:chgData name="Biswa" userId="S::bbanik@tonikbank.com::26f52a98-3216-49f8-95c0-92c9bbdc30ba" providerId="AD" clId="Web-{C5142D59-EF92-F950-915E-624B024DBC7C}" dt="2025-02-04T08:13:47.680" v="193" actId="20577"/>
        <pc:sldMkLst>
          <pc:docMk/>
          <pc:sldMk cId="186683149" sldId="507"/>
        </pc:sldMkLst>
        <pc:spChg chg="add mod">
          <ac:chgData name="Biswa" userId="S::bbanik@tonikbank.com::26f52a98-3216-49f8-95c0-92c9bbdc30ba" providerId="AD" clId="Web-{C5142D59-EF92-F950-915E-624B024DBC7C}" dt="2025-02-04T08:13:47.680" v="193" actId="20577"/>
          <ac:spMkLst>
            <pc:docMk/>
            <pc:sldMk cId="186683149" sldId="507"/>
            <ac:spMk id="2" creationId="{C51A6783-2049-ECAA-79BC-461BB93F32DF}"/>
          </ac:spMkLst>
        </pc:spChg>
        <pc:spChg chg="mod">
          <ac:chgData name="Biswa" userId="S::bbanik@tonikbank.com::26f52a98-3216-49f8-95c0-92c9bbdc30ba" providerId="AD" clId="Web-{C5142D59-EF92-F950-915E-624B024DBC7C}" dt="2025-02-04T08:13:18.147" v="163" actId="20577"/>
          <ac:spMkLst>
            <pc:docMk/>
            <pc:sldMk cId="186683149" sldId="507"/>
            <ac:spMk id="12" creationId="{5BE09341-8056-829B-1B88-E03DB99EA963}"/>
          </ac:spMkLst>
        </pc:spChg>
      </pc:sldChg>
      <pc:sldChg chg="add del replId">
        <pc:chgData name="Biswa" userId="S::bbanik@tonikbank.com::26f52a98-3216-49f8-95c0-92c9bbdc30ba" providerId="AD" clId="Web-{C5142D59-EF92-F950-915E-624B024DBC7C}" dt="2025-02-04T06:49:26.946" v="75"/>
        <pc:sldMkLst>
          <pc:docMk/>
          <pc:sldMk cId="4116810658" sldId="507"/>
        </pc:sldMkLst>
      </pc:sldChg>
      <pc:sldChg chg="addSp delSp modSp add replId">
        <pc:chgData name="Biswa" userId="S::bbanik@tonikbank.com::26f52a98-3216-49f8-95c0-92c9bbdc30ba" providerId="AD" clId="Web-{C5142D59-EF92-F950-915E-624B024DBC7C}" dt="2025-02-04T08:11:38.440" v="94" actId="20577"/>
        <pc:sldMkLst>
          <pc:docMk/>
          <pc:sldMk cId="2977016041" sldId="508"/>
        </pc:sldMkLst>
        <pc:spChg chg="mod">
          <ac:chgData name="Biswa" userId="S::bbanik@tonikbank.com::26f52a98-3216-49f8-95c0-92c9bbdc30ba" providerId="AD" clId="Web-{C5142D59-EF92-F950-915E-624B024DBC7C}" dt="2025-02-04T08:11:38.440" v="94" actId="20577"/>
          <ac:spMkLst>
            <pc:docMk/>
            <pc:sldMk cId="2977016041" sldId="508"/>
            <ac:spMk id="2" creationId="{72DD6551-187C-4F85-8D35-D21185A67F89}"/>
          </ac:spMkLst>
        </pc:spChg>
        <pc:spChg chg="add del mod">
          <ac:chgData name="Biswa" userId="S::bbanik@tonikbank.com::26f52a98-3216-49f8-95c0-92c9bbdc30ba" providerId="AD" clId="Web-{C5142D59-EF92-F950-915E-624B024DBC7C}" dt="2025-02-04T08:10:49.860" v="81"/>
          <ac:spMkLst>
            <pc:docMk/>
            <pc:sldMk cId="2977016041" sldId="508"/>
            <ac:spMk id="6" creationId="{8CDFEDF3-4995-D1F8-91D8-217390EFF157}"/>
          </ac:spMkLst>
        </pc:spChg>
        <pc:picChg chg="del">
          <ac:chgData name="Biswa" userId="S::bbanik@tonikbank.com::26f52a98-3216-49f8-95c0-92c9bbdc30ba" providerId="AD" clId="Web-{C5142D59-EF92-F950-915E-624B024DBC7C}" dt="2025-02-04T08:10:46.969" v="80"/>
          <ac:picMkLst>
            <pc:docMk/>
            <pc:sldMk cId="2977016041" sldId="508"/>
            <ac:picMk id="4" creationId="{1168C954-F042-8671-AE34-EFC1AE700FD4}"/>
          </ac:picMkLst>
        </pc:picChg>
        <pc:picChg chg="del">
          <ac:chgData name="Biswa" userId="S::bbanik@tonikbank.com::26f52a98-3216-49f8-95c0-92c9bbdc30ba" providerId="AD" clId="Web-{C5142D59-EF92-F950-915E-624B024DBC7C}" dt="2025-02-04T08:10:44.704" v="79"/>
          <ac:picMkLst>
            <pc:docMk/>
            <pc:sldMk cId="2977016041" sldId="508"/>
            <ac:picMk id="5" creationId="{3B494BBF-DD80-1F80-B5E9-7DD408166838}"/>
          </ac:picMkLst>
        </pc:picChg>
      </pc:sldChg>
    </pc:docChg>
  </pc:docChgLst>
  <pc:docChgLst>
    <pc:chgData name="Biswa" userId="S::bbanik@tonikbank.com::26f52a98-3216-49f8-95c0-92c9bbdc30ba" providerId="AD" clId="Web-{376150D3-6D4A-F03F-A312-480A53FADD7A}"/>
    <pc:docChg chg="addSld modSld">
      <pc:chgData name="Biswa" userId="S::bbanik@tonikbank.com::26f52a98-3216-49f8-95c0-92c9bbdc30ba" providerId="AD" clId="Web-{376150D3-6D4A-F03F-A312-480A53FADD7A}" dt="2025-01-31T01:24:45.399" v="3359"/>
      <pc:docMkLst>
        <pc:docMk/>
      </pc:docMkLst>
      <pc:sldChg chg="modSp">
        <pc:chgData name="Biswa" userId="S::bbanik@tonikbank.com::26f52a98-3216-49f8-95c0-92c9bbdc30ba" providerId="AD" clId="Web-{376150D3-6D4A-F03F-A312-480A53FADD7A}" dt="2025-01-31T01:10:40.705" v="1484"/>
        <pc:sldMkLst>
          <pc:docMk/>
          <pc:sldMk cId="4027489916" sldId="504"/>
        </pc:sldMkLst>
        <pc:graphicFrameChg chg="mod modGraphic">
          <ac:chgData name="Biswa" userId="S::bbanik@tonikbank.com::26f52a98-3216-49f8-95c0-92c9bbdc30ba" providerId="AD" clId="Web-{376150D3-6D4A-F03F-A312-480A53FADD7A}" dt="2025-01-31T01:10:40.705" v="1484"/>
          <ac:graphicFrameMkLst>
            <pc:docMk/>
            <pc:sldMk cId="4027489916" sldId="504"/>
            <ac:graphicFrameMk id="2" creationId="{BE165683-042C-03BE-32CE-110287969242}"/>
          </ac:graphicFrameMkLst>
        </pc:graphicFrameChg>
      </pc:sldChg>
      <pc:sldChg chg="modSp add replId">
        <pc:chgData name="Biswa" userId="S::bbanik@tonikbank.com::26f52a98-3216-49f8-95c0-92c9bbdc30ba" providerId="AD" clId="Web-{376150D3-6D4A-F03F-A312-480A53FADD7A}" dt="2025-01-31T01:24:45.399" v="3359"/>
        <pc:sldMkLst>
          <pc:docMk/>
          <pc:sldMk cId="3795991449" sldId="505"/>
        </pc:sldMkLst>
        <pc:spChg chg="mod">
          <ac:chgData name="Biswa" userId="S::bbanik@tonikbank.com::26f52a98-3216-49f8-95c0-92c9bbdc30ba" providerId="AD" clId="Web-{376150D3-6D4A-F03F-A312-480A53FADD7A}" dt="2025-01-31T01:10:50.002" v="1486" actId="20577"/>
          <ac:spMkLst>
            <pc:docMk/>
            <pc:sldMk cId="3795991449" sldId="505"/>
            <ac:spMk id="7" creationId="{7940A3D8-40B7-0B6C-AD63-A722AE2AF36C}"/>
          </ac:spMkLst>
        </pc:spChg>
        <pc:graphicFrameChg chg="mod modGraphic">
          <ac:chgData name="Biswa" userId="S::bbanik@tonikbank.com::26f52a98-3216-49f8-95c0-92c9bbdc30ba" providerId="AD" clId="Web-{376150D3-6D4A-F03F-A312-480A53FADD7A}" dt="2025-01-31T01:24:45.399" v="3359"/>
          <ac:graphicFrameMkLst>
            <pc:docMk/>
            <pc:sldMk cId="3795991449" sldId="505"/>
            <ac:graphicFrameMk id="2" creationId="{7516C637-9DB0-BFE4-E42D-953764510B16}"/>
          </ac:graphicFrameMkLst>
        </pc:graphicFrameChg>
      </pc:sldChg>
    </pc:docChg>
  </pc:docChgLst>
  <pc:docChgLst>
    <pc:chgData name="Biswa" userId="S::bbanik@tonikbank.com::26f52a98-3216-49f8-95c0-92c9bbdc30ba" providerId="AD" clId="Web-{E2BB17A5-B7E3-EEF7-9B95-C553573BDFC4}"/>
    <pc:docChg chg="addSld modSld">
      <pc:chgData name="Biswa" userId="S::bbanik@tonikbank.com::26f52a98-3216-49f8-95c0-92c9bbdc30ba" providerId="AD" clId="Web-{E2BB17A5-B7E3-EEF7-9B95-C553573BDFC4}" dt="2025-01-31T00:59:44.188" v="1253"/>
      <pc:docMkLst>
        <pc:docMk/>
      </pc:docMkLst>
      <pc:sldChg chg="modSp add">
        <pc:chgData name="Biswa" userId="S::bbanik@tonikbank.com::26f52a98-3216-49f8-95c0-92c9bbdc30ba" providerId="AD" clId="Web-{E2BB17A5-B7E3-EEF7-9B95-C553573BDFC4}" dt="2025-01-31T00:59:44.188" v="1253"/>
        <pc:sldMkLst>
          <pc:docMk/>
          <pc:sldMk cId="4027489916" sldId="504"/>
        </pc:sldMkLst>
        <pc:spChg chg="mod">
          <ac:chgData name="Biswa" userId="S::bbanik@tonikbank.com::26f52a98-3216-49f8-95c0-92c9bbdc30ba" providerId="AD" clId="Web-{E2BB17A5-B7E3-EEF7-9B95-C553573BDFC4}" dt="2025-01-31T00:15:02.454" v="1" actId="20577"/>
          <ac:spMkLst>
            <pc:docMk/>
            <pc:sldMk cId="4027489916" sldId="504"/>
            <ac:spMk id="7" creationId="{44FCED53-FFE7-0329-88A7-E7B7736BB960}"/>
          </ac:spMkLst>
        </pc:spChg>
        <pc:graphicFrameChg chg="mod modGraphic">
          <ac:chgData name="Biswa" userId="S::bbanik@tonikbank.com::26f52a98-3216-49f8-95c0-92c9bbdc30ba" providerId="AD" clId="Web-{E2BB17A5-B7E3-EEF7-9B95-C553573BDFC4}" dt="2025-01-31T00:59:44.188" v="1253"/>
          <ac:graphicFrameMkLst>
            <pc:docMk/>
            <pc:sldMk cId="4027489916" sldId="504"/>
            <ac:graphicFrameMk id="2" creationId="{BE165683-042C-03BE-32CE-110287969242}"/>
          </ac:graphicFrameMkLst>
        </pc:graphicFrameChg>
      </pc:sldChg>
    </pc:docChg>
  </pc:docChgLst>
  <pc:docChgLst>
    <pc:chgData name="Guest User" userId="S::urn:spo:anon#9e2ec4fde3bcdf619b7ef5c5ac624210907099aba03e035b6ce902fea2a407c4::" providerId="AD" clId="Web-{0545CBC1-5A8B-F9F3-86EA-A52B13CDA3D1}"/>
    <pc:docChg chg="addSld delSld modSld">
      <pc:chgData name="Guest User" userId="S::urn:spo:anon#9e2ec4fde3bcdf619b7ef5c5ac624210907099aba03e035b6ce902fea2a407c4::" providerId="AD" clId="Web-{0545CBC1-5A8B-F9F3-86EA-A52B13CDA3D1}" dt="2025-02-02T09:57:27.658" v="101" actId="20577"/>
      <pc:docMkLst>
        <pc:docMk/>
      </pc:docMkLst>
      <pc:sldChg chg="addSp delSp modSp">
        <pc:chgData name="Guest User" userId="S::urn:spo:anon#9e2ec4fde3bcdf619b7ef5c5ac624210907099aba03e035b6ce902fea2a407c4::" providerId="AD" clId="Web-{0545CBC1-5A8B-F9F3-86EA-A52B13CDA3D1}" dt="2025-02-02T09:57:27.658" v="101" actId="20577"/>
        <pc:sldMkLst>
          <pc:docMk/>
          <pc:sldMk cId="3885943852" sldId="501"/>
        </pc:sldMkLst>
      </pc:sldChg>
      <pc:sldChg chg="del">
        <pc:chgData name="Guest User" userId="S::urn:spo:anon#9e2ec4fde3bcdf619b7ef5c5ac624210907099aba03e035b6ce902fea2a407c4::" providerId="AD" clId="Web-{0545CBC1-5A8B-F9F3-86EA-A52B13CDA3D1}" dt="2025-02-02T02:00:26.794" v="65"/>
        <pc:sldMkLst>
          <pc:docMk/>
          <pc:sldMk cId="4077356429" sldId="503"/>
        </pc:sldMkLst>
      </pc:sldChg>
      <pc:sldChg chg="addSp delSp modSp add replId">
        <pc:chgData name="Guest User" userId="S::urn:spo:anon#9e2ec4fde3bcdf619b7ef5c5ac624210907099aba03e035b6ce902fea2a407c4::" providerId="AD" clId="Web-{0545CBC1-5A8B-F9F3-86EA-A52B13CDA3D1}" dt="2025-02-02T09:56:19.548" v="80"/>
        <pc:sldMkLst>
          <pc:docMk/>
          <pc:sldMk cId="2085154879" sldId="5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CD7A7-BE04-4207-A197-A1BB332CE0E5}" type="datetimeFigureOut">
              <a:rPr lang="en-IN" smtClean="0"/>
              <a:t>05-02-2025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46AC4-635E-48A3-8BAA-0D6A2884F0FB}" type="slidenum">
              <a:rPr lang="en-IN" smtClean="0"/>
              <a:t>‹#›</a:t>
            </a:fld>
            <a:endParaRPr lang="en-IN"/>
          </a:p>
        </p:txBody>
      </p:sp>
    </p:spTree>
    <p:extLst>
      <p:ext uri="{BB962C8B-B14F-4D97-AF65-F5344CB8AC3E}">
        <p14:creationId xmlns:p14="http://schemas.microsoft.com/office/powerpoint/2010/main" val="491260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B246AC4-635E-48A3-8BAA-0D6A2884F0FB}" type="slidenum">
              <a:rPr lang="en-IN" smtClean="0"/>
              <a:t>3</a:t>
            </a:fld>
            <a:endParaRPr lang="en-IN"/>
          </a:p>
        </p:txBody>
      </p:sp>
    </p:spTree>
    <p:extLst>
      <p:ext uri="{BB962C8B-B14F-4D97-AF65-F5344CB8AC3E}">
        <p14:creationId xmlns:p14="http://schemas.microsoft.com/office/powerpoint/2010/main" val="248411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8A18-639F-AB6B-776C-25A673A54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BFC2E3-26A8-141A-F1D5-B56B46618C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881B52-DFF5-2075-8F1F-7A376C03BA4B}"/>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5" name="Footer Placeholder 4">
            <a:extLst>
              <a:ext uri="{FF2B5EF4-FFF2-40B4-BE49-F238E27FC236}">
                <a16:creationId xmlns:a16="http://schemas.microsoft.com/office/drawing/2014/main" id="{EE24D24D-B44C-1548-EE36-375F4BB4A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9574F-103C-BD34-7CD7-B5A5B6601B93}"/>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399540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D0DC-A2E8-F15D-4067-622358463D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1F2503-FF1A-DE82-BA33-CD4AA5D7F6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FAD01-B305-2A43-4554-939CE6E53339}"/>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5" name="Footer Placeholder 4">
            <a:extLst>
              <a:ext uri="{FF2B5EF4-FFF2-40B4-BE49-F238E27FC236}">
                <a16:creationId xmlns:a16="http://schemas.microsoft.com/office/drawing/2014/main" id="{A755BEC0-053B-DF28-A5C4-B64D3E56F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F1CBA-6278-AD9F-7FAA-9DC371984D97}"/>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206582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9B574E-7B3D-C3E2-6208-E3BE63296A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5F8B83-4028-2187-8753-865D58381A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E4A0EF-C00C-8583-B705-F1281C48A735}"/>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5" name="Footer Placeholder 4">
            <a:extLst>
              <a:ext uri="{FF2B5EF4-FFF2-40B4-BE49-F238E27FC236}">
                <a16:creationId xmlns:a16="http://schemas.microsoft.com/office/drawing/2014/main" id="{2A1712AB-FF40-60D2-C914-0A2A25686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94683D-C7F2-69AC-2A1D-AC1A52E1C53D}"/>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79239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428257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883B-AC45-EB3F-79EB-9A30736D79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4D071-0523-4B56-BC65-987F2C3AFC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5D318-9389-4977-4223-57E0EEAF6584}"/>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5" name="Footer Placeholder 4">
            <a:extLst>
              <a:ext uri="{FF2B5EF4-FFF2-40B4-BE49-F238E27FC236}">
                <a16:creationId xmlns:a16="http://schemas.microsoft.com/office/drawing/2014/main" id="{908D60AE-34E7-2637-0482-E430D2712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92E401-BD81-E95C-C491-66717911579B}"/>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46399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D0D0-5A89-8E1C-9EA5-F56AA7F58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ACE33A-511A-CC19-0797-25B8D9A059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D792A-F0C3-A896-5D65-A8E7F1325F8B}"/>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5" name="Footer Placeholder 4">
            <a:extLst>
              <a:ext uri="{FF2B5EF4-FFF2-40B4-BE49-F238E27FC236}">
                <a16:creationId xmlns:a16="http://schemas.microsoft.com/office/drawing/2014/main" id="{3A8F38F0-7DD1-267C-ADBD-615513A0A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2F88E-475B-7110-09E2-FBC999B65F35}"/>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170599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8B7E-7EBC-16C9-BF03-97B99C4034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765659-71BA-1980-696A-11F95A5C0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66B253-28F3-4F3E-AC7F-209A223AF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A3B0A0-4A69-BE7F-3882-18D9987DF78D}"/>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6" name="Footer Placeholder 5">
            <a:extLst>
              <a:ext uri="{FF2B5EF4-FFF2-40B4-BE49-F238E27FC236}">
                <a16:creationId xmlns:a16="http://schemas.microsoft.com/office/drawing/2014/main" id="{389C84C1-C786-27FC-E125-C5707E7E3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F69041-E18D-5517-9FC2-C2ABF37A151B}"/>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181525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CDDD-2A6D-0BF3-F268-FACBF5DBE0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5E252D-C11B-998E-37C6-EC6B2F57CF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49AAF-E1A8-50B2-8D02-81F390767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F2F06E-1C2A-752C-00E5-BEEBB3ED2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C05D6E-F682-5198-87AE-B7CFFC017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304D9-3808-8A01-0B23-215158DB5D0D}"/>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8" name="Footer Placeholder 7">
            <a:extLst>
              <a:ext uri="{FF2B5EF4-FFF2-40B4-BE49-F238E27FC236}">
                <a16:creationId xmlns:a16="http://schemas.microsoft.com/office/drawing/2014/main" id="{80481D8F-196C-7783-64AD-D2F91EAAD2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9FEC34-CAD8-F6E7-C916-58130EA2DAE9}"/>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211664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BD16-5D9D-FB31-5761-C77C25BC0D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849F4D-456B-0BE3-5335-F450C6B8F803}"/>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4" name="Footer Placeholder 3">
            <a:extLst>
              <a:ext uri="{FF2B5EF4-FFF2-40B4-BE49-F238E27FC236}">
                <a16:creationId xmlns:a16="http://schemas.microsoft.com/office/drawing/2014/main" id="{400ABF56-8011-0C5E-9526-2C5FFAD05E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31C0F4-7624-38C7-5280-D87CB67C7A91}"/>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205028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4496CD-B924-0E1E-7203-DF157697CB21}"/>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3" name="Footer Placeholder 2">
            <a:extLst>
              <a:ext uri="{FF2B5EF4-FFF2-40B4-BE49-F238E27FC236}">
                <a16:creationId xmlns:a16="http://schemas.microsoft.com/office/drawing/2014/main" id="{74A75044-93ED-2F87-53CA-870565C066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1A63C8-BE0A-550C-77FC-FCCD57714C8B}"/>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94260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543A-DD1B-F726-53F8-6E6654CED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196A0D-30E3-120C-2BFE-8515A89DC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833B3F-6E0B-9B49-1957-7022BAAFA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83083-CB71-4761-E82B-ED811CC6E2B7}"/>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6" name="Footer Placeholder 5">
            <a:extLst>
              <a:ext uri="{FF2B5EF4-FFF2-40B4-BE49-F238E27FC236}">
                <a16:creationId xmlns:a16="http://schemas.microsoft.com/office/drawing/2014/main" id="{09AD0E3E-EB14-E3D9-A5A9-E768DA4D25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7F1FE1-1C9C-196F-067C-E1AE0DE1C248}"/>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94694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43D3-903A-AB84-F7B8-E3BD930EA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CD0856-B931-39D6-4334-28671AD59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6A64A3-AD7D-D372-F52B-D7F947043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5DC93-6BCD-7453-40A7-5EB14EAB564D}"/>
              </a:ext>
            </a:extLst>
          </p:cNvPr>
          <p:cNvSpPr>
            <a:spLocks noGrp="1"/>
          </p:cNvSpPr>
          <p:nvPr>
            <p:ph type="dt" sz="half" idx="10"/>
          </p:nvPr>
        </p:nvSpPr>
        <p:spPr/>
        <p:txBody>
          <a:bodyPr/>
          <a:lstStyle/>
          <a:p>
            <a:fld id="{B315A95E-EA90-47B3-A549-25DA09BB6E4E}" type="datetimeFigureOut">
              <a:rPr lang="en-IN" smtClean="0"/>
              <a:t>05-02-2025</a:t>
            </a:fld>
            <a:endParaRPr lang="en-IN"/>
          </a:p>
        </p:txBody>
      </p:sp>
      <p:sp>
        <p:nvSpPr>
          <p:cNvPr id="6" name="Footer Placeholder 5">
            <a:extLst>
              <a:ext uri="{FF2B5EF4-FFF2-40B4-BE49-F238E27FC236}">
                <a16:creationId xmlns:a16="http://schemas.microsoft.com/office/drawing/2014/main" id="{412ECA6C-C45F-DDAB-FBC6-0E6E1DC4DE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0C1D81-0DB9-ED5C-B717-CA0D7FA9C637}"/>
              </a:ext>
            </a:extLst>
          </p:cNvPr>
          <p:cNvSpPr>
            <a:spLocks noGrp="1"/>
          </p:cNvSpPr>
          <p:nvPr>
            <p:ph type="sldNum" sz="quarter" idx="12"/>
          </p:nvPr>
        </p:nvSpPr>
        <p:spPr/>
        <p:txBody>
          <a:bodyPr/>
          <a:lstStyle/>
          <a:p>
            <a:fld id="{0B85BB0A-AE48-4F70-AC11-74DD94EC1601}" type="slidenum">
              <a:rPr lang="en-IN" smtClean="0"/>
              <a:t>‹#›</a:t>
            </a:fld>
            <a:endParaRPr lang="en-IN"/>
          </a:p>
        </p:txBody>
      </p:sp>
    </p:spTree>
    <p:extLst>
      <p:ext uri="{BB962C8B-B14F-4D97-AF65-F5344CB8AC3E}">
        <p14:creationId xmlns:p14="http://schemas.microsoft.com/office/powerpoint/2010/main" val="198164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381F4-6DE9-E75C-AA3C-A9E48FC058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F6B154-9EC0-16B4-41EB-1E2C4909E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7B477-8203-0CB8-1F10-D78372C3D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15A95E-EA90-47B3-A549-25DA09BB6E4E}" type="datetimeFigureOut">
              <a:rPr lang="en-IN" smtClean="0"/>
              <a:t>05-02-2025</a:t>
            </a:fld>
            <a:endParaRPr lang="en-IN"/>
          </a:p>
        </p:txBody>
      </p:sp>
      <p:sp>
        <p:nvSpPr>
          <p:cNvPr id="5" name="Footer Placeholder 4">
            <a:extLst>
              <a:ext uri="{FF2B5EF4-FFF2-40B4-BE49-F238E27FC236}">
                <a16:creationId xmlns:a16="http://schemas.microsoft.com/office/drawing/2014/main" id="{67C9A9E0-5799-E304-D1AC-62657B809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BAD847E-F26E-8087-3510-B43EC665D4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85BB0A-AE48-4F70-AC11-74DD94EC1601}" type="slidenum">
              <a:rPr lang="en-IN" smtClean="0"/>
              <a:t>‹#›</a:t>
            </a:fld>
            <a:endParaRPr lang="en-IN"/>
          </a:p>
        </p:txBody>
      </p:sp>
    </p:spTree>
    <p:extLst>
      <p:ext uri="{BB962C8B-B14F-4D97-AF65-F5344CB8AC3E}">
        <p14:creationId xmlns:p14="http://schemas.microsoft.com/office/powerpoint/2010/main" val="590977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911225" y="3946650"/>
            <a:ext cx="6446015" cy="573792"/>
          </a:xfrm>
        </p:spPr>
        <p:txBody>
          <a:bodyPr>
            <a:normAutofit fontScale="90000"/>
          </a:bodyPr>
          <a:lstStyle/>
          <a:p>
            <a:r>
              <a:rPr lang="en-US" b="1">
                <a:solidFill>
                  <a:srgbClr val="785AFF"/>
                </a:solidFill>
              </a:rPr>
              <a:t>Beta 2 Demo Scorecard Refresh for SIL</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a:solidFill>
                  <a:srgbClr val="785AFF"/>
                </a:solidFill>
              </a:rPr>
              <a:t>Presented by:</a:t>
            </a:r>
          </a:p>
          <a:p>
            <a:r>
              <a:rPr lang="en-PH" b="1">
                <a:solidFill>
                  <a:srgbClr val="785AFF"/>
                </a:solidFill>
              </a:rPr>
              <a:t>Data Science</a:t>
            </a:r>
            <a:endParaRPr lang="en-PH" sz="1800" b="1" spc="20">
              <a:solidFill>
                <a:srgbClr val="785AFF"/>
              </a:solidFill>
            </a:endParaRPr>
          </a:p>
          <a:p>
            <a:endParaRPr lang="en-PH" b="1">
              <a:solidFill>
                <a:srgbClr val="785AFF"/>
              </a:solidFill>
            </a:endParaRPr>
          </a:p>
          <a:p>
            <a:endParaRPr lang="en-PH" sz="2000" b="1">
              <a:solidFill>
                <a:srgbClr val="785AFF"/>
              </a:solidFill>
            </a:endParaRPr>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rgbClr val="785AFF"/>
                </a:solidFill>
              </a:rPr>
              <a:t>January 2025</a:t>
            </a:r>
            <a:endParaRPr lang="en-US">
              <a:solidFill>
                <a:srgbClr val="785AFF"/>
              </a:solidFill>
            </a:endParaRPr>
          </a:p>
        </p:txBody>
      </p:sp>
    </p:spTree>
    <p:extLst>
      <p:ext uri="{BB962C8B-B14F-4D97-AF65-F5344CB8AC3E}">
        <p14:creationId xmlns:p14="http://schemas.microsoft.com/office/powerpoint/2010/main" val="412994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726F162-D69B-808D-A9E5-5BD78E7BFF56}"/>
              </a:ext>
            </a:extLst>
          </p:cNvPr>
          <p:cNvGraphicFramePr>
            <a:graphicFrameLocks noGrp="1"/>
          </p:cNvGraphicFramePr>
          <p:nvPr>
            <p:extLst>
              <p:ext uri="{D42A27DB-BD31-4B8C-83A1-F6EECF244321}">
                <p14:modId xmlns:p14="http://schemas.microsoft.com/office/powerpoint/2010/main" val="445256945"/>
              </p:ext>
            </p:extLst>
          </p:nvPr>
        </p:nvGraphicFramePr>
        <p:xfrm>
          <a:off x="185351" y="144162"/>
          <a:ext cx="11876877" cy="3352800"/>
        </p:xfrm>
        <a:graphic>
          <a:graphicData uri="http://schemas.openxmlformats.org/drawingml/2006/table">
            <a:tbl>
              <a:tblPr firstRow="1" bandRow="1">
                <a:tableStyleId>{5C22544A-7EE6-4342-B048-85BDC9FD1C3A}</a:tableStyleId>
              </a:tblPr>
              <a:tblGrid>
                <a:gridCol w="1182865">
                  <a:extLst>
                    <a:ext uri="{9D8B030D-6E8A-4147-A177-3AD203B41FA5}">
                      <a16:colId xmlns:a16="http://schemas.microsoft.com/office/drawing/2014/main" val="1440330779"/>
                    </a:ext>
                  </a:extLst>
                </a:gridCol>
                <a:gridCol w="1318783">
                  <a:extLst>
                    <a:ext uri="{9D8B030D-6E8A-4147-A177-3AD203B41FA5}">
                      <a16:colId xmlns:a16="http://schemas.microsoft.com/office/drawing/2014/main" val="3778991957"/>
                    </a:ext>
                  </a:extLst>
                </a:gridCol>
                <a:gridCol w="927109">
                  <a:extLst>
                    <a:ext uri="{9D8B030D-6E8A-4147-A177-3AD203B41FA5}">
                      <a16:colId xmlns:a16="http://schemas.microsoft.com/office/drawing/2014/main" val="3413834952"/>
                    </a:ext>
                  </a:extLst>
                </a:gridCol>
                <a:gridCol w="969739">
                  <a:extLst>
                    <a:ext uri="{9D8B030D-6E8A-4147-A177-3AD203B41FA5}">
                      <a16:colId xmlns:a16="http://schemas.microsoft.com/office/drawing/2014/main" val="743764662"/>
                    </a:ext>
                  </a:extLst>
                </a:gridCol>
                <a:gridCol w="1008762">
                  <a:extLst>
                    <a:ext uri="{9D8B030D-6E8A-4147-A177-3AD203B41FA5}">
                      <a16:colId xmlns:a16="http://schemas.microsoft.com/office/drawing/2014/main" val="172219971"/>
                    </a:ext>
                  </a:extLst>
                </a:gridCol>
                <a:gridCol w="1118930">
                  <a:extLst>
                    <a:ext uri="{9D8B030D-6E8A-4147-A177-3AD203B41FA5}">
                      <a16:colId xmlns:a16="http://schemas.microsoft.com/office/drawing/2014/main" val="3625903504"/>
                    </a:ext>
                  </a:extLst>
                </a:gridCol>
                <a:gridCol w="1140242">
                  <a:extLst>
                    <a:ext uri="{9D8B030D-6E8A-4147-A177-3AD203B41FA5}">
                      <a16:colId xmlns:a16="http://schemas.microsoft.com/office/drawing/2014/main" val="105367533"/>
                    </a:ext>
                  </a:extLst>
                </a:gridCol>
                <a:gridCol w="1150892">
                  <a:extLst>
                    <a:ext uri="{9D8B030D-6E8A-4147-A177-3AD203B41FA5}">
                      <a16:colId xmlns:a16="http://schemas.microsoft.com/office/drawing/2014/main" val="1098882510"/>
                    </a:ext>
                  </a:extLst>
                </a:gridCol>
                <a:gridCol w="964673">
                  <a:extLst>
                    <a:ext uri="{9D8B030D-6E8A-4147-A177-3AD203B41FA5}">
                      <a16:colId xmlns:a16="http://schemas.microsoft.com/office/drawing/2014/main" val="1771666878"/>
                    </a:ext>
                  </a:extLst>
                </a:gridCol>
                <a:gridCol w="245959">
                  <a:extLst>
                    <a:ext uri="{9D8B030D-6E8A-4147-A177-3AD203B41FA5}">
                      <a16:colId xmlns:a16="http://schemas.microsoft.com/office/drawing/2014/main" val="2047833779"/>
                    </a:ext>
                  </a:extLst>
                </a:gridCol>
                <a:gridCol w="907930">
                  <a:extLst>
                    <a:ext uri="{9D8B030D-6E8A-4147-A177-3AD203B41FA5}">
                      <a16:colId xmlns:a16="http://schemas.microsoft.com/office/drawing/2014/main" val="3863968804"/>
                    </a:ext>
                  </a:extLst>
                </a:gridCol>
                <a:gridCol w="940993">
                  <a:extLst>
                    <a:ext uri="{9D8B030D-6E8A-4147-A177-3AD203B41FA5}">
                      <a16:colId xmlns:a16="http://schemas.microsoft.com/office/drawing/2014/main" val="2793885964"/>
                    </a:ext>
                  </a:extLst>
                </a:gridCol>
              </a:tblGrid>
              <a:tr h="609600">
                <a:tc>
                  <a:txBody>
                    <a:bodyPr/>
                    <a:lstStyle/>
                    <a:p>
                      <a:endParaRPr lang="en-US" sz="1200"/>
                    </a:p>
                  </a:txBody>
                  <a:tcPr>
                    <a:solidFill>
                      <a:srgbClr val="785AFF"/>
                    </a:solidFill>
                  </a:tcPr>
                </a:tc>
                <a:tc>
                  <a:txBody>
                    <a:bodyPr/>
                    <a:lstStyle/>
                    <a:p>
                      <a:r>
                        <a:rPr lang="en-US" sz="1100"/>
                        <a:t>Loan Disbursement Date</a:t>
                      </a:r>
                    </a:p>
                  </a:txBody>
                  <a:tcPr>
                    <a:solidFill>
                      <a:srgbClr val="785AFF"/>
                    </a:solidFill>
                  </a:tcPr>
                </a:tc>
                <a:tc gridSpan="3">
                  <a:txBody>
                    <a:bodyPr/>
                    <a:lstStyle/>
                    <a:p>
                      <a:pPr algn="ctr"/>
                      <a:r>
                        <a:rPr lang="en-US" sz="1100"/>
                        <a:t># All SIL Loans</a:t>
                      </a: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algn="ctr"/>
                      <a:r>
                        <a:rPr lang="en-US" sz="1100"/>
                        <a:t># Bad (FSPD30) SIL Loans</a:t>
                      </a: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4">
                  <a:txBody>
                    <a:bodyPr/>
                    <a:lstStyle/>
                    <a:p>
                      <a:pPr lvl="0" algn="ctr">
                        <a:buNone/>
                      </a:pPr>
                      <a:r>
                        <a:rPr lang="en-US" sz="1100"/>
                        <a:t>FSPD30 rate</a:t>
                      </a: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tc>
                <a:tc hMerge="1">
                  <a:txBody>
                    <a:bodyPr/>
                    <a:lstStyle/>
                    <a:p>
                      <a:endParaRPr lang="en-US"/>
                    </a:p>
                  </a:txBody>
                  <a:tcPr>
                    <a:solidFill>
                      <a:srgbClr val="785AFF"/>
                    </a:solidFill>
                  </a:tcPr>
                </a:tc>
                <a:extLst>
                  <a:ext uri="{0D108BD9-81ED-4DB2-BD59-A6C34878D82A}">
                    <a16:rowId xmlns:a16="http://schemas.microsoft.com/office/drawing/2014/main" val="4243409235"/>
                  </a:ext>
                </a:extLst>
              </a:tr>
              <a:tr h="263764">
                <a:tc>
                  <a:txBody>
                    <a:bodyPr/>
                    <a:lstStyle/>
                    <a:p>
                      <a:pPr lvl="0">
                        <a:buNone/>
                      </a:pPr>
                      <a:endParaRPr lang="en-US" sz="1200"/>
                    </a:p>
                  </a:txBody>
                  <a:tcPr>
                    <a:solidFill>
                      <a:srgbClr val="785AFF"/>
                    </a:solidFill>
                  </a:tcPr>
                </a:tc>
                <a:tc>
                  <a:txBody>
                    <a:bodyPr/>
                    <a:lstStyle/>
                    <a:p>
                      <a:pPr lvl="0">
                        <a:buNone/>
                      </a:pPr>
                      <a:endParaRPr lang="en-US" sz="1100"/>
                    </a:p>
                  </a:txBody>
                  <a:tcPr>
                    <a:solidFill>
                      <a:srgbClr val="785AFF"/>
                    </a:solidFill>
                  </a:tcPr>
                </a:tc>
                <a:tc>
                  <a:txBody>
                    <a:bodyPr/>
                    <a:lstStyle/>
                    <a:p>
                      <a:pPr lvl="0">
                        <a:buNone/>
                      </a:pPr>
                      <a:r>
                        <a:rPr lang="en-US" sz="1100" b="1">
                          <a:solidFill>
                            <a:schemeClr val="bg1"/>
                          </a:solidFill>
                        </a:rPr>
                        <a:t>Overall</a:t>
                      </a:r>
                    </a:p>
                  </a:txBody>
                  <a:tcPr>
                    <a:solidFill>
                      <a:srgbClr val="785AFF"/>
                    </a:solidFill>
                  </a:tcPr>
                </a:tc>
                <a:tc>
                  <a:txBody>
                    <a:bodyPr/>
                    <a:lstStyle/>
                    <a:p>
                      <a:pPr lvl="0">
                        <a:buNone/>
                      </a:pPr>
                      <a:r>
                        <a:rPr lang="en-US" sz="1100" b="1">
                          <a:solidFill>
                            <a:schemeClr val="bg1"/>
                          </a:solidFill>
                        </a:rPr>
                        <a:t>Mobile</a:t>
                      </a:r>
                    </a:p>
                  </a:txBody>
                  <a:tcPr>
                    <a:solidFill>
                      <a:srgbClr val="785AFF"/>
                    </a:solidFill>
                  </a:tcPr>
                </a:tc>
                <a:tc>
                  <a:txBody>
                    <a:bodyPr/>
                    <a:lstStyle/>
                    <a:p>
                      <a:pPr lvl="0">
                        <a:buNone/>
                      </a:pPr>
                      <a:r>
                        <a:rPr lang="en-US" sz="1100" b="1">
                          <a:solidFill>
                            <a:schemeClr val="bg1"/>
                          </a:solidFill>
                        </a:rPr>
                        <a:t>Non Mobile</a:t>
                      </a:r>
                    </a:p>
                  </a:txBody>
                  <a:tcPr>
                    <a:solidFill>
                      <a:srgbClr val="785AFF"/>
                    </a:solidFill>
                  </a:tcPr>
                </a:tc>
                <a:tc>
                  <a:txBody>
                    <a:bodyPr/>
                    <a:lstStyle/>
                    <a:p>
                      <a:pPr lvl="0">
                        <a:buNone/>
                      </a:pPr>
                      <a:r>
                        <a:rPr lang="en-US" sz="1100" b="1" i="0" u="none" strike="noStrike" noProof="0">
                          <a:solidFill>
                            <a:schemeClr val="bg1"/>
                          </a:solidFill>
                          <a:latin typeface="Aptos"/>
                        </a:rPr>
                        <a:t>Overall</a:t>
                      </a:r>
                      <a:endParaRPr lang="en-US"/>
                    </a:p>
                  </a:txBody>
                  <a:tcPr>
                    <a:solidFill>
                      <a:srgbClr val="785AFF"/>
                    </a:solidFill>
                  </a:tcPr>
                </a:tc>
                <a:tc>
                  <a:txBody>
                    <a:bodyPr/>
                    <a:lstStyle/>
                    <a:p>
                      <a:pPr lvl="0">
                        <a:buNone/>
                      </a:pPr>
                      <a:r>
                        <a:rPr lang="en-US" sz="1100" b="1" i="0" u="none" strike="noStrike" noProof="0">
                          <a:solidFill>
                            <a:schemeClr val="bg1"/>
                          </a:solidFill>
                          <a:latin typeface="Aptos"/>
                        </a:rPr>
                        <a:t>Mobile</a:t>
                      </a:r>
                      <a:endParaRPr lang="en-US"/>
                    </a:p>
                  </a:txBody>
                  <a:tcPr>
                    <a:solidFill>
                      <a:srgbClr val="785AFF"/>
                    </a:solidFill>
                  </a:tcPr>
                </a:tc>
                <a:tc>
                  <a:txBody>
                    <a:bodyPr/>
                    <a:lstStyle/>
                    <a:p>
                      <a:pPr lvl="0" algn="l">
                        <a:lnSpc>
                          <a:spcPct val="100000"/>
                        </a:lnSpc>
                        <a:spcBef>
                          <a:spcPts val="0"/>
                        </a:spcBef>
                        <a:spcAft>
                          <a:spcPts val="0"/>
                        </a:spcAft>
                        <a:buNone/>
                      </a:pPr>
                      <a:r>
                        <a:rPr lang="en-US" sz="1100" b="1" i="0" u="none" strike="noStrike" noProof="0">
                          <a:solidFill>
                            <a:schemeClr val="bg1"/>
                          </a:solidFill>
                          <a:latin typeface="Aptos"/>
                        </a:rPr>
                        <a:t>Non Mobile</a:t>
                      </a:r>
                      <a:endParaRPr lang="en-US" sz="1100" b="0" i="0" u="none" strike="noStrike" noProof="0">
                        <a:solidFill>
                          <a:srgbClr val="000000"/>
                        </a:solidFill>
                        <a:latin typeface="Aptos"/>
                      </a:endParaRPr>
                    </a:p>
                  </a:txBody>
                  <a:tcPr>
                    <a:solidFill>
                      <a:srgbClr val="785AFF"/>
                    </a:solidFill>
                  </a:tcPr>
                </a:tc>
                <a:tc gridSpan="2">
                  <a:txBody>
                    <a:bodyPr/>
                    <a:lstStyle/>
                    <a:p>
                      <a:pPr lvl="0" algn="ctr">
                        <a:buNone/>
                      </a:pPr>
                      <a:r>
                        <a:rPr lang="en-US" sz="1100" b="1" i="0" u="none" strike="noStrike" noProof="0">
                          <a:solidFill>
                            <a:schemeClr val="bg1"/>
                          </a:solidFill>
                          <a:latin typeface="Aptos"/>
                        </a:rPr>
                        <a:t>Overall</a:t>
                      </a:r>
                      <a:endParaRPr lang="en-US"/>
                    </a:p>
                  </a:txBody>
                  <a:tcPr>
                    <a:solidFill>
                      <a:srgbClr val="785AFF"/>
                    </a:solidFill>
                  </a:tcPr>
                </a:tc>
                <a:tc hMerge="1">
                  <a:txBody>
                    <a:bodyPr/>
                    <a:lstStyle/>
                    <a:p>
                      <a:endParaRPr lang="en-US"/>
                    </a:p>
                  </a:txBody>
                  <a:tcPr/>
                </a:tc>
                <a:tc>
                  <a:txBody>
                    <a:bodyPr/>
                    <a:lstStyle/>
                    <a:p>
                      <a:pPr lvl="0" algn="ctr">
                        <a:buNone/>
                      </a:pPr>
                      <a:r>
                        <a:rPr lang="en-US" sz="1100" b="1" i="0" u="none" strike="noStrike" noProof="0">
                          <a:solidFill>
                            <a:schemeClr val="bg1"/>
                          </a:solidFill>
                          <a:latin typeface="Aptos"/>
                        </a:rPr>
                        <a:t>Mobile</a:t>
                      </a:r>
                      <a:endParaRPr lang="en-US"/>
                    </a:p>
                  </a:txBody>
                  <a:tcPr>
                    <a:solidFill>
                      <a:srgbClr val="785AFF"/>
                    </a:solidFill>
                  </a:tcPr>
                </a:tc>
                <a:tc>
                  <a:txBody>
                    <a:bodyPr/>
                    <a:lstStyle/>
                    <a:p>
                      <a:pPr lvl="0" algn="l">
                        <a:lnSpc>
                          <a:spcPct val="100000"/>
                        </a:lnSpc>
                        <a:spcBef>
                          <a:spcPts val="0"/>
                        </a:spcBef>
                        <a:spcAft>
                          <a:spcPts val="0"/>
                        </a:spcAft>
                        <a:buNone/>
                      </a:pPr>
                      <a:r>
                        <a:rPr lang="en-US" sz="1100" b="1" i="0" u="none" strike="noStrike" noProof="0">
                          <a:solidFill>
                            <a:schemeClr val="bg1"/>
                          </a:solidFill>
                          <a:latin typeface="Aptos"/>
                        </a:rPr>
                        <a:t>Non Mobile</a:t>
                      </a:r>
                      <a:endParaRPr lang="en-US" sz="1100" b="0" i="0" u="none" strike="noStrike" noProof="0">
                        <a:solidFill>
                          <a:srgbClr val="000000"/>
                        </a:solidFill>
                        <a:latin typeface="Aptos"/>
                      </a:endParaRPr>
                    </a:p>
                  </a:txBody>
                  <a:tcPr>
                    <a:solidFill>
                      <a:srgbClr val="785AFF"/>
                    </a:solidFill>
                  </a:tcPr>
                </a:tc>
                <a:extLst>
                  <a:ext uri="{0D108BD9-81ED-4DB2-BD59-A6C34878D82A}">
                    <a16:rowId xmlns:a16="http://schemas.microsoft.com/office/drawing/2014/main" val="3014490870"/>
                  </a:ext>
                </a:extLst>
              </a:tr>
              <a:tr h="598542">
                <a:tc>
                  <a:txBody>
                    <a:bodyPr/>
                    <a:lstStyle/>
                    <a:p>
                      <a:r>
                        <a:rPr lang="en-US" sz="1200"/>
                        <a:t>All Data</a:t>
                      </a:r>
                    </a:p>
                    <a:p>
                      <a:r>
                        <a:rPr lang="en-US" sz="1200"/>
                        <a:t>Training – 90%,val – 10%</a:t>
                      </a:r>
                    </a:p>
                  </a:txBody>
                  <a:tcPr>
                    <a:solidFill>
                      <a:srgbClr val="C3B9ED">
                        <a:alpha val="79000"/>
                      </a:srgbClr>
                    </a:solidFill>
                  </a:tcPr>
                </a:tc>
                <a:tc>
                  <a:txBody>
                    <a:bodyPr/>
                    <a:lstStyle/>
                    <a:p>
                      <a:r>
                        <a:rPr lang="en-US" sz="1200"/>
                        <a:t>01/07/2023 - 30/06/2024</a:t>
                      </a:r>
                    </a:p>
                  </a:txBody>
                  <a:tcPr>
                    <a:solidFill>
                      <a:srgbClr val="C3B9ED">
                        <a:alpha val="79000"/>
                      </a:srgbClr>
                    </a:solidFill>
                  </a:tcPr>
                </a:tc>
                <a:tc>
                  <a:txBody>
                    <a:bodyPr/>
                    <a:lstStyle/>
                    <a:p>
                      <a:pPr lvl="0">
                        <a:buNone/>
                      </a:pPr>
                      <a:r>
                        <a:rPr lang="en-IN" sz="1200"/>
                        <a:t>57408</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3097</a:t>
                      </a:r>
                      <a:endParaRPr lang="en-US"/>
                    </a:p>
                  </a:txBody>
                  <a:tcPr>
                    <a:solidFill>
                      <a:srgbClr val="C3B9ED">
                        <a:alpha val="79000"/>
                      </a:srgbClr>
                    </a:solidFill>
                  </a:tcPr>
                </a:tc>
                <a:tc>
                  <a:txBody>
                    <a:bodyPr/>
                    <a:lstStyle/>
                    <a:p>
                      <a:pPr lvl="0">
                        <a:buNone/>
                      </a:pPr>
                      <a:r>
                        <a:rPr lang="en-IN" sz="1200" b="0" i="0" u="none" strike="noStrike" noProof="0">
                          <a:solidFill>
                            <a:srgbClr val="000000"/>
                          </a:solidFill>
                          <a:latin typeface="Consolas"/>
                        </a:rPr>
                        <a:t>54311</a:t>
                      </a:r>
                      <a:endParaRPr lang="en-US" sz="1200"/>
                    </a:p>
                  </a:txBody>
                  <a:tcPr>
                    <a:solidFill>
                      <a:srgbClr val="C3B9ED">
                        <a:alpha val="79000"/>
                      </a:srgbClr>
                    </a:solidFill>
                  </a:tcPr>
                </a:tc>
                <a:tc>
                  <a:txBody>
                    <a:bodyPr/>
                    <a:lstStyle/>
                    <a:p>
                      <a:r>
                        <a:rPr lang="en-IN" sz="1200"/>
                        <a:t>7484.0</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596.0</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6888.0</a:t>
                      </a:r>
                      <a:endParaRPr lang="en-US"/>
                    </a:p>
                  </a:txBody>
                  <a:tcPr>
                    <a:solidFill>
                      <a:srgbClr val="C3B9ED">
                        <a:alpha val="79000"/>
                      </a:srgbClr>
                    </a:solidFill>
                  </a:tcPr>
                </a:tc>
                <a:tc>
                  <a:txBody>
                    <a:bodyPr/>
                    <a:lstStyle/>
                    <a:p>
                      <a:pPr lvl="0">
                        <a:buNone/>
                      </a:pPr>
                      <a:r>
                        <a:rPr lang="en-IN" sz="1200"/>
                        <a:t>0.1303</a:t>
                      </a:r>
                      <a:endParaRPr lang="en-US" sz="1200">
                        <a:solidFill>
                          <a:schemeClr val="tx1"/>
                        </a:solidFill>
                      </a:endParaRPr>
                    </a:p>
                  </a:txBody>
                  <a:tcPr>
                    <a:solidFill>
                      <a:srgbClr val="C3B9ED">
                        <a:alpha val="79000"/>
                      </a:srgbClr>
                    </a:solidFill>
                  </a:tcPr>
                </a:tc>
                <a:tc gridSpan="2">
                  <a:txBody>
                    <a:bodyPr/>
                    <a:lstStyle/>
                    <a:p>
                      <a:pPr lvl="0">
                        <a:buNone/>
                      </a:pPr>
                      <a:r>
                        <a:rPr lang="en-IN" sz="1100" b="0" i="0" u="none" strike="noStrike" noProof="0">
                          <a:solidFill>
                            <a:srgbClr val="000000"/>
                          </a:solidFill>
                          <a:latin typeface="Consolas"/>
                        </a:rPr>
                        <a:t>0.1924</a:t>
                      </a:r>
                      <a:endParaRPr lang="en-US"/>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0.1268</a:t>
                      </a:r>
                      <a:endParaRPr lang="en-US"/>
                    </a:p>
                  </a:txBody>
                  <a:tcPr>
                    <a:solidFill>
                      <a:srgbClr val="C3B9ED">
                        <a:alpha val="79000"/>
                      </a:srgbClr>
                    </a:solidFill>
                  </a:tcPr>
                </a:tc>
                <a:extLst>
                  <a:ext uri="{0D108BD9-81ED-4DB2-BD59-A6C34878D82A}">
                    <a16:rowId xmlns:a16="http://schemas.microsoft.com/office/drawing/2014/main" val="3994136543"/>
                  </a:ext>
                </a:extLst>
              </a:tr>
              <a:tr h="436225">
                <a:tc>
                  <a:txBody>
                    <a:bodyPr/>
                    <a:lstStyle/>
                    <a:p>
                      <a:r>
                        <a:rPr lang="en-US" sz="1200"/>
                        <a:t>July</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01/07/2024 - 31/07/2024</a:t>
                      </a:r>
                    </a:p>
                  </a:txBody>
                  <a:tcPr>
                    <a:solidFill>
                      <a:srgbClr val="C3B9ED">
                        <a:alpha val="79000"/>
                      </a:srgbClr>
                    </a:solidFill>
                  </a:tcPr>
                </a:tc>
                <a:tc>
                  <a:txBody>
                    <a:bodyPr/>
                    <a:lstStyle/>
                    <a:p>
                      <a:pPr lvl="0">
                        <a:buNone/>
                      </a:pPr>
                      <a:r>
                        <a:rPr lang="en-IN" sz="1200"/>
                        <a:t>11284</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2563</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8721</a:t>
                      </a:r>
                      <a:endParaRPr lang="en-US"/>
                    </a:p>
                  </a:txBody>
                  <a:tcPr>
                    <a:solidFill>
                      <a:srgbClr val="C3B9ED">
                        <a:alpha val="79000"/>
                      </a:srgbClr>
                    </a:solidFill>
                  </a:tcPr>
                </a:tc>
                <a:tc>
                  <a:txBody>
                    <a:bodyPr/>
                    <a:lstStyle/>
                    <a:p>
                      <a:r>
                        <a:rPr lang="en-IN" sz="1200"/>
                        <a:t>1607.0</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515.0</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1092.0</a:t>
                      </a:r>
                      <a:endParaRPr lang="en-US"/>
                    </a:p>
                  </a:txBody>
                  <a:tcPr>
                    <a:solidFill>
                      <a:srgbClr val="C3B9ED">
                        <a:alpha val="79000"/>
                      </a:srgbClr>
                    </a:solidFill>
                  </a:tcPr>
                </a:tc>
                <a:tc>
                  <a:txBody>
                    <a:bodyPr/>
                    <a:lstStyle/>
                    <a:p>
                      <a:pPr lvl="0">
                        <a:buNone/>
                      </a:pPr>
                      <a:r>
                        <a:rPr lang="en-IN" sz="1200"/>
                        <a:t>0.1424</a:t>
                      </a:r>
                      <a:endParaRPr lang="en-US" sz="1200">
                        <a:solidFill>
                          <a:schemeClr val="tx1"/>
                        </a:solidFill>
                      </a:endParaRPr>
                    </a:p>
                  </a:txBody>
                  <a:tcPr>
                    <a:solidFill>
                      <a:srgbClr val="C3B9ED">
                        <a:alpha val="79000"/>
                      </a:srgbClr>
                    </a:solidFill>
                  </a:tcPr>
                </a:tc>
                <a:tc gridSpan="2">
                  <a:txBody>
                    <a:bodyPr/>
                    <a:lstStyle/>
                    <a:p>
                      <a:pPr lvl="0">
                        <a:buNone/>
                      </a:pPr>
                      <a:r>
                        <a:rPr lang="en-IN" sz="1100" b="0" i="0" u="none" strike="noStrike" noProof="0">
                          <a:solidFill>
                            <a:srgbClr val="000000"/>
                          </a:solidFill>
                          <a:latin typeface="Consolas"/>
                        </a:rPr>
                        <a:t>0.2009</a:t>
                      </a:r>
                      <a:endParaRPr lang="en-US"/>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0.1252</a:t>
                      </a:r>
                      <a:endParaRPr lang="en-US"/>
                    </a:p>
                  </a:txBody>
                  <a:tcPr>
                    <a:solidFill>
                      <a:srgbClr val="C3B9ED">
                        <a:alpha val="79000"/>
                      </a:srgbClr>
                    </a:solidFill>
                  </a:tcPr>
                </a:tc>
                <a:extLst>
                  <a:ext uri="{0D108BD9-81ED-4DB2-BD59-A6C34878D82A}">
                    <a16:rowId xmlns:a16="http://schemas.microsoft.com/office/drawing/2014/main" val="2563407811"/>
                  </a:ext>
                </a:extLst>
              </a:tr>
              <a:tr h="436225">
                <a:tc>
                  <a:txBody>
                    <a:bodyPr/>
                    <a:lstStyle/>
                    <a:p>
                      <a:r>
                        <a:rPr lang="en-US" sz="1200"/>
                        <a:t>Aug</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01/08/2024 - 31/07/2024</a:t>
                      </a:r>
                    </a:p>
                  </a:txBody>
                  <a:tcPr>
                    <a:solidFill>
                      <a:srgbClr val="C3B9ED">
                        <a:alpha val="79000"/>
                      </a:srgbClr>
                    </a:solidFill>
                  </a:tcPr>
                </a:tc>
                <a:tc>
                  <a:txBody>
                    <a:bodyPr/>
                    <a:lstStyle/>
                    <a:p>
                      <a:pPr lvl="0">
                        <a:buNone/>
                      </a:pPr>
                      <a:r>
                        <a:rPr lang="en-IN" sz="1200"/>
                        <a:t>14287</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4102</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10185</a:t>
                      </a:r>
                      <a:endParaRPr lang="en-US"/>
                    </a:p>
                  </a:txBody>
                  <a:tcPr>
                    <a:solidFill>
                      <a:srgbClr val="C3B9ED">
                        <a:alpha val="79000"/>
                      </a:srgbClr>
                    </a:solidFill>
                  </a:tcPr>
                </a:tc>
                <a:tc>
                  <a:txBody>
                    <a:bodyPr/>
                    <a:lstStyle/>
                    <a:p>
                      <a:r>
                        <a:rPr lang="en-IN" sz="1200"/>
                        <a:t>2041.0</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754.0</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1287.0</a:t>
                      </a:r>
                      <a:endParaRPr lang="en-US"/>
                    </a:p>
                  </a:txBody>
                  <a:tcPr>
                    <a:solidFill>
                      <a:srgbClr val="C3B9ED">
                        <a:alpha val="79000"/>
                      </a:srgbClr>
                    </a:solidFill>
                  </a:tcPr>
                </a:tc>
                <a:tc>
                  <a:txBody>
                    <a:bodyPr/>
                    <a:lstStyle/>
                    <a:p>
                      <a:pPr lvl="0">
                        <a:buNone/>
                      </a:pPr>
                      <a:r>
                        <a:rPr lang="en-IN" sz="1200"/>
                        <a:t>0.1428</a:t>
                      </a:r>
                      <a:endParaRPr lang="en-US" sz="1200">
                        <a:solidFill>
                          <a:schemeClr val="tx1"/>
                        </a:solidFill>
                      </a:endParaRPr>
                    </a:p>
                  </a:txBody>
                  <a:tcPr>
                    <a:solidFill>
                      <a:srgbClr val="C3B9ED">
                        <a:alpha val="79000"/>
                      </a:srgbClr>
                    </a:solidFill>
                  </a:tcPr>
                </a:tc>
                <a:tc gridSpan="2">
                  <a:txBody>
                    <a:bodyPr/>
                    <a:lstStyle/>
                    <a:p>
                      <a:pPr lvl="0">
                        <a:buNone/>
                      </a:pPr>
                      <a:r>
                        <a:rPr lang="en-IN" sz="1100" b="0" i="0" u="none" strike="noStrike" noProof="0">
                          <a:solidFill>
                            <a:srgbClr val="000000"/>
                          </a:solidFill>
                          <a:latin typeface="Consolas"/>
                        </a:rPr>
                        <a:t>0.1838</a:t>
                      </a:r>
                      <a:endParaRPr lang="en-US"/>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0.1263</a:t>
                      </a:r>
                      <a:endParaRPr lang="en-US"/>
                    </a:p>
                  </a:txBody>
                  <a:tcPr>
                    <a:solidFill>
                      <a:srgbClr val="C3B9ED">
                        <a:alpha val="79000"/>
                      </a:srgbClr>
                    </a:solidFill>
                  </a:tcPr>
                </a:tc>
                <a:extLst>
                  <a:ext uri="{0D108BD9-81ED-4DB2-BD59-A6C34878D82A}">
                    <a16:rowId xmlns:a16="http://schemas.microsoft.com/office/drawing/2014/main" val="3895975210"/>
                  </a:ext>
                </a:extLst>
              </a:tr>
              <a:tr h="436225">
                <a:tc>
                  <a:txBody>
                    <a:bodyPr/>
                    <a:lstStyle/>
                    <a:p>
                      <a:r>
                        <a:rPr lang="en-US" sz="1200"/>
                        <a:t>Sep</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01/09/2024 - 30/09/2024</a:t>
                      </a:r>
                    </a:p>
                  </a:txBody>
                  <a:tcPr>
                    <a:solidFill>
                      <a:srgbClr val="C3B9ED">
                        <a:alpha val="79000"/>
                      </a:srgbClr>
                    </a:solidFill>
                  </a:tcPr>
                </a:tc>
                <a:tc>
                  <a:txBody>
                    <a:bodyPr/>
                    <a:lstStyle/>
                    <a:p>
                      <a:pPr lvl="0">
                        <a:buNone/>
                      </a:pPr>
                      <a:r>
                        <a:rPr lang="en-IN" sz="1200"/>
                        <a:t>14387</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4284</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10103</a:t>
                      </a:r>
                      <a:endParaRPr lang="en-US"/>
                    </a:p>
                  </a:txBody>
                  <a:tcPr>
                    <a:solidFill>
                      <a:srgbClr val="C3B9ED">
                        <a:alpha val="79000"/>
                      </a:srgbClr>
                    </a:solidFill>
                  </a:tcPr>
                </a:tc>
                <a:tc>
                  <a:txBody>
                    <a:bodyPr/>
                    <a:lstStyle/>
                    <a:p>
                      <a:r>
                        <a:rPr lang="en-IN" sz="1200"/>
                        <a:t>2006.0</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810.0</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1196.0</a:t>
                      </a:r>
                      <a:endParaRPr lang="en-US"/>
                    </a:p>
                  </a:txBody>
                  <a:tcPr>
                    <a:solidFill>
                      <a:srgbClr val="C3B9ED">
                        <a:alpha val="79000"/>
                      </a:srgbClr>
                    </a:solidFill>
                  </a:tcPr>
                </a:tc>
                <a:tc>
                  <a:txBody>
                    <a:bodyPr/>
                    <a:lstStyle/>
                    <a:p>
                      <a:pPr lvl="0">
                        <a:buNone/>
                      </a:pPr>
                      <a:r>
                        <a:rPr lang="en-IN" sz="1200"/>
                        <a:t>0.1394</a:t>
                      </a:r>
                      <a:endParaRPr lang="en-US" sz="1200">
                        <a:solidFill>
                          <a:schemeClr val="tx1"/>
                        </a:solidFill>
                      </a:endParaRPr>
                    </a:p>
                  </a:txBody>
                  <a:tcPr>
                    <a:solidFill>
                      <a:srgbClr val="C3B9ED">
                        <a:alpha val="79000"/>
                      </a:srgbClr>
                    </a:solidFill>
                  </a:tcPr>
                </a:tc>
                <a:tc gridSpan="2">
                  <a:txBody>
                    <a:bodyPr/>
                    <a:lstStyle/>
                    <a:p>
                      <a:pPr lvl="0">
                        <a:buNone/>
                      </a:pPr>
                      <a:r>
                        <a:rPr lang="en-IN" sz="1100" b="0" i="0" u="none" strike="noStrike" noProof="0">
                          <a:solidFill>
                            <a:srgbClr val="000000"/>
                          </a:solidFill>
                          <a:latin typeface="Consolas"/>
                        </a:rPr>
                        <a:t>0.1890</a:t>
                      </a:r>
                      <a:endParaRPr lang="en-US"/>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0.1183</a:t>
                      </a:r>
                      <a:endParaRPr lang="en-US"/>
                    </a:p>
                  </a:txBody>
                  <a:tcPr>
                    <a:solidFill>
                      <a:srgbClr val="C3B9ED">
                        <a:alpha val="79000"/>
                      </a:srgbClr>
                    </a:solidFill>
                  </a:tcPr>
                </a:tc>
                <a:extLst>
                  <a:ext uri="{0D108BD9-81ED-4DB2-BD59-A6C34878D82A}">
                    <a16:rowId xmlns:a16="http://schemas.microsoft.com/office/drawing/2014/main" val="821275241"/>
                  </a:ext>
                </a:extLst>
              </a:tr>
              <a:tr h="436225">
                <a:tc>
                  <a:txBody>
                    <a:bodyPr/>
                    <a:lstStyle/>
                    <a:p>
                      <a:r>
                        <a:rPr lang="en-US" sz="1200"/>
                        <a:t>Oct</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01/10/2024 - 25/10/2024</a:t>
                      </a:r>
                    </a:p>
                  </a:txBody>
                  <a:tcPr>
                    <a:solidFill>
                      <a:srgbClr val="C3B9ED">
                        <a:alpha val="79000"/>
                      </a:srgbClr>
                    </a:solidFill>
                  </a:tcPr>
                </a:tc>
                <a:tc>
                  <a:txBody>
                    <a:bodyPr/>
                    <a:lstStyle/>
                    <a:p>
                      <a:pPr lvl="0">
                        <a:buNone/>
                      </a:pPr>
                      <a:r>
                        <a:rPr lang="en-IN" sz="1200"/>
                        <a:t>10393</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2949</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7444</a:t>
                      </a:r>
                      <a:endParaRPr lang="en-US"/>
                    </a:p>
                  </a:txBody>
                  <a:tcPr>
                    <a:solidFill>
                      <a:srgbClr val="C3B9ED">
                        <a:alpha val="79000"/>
                      </a:srgbClr>
                    </a:solidFill>
                  </a:tcPr>
                </a:tc>
                <a:tc>
                  <a:txBody>
                    <a:bodyPr/>
                    <a:lstStyle/>
                    <a:p>
                      <a:r>
                        <a:rPr lang="en-IN" sz="1200"/>
                        <a:t>1378.0</a:t>
                      </a:r>
                      <a:endParaRPr lang="en-US" sz="1200">
                        <a:solidFill>
                          <a:schemeClr val="tx1"/>
                        </a:solidFill>
                      </a:endParaRPr>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568.0</a:t>
                      </a:r>
                      <a:endParaRPr lang="en-US"/>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810.0</a:t>
                      </a:r>
                      <a:endParaRPr lang="en-US"/>
                    </a:p>
                  </a:txBody>
                  <a:tcPr>
                    <a:solidFill>
                      <a:srgbClr val="C3B9ED">
                        <a:alpha val="79000"/>
                      </a:srgbClr>
                    </a:solidFill>
                  </a:tcPr>
                </a:tc>
                <a:tc>
                  <a:txBody>
                    <a:bodyPr/>
                    <a:lstStyle/>
                    <a:p>
                      <a:pPr lvl="0">
                        <a:buNone/>
                      </a:pPr>
                      <a:r>
                        <a:rPr lang="en-IN" sz="1200"/>
                        <a:t>0.1325</a:t>
                      </a:r>
                      <a:endParaRPr lang="en-US" sz="1200">
                        <a:solidFill>
                          <a:schemeClr val="tx1"/>
                        </a:solidFill>
                      </a:endParaRPr>
                    </a:p>
                  </a:txBody>
                  <a:tcPr>
                    <a:solidFill>
                      <a:srgbClr val="C3B9ED">
                        <a:alpha val="79000"/>
                      </a:srgbClr>
                    </a:solidFill>
                  </a:tcPr>
                </a:tc>
                <a:tc gridSpan="2">
                  <a:txBody>
                    <a:bodyPr/>
                    <a:lstStyle/>
                    <a:p>
                      <a:pPr lvl="0">
                        <a:buNone/>
                      </a:pPr>
                      <a:r>
                        <a:rPr lang="en-IN" sz="1100" b="0" i="0" u="none" strike="noStrike" noProof="0">
                          <a:solidFill>
                            <a:srgbClr val="000000"/>
                          </a:solidFill>
                          <a:latin typeface="Consolas"/>
                        </a:rPr>
                        <a:t>0.1926</a:t>
                      </a:r>
                      <a:endParaRPr lang="en-US"/>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b="0" i="0" u="none" strike="noStrike" noProof="0">
                          <a:solidFill>
                            <a:srgbClr val="000000"/>
                          </a:solidFill>
                          <a:latin typeface="Consolas"/>
                        </a:rPr>
                        <a:t>0.1088</a:t>
                      </a:r>
                      <a:endParaRPr lang="en-US"/>
                    </a:p>
                  </a:txBody>
                  <a:tcPr>
                    <a:solidFill>
                      <a:srgbClr val="C3B9ED">
                        <a:alpha val="79000"/>
                      </a:srgbClr>
                    </a:solidFill>
                  </a:tcPr>
                </a:tc>
                <a:extLst>
                  <a:ext uri="{0D108BD9-81ED-4DB2-BD59-A6C34878D82A}">
                    <a16:rowId xmlns:a16="http://schemas.microsoft.com/office/drawing/2014/main" val="3937023962"/>
                  </a:ext>
                </a:extLst>
              </a:tr>
            </a:tbl>
          </a:graphicData>
        </a:graphic>
      </p:graphicFrame>
      <p:pic>
        <p:nvPicPr>
          <p:cNvPr id="3074" name="Picture 2">
            <a:extLst>
              <a:ext uri="{FF2B5EF4-FFF2-40B4-BE49-F238E27FC236}">
                <a16:creationId xmlns:a16="http://schemas.microsoft.com/office/drawing/2014/main" id="{C0DFE904-C734-4F42-04AE-211D50BE8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852" y="3452990"/>
            <a:ext cx="5521069" cy="33287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E776A6E-3B7D-18F5-CD2C-CC31E5DF0F5A}"/>
              </a:ext>
            </a:extLst>
          </p:cNvPr>
          <p:cNvSpPr txBox="1"/>
          <p:nvPr/>
        </p:nvSpPr>
        <p:spPr>
          <a:xfrm>
            <a:off x="1832644" y="4658543"/>
            <a:ext cx="1428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SIL Loan FSPD30 rate over the months</a:t>
            </a:r>
          </a:p>
        </p:txBody>
      </p:sp>
    </p:spTree>
    <p:extLst>
      <p:ext uri="{BB962C8B-B14F-4D97-AF65-F5344CB8AC3E}">
        <p14:creationId xmlns:p14="http://schemas.microsoft.com/office/powerpoint/2010/main" val="388594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772C1D-D1AE-9F60-9A65-0A73CA40BA63}"/>
              </a:ext>
            </a:extLst>
          </p:cNvPr>
          <p:cNvSpPr txBox="1">
            <a:spLocks/>
          </p:cNvSpPr>
          <p:nvPr/>
        </p:nvSpPr>
        <p:spPr>
          <a:xfrm>
            <a:off x="353096" y="135252"/>
            <a:ext cx="6630859"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Top 19 Feature Performance</a:t>
            </a:r>
            <a:endParaRPr lang="en-IN" b="1">
              <a:solidFill>
                <a:srgbClr val="785AFF"/>
              </a:solidFill>
            </a:endParaRPr>
          </a:p>
        </p:txBody>
      </p:sp>
      <p:pic>
        <p:nvPicPr>
          <p:cNvPr id="7" name="Picture 6">
            <a:extLst>
              <a:ext uri="{FF2B5EF4-FFF2-40B4-BE49-F238E27FC236}">
                <a16:creationId xmlns:a16="http://schemas.microsoft.com/office/drawing/2014/main" id="{D5E07D65-3FBD-C33A-4BF8-6FCF68932122}"/>
              </a:ext>
            </a:extLst>
          </p:cNvPr>
          <p:cNvPicPr>
            <a:picLocks noChangeAspect="1"/>
          </p:cNvPicPr>
          <p:nvPr/>
        </p:nvPicPr>
        <p:blipFill>
          <a:blip r:embed="rId3"/>
          <a:stretch>
            <a:fillRect/>
          </a:stretch>
        </p:blipFill>
        <p:spPr>
          <a:xfrm>
            <a:off x="6206479" y="752126"/>
            <a:ext cx="5280057" cy="496273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073CB794-2EC9-82F2-8B40-6C735BA00187}"/>
              </a:ext>
            </a:extLst>
          </p:cNvPr>
          <p:cNvPicPr>
            <a:picLocks noChangeAspect="1"/>
          </p:cNvPicPr>
          <p:nvPr/>
        </p:nvPicPr>
        <p:blipFill>
          <a:blip r:embed="rId4"/>
          <a:stretch>
            <a:fillRect/>
          </a:stretch>
        </p:blipFill>
        <p:spPr>
          <a:xfrm>
            <a:off x="420231" y="586945"/>
            <a:ext cx="5265833" cy="6044515"/>
          </a:xfrm>
          <a:prstGeom prst="rect">
            <a:avLst/>
          </a:prstGeom>
        </p:spPr>
      </p:pic>
    </p:spTree>
    <p:extLst>
      <p:ext uri="{BB962C8B-B14F-4D97-AF65-F5344CB8AC3E}">
        <p14:creationId xmlns:p14="http://schemas.microsoft.com/office/powerpoint/2010/main" val="294712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DA22B-40F4-F496-B705-C11B70B7053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4FCED53-FFE7-0329-88A7-E7B7736BB960}"/>
              </a:ext>
            </a:extLst>
          </p:cNvPr>
          <p:cNvSpPr txBox="1">
            <a:spLocks/>
          </p:cNvSpPr>
          <p:nvPr/>
        </p:nvSpPr>
        <p:spPr>
          <a:xfrm>
            <a:off x="353096" y="135252"/>
            <a:ext cx="7085385"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Top 16 Feature Description (1 of 2)</a:t>
            </a:r>
            <a:endParaRPr lang="en-IN" b="1">
              <a:solidFill>
                <a:srgbClr val="785AFF"/>
              </a:solidFill>
            </a:endParaRPr>
          </a:p>
        </p:txBody>
      </p:sp>
      <p:graphicFrame>
        <p:nvGraphicFramePr>
          <p:cNvPr id="2" name="Table 1">
            <a:extLst>
              <a:ext uri="{FF2B5EF4-FFF2-40B4-BE49-F238E27FC236}">
                <a16:creationId xmlns:a16="http://schemas.microsoft.com/office/drawing/2014/main" id="{BE165683-042C-03BE-32CE-110287969242}"/>
              </a:ext>
            </a:extLst>
          </p:cNvPr>
          <p:cNvGraphicFramePr>
            <a:graphicFrameLocks noGrp="1"/>
          </p:cNvGraphicFramePr>
          <p:nvPr>
            <p:extLst>
              <p:ext uri="{D42A27DB-BD31-4B8C-83A1-F6EECF244321}">
                <p14:modId xmlns:p14="http://schemas.microsoft.com/office/powerpoint/2010/main" val="3052150970"/>
              </p:ext>
            </p:extLst>
          </p:nvPr>
        </p:nvGraphicFramePr>
        <p:xfrm>
          <a:off x="354263" y="775368"/>
          <a:ext cx="11474805" cy="5516871"/>
        </p:xfrm>
        <a:graphic>
          <a:graphicData uri="http://schemas.openxmlformats.org/drawingml/2006/table">
            <a:tbl>
              <a:tblPr firstRow="1" bandRow="1">
                <a:tableStyleId>{5C22544A-7EE6-4342-B048-85BDC9FD1C3A}</a:tableStyleId>
              </a:tblPr>
              <a:tblGrid>
                <a:gridCol w="3183193">
                  <a:extLst>
                    <a:ext uri="{9D8B030D-6E8A-4147-A177-3AD203B41FA5}">
                      <a16:colId xmlns:a16="http://schemas.microsoft.com/office/drawing/2014/main" val="1350894798"/>
                    </a:ext>
                  </a:extLst>
                </a:gridCol>
                <a:gridCol w="8291612">
                  <a:extLst>
                    <a:ext uri="{9D8B030D-6E8A-4147-A177-3AD203B41FA5}">
                      <a16:colId xmlns:a16="http://schemas.microsoft.com/office/drawing/2014/main" val="1920378411"/>
                    </a:ext>
                  </a:extLst>
                </a:gridCol>
              </a:tblGrid>
              <a:tr h="356419">
                <a:tc>
                  <a:txBody>
                    <a:bodyPr/>
                    <a:lstStyle/>
                    <a:p>
                      <a:r>
                        <a:rPr lang="en-GB"/>
                        <a:t>Feature Name</a:t>
                      </a:r>
                    </a:p>
                  </a:txBody>
                  <a:tcPr/>
                </a:tc>
                <a:tc>
                  <a:txBody>
                    <a:bodyPr/>
                    <a:lstStyle/>
                    <a:p>
                      <a:r>
                        <a:rPr lang="en-GB"/>
                        <a:t>Feature Description</a:t>
                      </a:r>
                    </a:p>
                  </a:txBody>
                  <a:tcPr/>
                </a:tc>
                <a:extLst>
                  <a:ext uri="{0D108BD9-81ED-4DB2-BD59-A6C34878D82A}">
                    <a16:rowId xmlns:a16="http://schemas.microsoft.com/office/drawing/2014/main" val="2399236163"/>
                  </a:ext>
                </a:extLst>
              </a:tr>
              <a:tr h="370840">
                <a:tc>
                  <a:txBody>
                    <a:bodyPr/>
                    <a:lstStyle/>
                    <a:p>
                      <a:r>
                        <a:rPr lang="en-GB" sz="1400" err="1"/>
                        <a:t>ln_vas_opted_flag</a:t>
                      </a:r>
                    </a:p>
                  </a:txBody>
                  <a:tcPr/>
                </a:tc>
                <a:tc>
                  <a:txBody>
                    <a:bodyPr/>
                    <a:lstStyle/>
                    <a:p>
                      <a:r>
                        <a:rPr lang="en-GB" sz="1400"/>
                        <a:t>ln_ prefix means the feature is taken from Loan Journey unless the feature name is obviously from Loan Journey. This feature means whether the user has opted for any value-added services like </a:t>
                      </a:r>
                      <a:r>
                        <a:rPr lang="en-GB" sz="1400" err="1"/>
                        <a:t>PayHinga</a:t>
                      </a:r>
                      <a:r>
                        <a:rPr lang="en-GB" sz="1400"/>
                        <a:t> (that allows payment holidays) during the loan application process</a:t>
                      </a:r>
                    </a:p>
                  </a:txBody>
                  <a:tcPr/>
                </a:tc>
                <a:extLst>
                  <a:ext uri="{0D108BD9-81ED-4DB2-BD59-A6C34878D82A}">
                    <a16:rowId xmlns:a16="http://schemas.microsoft.com/office/drawing/2014/main" val="2427515604"/>
                  </a:ext>
                </a:extLst>
              </a:tr>
              <a:tr h="370839">
                <a:tc>
                  <a:txBody>
                    <a:bodyPr/>
                    <a:lstStyle/>
                    <a:p>
                      <a:pPr lvl="0">
                        <a:buNone/>
                      </a:pPr>
                      <a:r>
                        <a:rPr lang="en-GB" sz="1400" err="1"/>
                        <a:t>ln_doc_type_cat</a:t>
                      </a:r>
                    </a:p>
                  </a:txBody>
                  <a:tcPr/>
                </a:tc>
                <a:tc>
                  <a:txBody>
                    <a:bodyPr/>
                    <a:lstStyle/>
                    <a:p>
                      <a:pPr lvl="0">
                        <a:buNone/>
                      </a:pPr>
                      <a:r>
                        <a:rPr lang="en-US" sz="1400" b="0" i="0" u="none" strike="noStrike" noProof="0">
                          <a:solidFill>
                            <a:schemeClr val="tx1"/>
                          </a:solidFill>
                          <a:latin typeface="Aptos"/>
                        </a:rPr>
                        <a:t>Type of KYC document uploaded by the customer. We aggregated similar categories into one, e.g. Driving License type 2018 and Driving License type 2022 would be combined into Driving License etc.</a:t>
                      </a:r>
                    </a:p>
                  </a:txBody>
                  <a:tcPr/>
                </a:tc>
                <a:extLst>
                  <a:ext uri="{0D108BD9-81ED-4DB2-BD59-A6C34878D82A}">
                    <a16:rowId xmlns:a16="http://schemas.microsoft.com/office/drawing/2014/main" val="459142855"/>
                  </a:ext>
                </a:extLst>
              </a:tr>
              <a:tr h="370838">
                <a:tc>
                  <a:txBody>
                    <a:bodyPr/>
                    <a:lstStyle/>
                    <a:p>
                      <a:pPr lvl="0">
                        <a:buNone/>
                      </a:pPr>
                      <a:r>
                        <a:rPr lang="en-GB" sz="1400" err="1"/>
                        <a:t>ln_marital_status</a:t>
                      </a:r>
                    </a:p>
                  </a:txBody>
                  <a:tcPr/>
                </a:tc>
                <a:tc>
                  <a:txBody>
                    <a:bodyPr/>
                    <a:lstStyle/>
                    <a:p>
                      <a:pPr lvl="0">
                        <a:buNone/>
                      </a:pPr>
                      <a:r>
                        <a:rPr lang="en-GB" sz="1400" b="0" i="0" u="none" strike="noStrike" baseline="0" noProof="0">
                          <a:solidFill>
                            <a:srgbClr val="000000"/>
                          </a:solidFill>
                          <a:latin typeface="Aptos"/>
                        </a:rPr>
                        <a:t>Marital status of the loan applicant: single/ married/ widow etc.</a:t>
                      </a:r>
                    </a:p>
                  </a:txBody>
                  <a:tcPr/>
                </a:tc>
                <a:extLst>
                  <a:ext uri="{0D108BD9-81ED-4DB2-BD59-A6C34878D82A}">
                    <a16:rowId xmlns:a16="http://schemas.microsoft.com/office/drawing/2014/main" val="884816747"/>
                  </a:ext>
                </a:extLst>
              </a:tr>
              <a:tr h="370839">
                <a:tc>
                  <a:txBody>
                    <a:bodyPr/>
                    <a:lstStyle/>
                    <a:p>
                      <a:pPr lvl="0">
                        <a:buNone/>
                      </a:pPr>
                      <a:r>
                        <a:rPr lang="en-GB" sz="1400" err="1"/>
                        <a:t>Age_WOE</a:t>
                      </a:r>
                      <a:endParaRPr lang="en-US" err="1"/>
                    </a:p>
                  </a:txBody>
                  <a:tcPr/>
                </a:tc>
                <a:tc>
                  <a:txBody>
                    <a:bodyPr/>
                    <a:lstStyle/>
                    <a:p>
                      <a:pPr lvl="0">
                        <a:buNone/>
                      </a:pPr>
                      <a:r>
                        <a:rPr lang="en-GB" sz="1400"/>
                        <a:t>Age of the applicant, used WOE binning for better handling of outliers</a:t>
                      </a:r>
                    </a:p>
                  </a:txBody>
                  <a:tcPr/>
                </a:tc>
                <a:extLst>
                  <a:ext uri="{0D108BD9-81ED-4DB2-BD59-A6C34878D82A}">
                    <a16:rowId xmlns:a16="http://schemas.microsoft.com/office/drawing/2014/main" val="1775647687"/>
                  </a:ext>
                </a:extLst>
              </a:tr>
              <a:tr h="370839">
                <a:tc>
                  <a:txBody>
                    <a:bodyPr/>
                    <a:lstStyle/>
                    <a:p>
                      <a:pPr lvl="0">
                        <a:buNone/>
                      </a:pPr>
                      <a:r>
                        <a:rPr lang="en-GB" sz="1400" err="1"/>
                        <a:t>ln_city</a:t>
                      </a:r>
                      <a:endParaRPr lang="en-US" err="1"/>
                    </a:p>
                  </a:txBody>
                  <a:tcPr/>
                </a:tc>
                <a:tc>
                  <a:txBody>
                    <a:bodyPr/>
                    <a:lstStyle/>
                    <a:p>
                      <a:pPr lvl="0">
                        <a:buNone/>
                      </a:pPr>
                      <a:r>
                        <a:rPr lang="en-GB" sz="1400"/>
                        <a:t>City from the Address given during loan application</a:t>
                      </a:r>
                    </a:p>
                  </a:txBody>
                  <a:tcPr/>
                </a:tc>
                <a:extLst>
                  <a:ext uri="{0D108BD9-81ED-4DB2-BD59-A6C34878D82A}">
                    <a16:rowId xmlns:a16="http://schemas.microsoft.com/office/drawing/2014/main" val="3146678120"/>
                  </a:ext>
                </a:extLst>
              </a:tr>
              <a:tr h="370839">
                <a:tc>
                  <a:txBody>
                    <a:bodyPr/>
                    <a:lstStyle/>
                    <a:p>
                      <a:pPr lvl="0">
                        <a:buNone/>
                      </a:pPr>
                      <a:r>
                        <a:rPr lang="en-GB" sz="1400" err="1"/>
                        <a:t>ln_education_level</a:t>
                      </a:r>
                    </a:p>
                  </a:txBody>
                  <a:tcPr/>
                </a:tc>
                <a:tc>
                  <a:txBody>
                    <a:bodyPr/>
                    <a:lstStyle/>
                    <a:p>
                      <a:pPr lvl="0">
                        <a:buNone/>
                      </a:pPr>
                      <a:r>
                        <a:rPr lang="en-GB" sz="1400" b="0" i="0" u="none" strike="noStrike" noProof="0">
                          <a:solidFill>
                            <a:srgbClr val="000000"/>
                          </a:solidFill>
                          <a:latin typeface="Aptos"/>
                        </a:rPr>
                        <a:t>Education level given during loan application</a:t>
                      </a:r>
                    </a:p>
                  </a:txBody>
                  <a:tcPr/>
                </a:tc>
                <a:extLst>
                  <a:ext uri="{0D108BD9-81ED-4DB2-BD59-A6C34878D82A}">
                    <a16:rowId xmlns:a16="http://schemas.microsoft.com/office/drawing/2014/main" val="378580575"/>
                  </a:ext>
                </a:extLst>
              </a:tr>
              <a:tr h="370839">
                <a:tc>
                  <a:txBody>
                    <a:bodyPr/>
                    <a:lstStyle/>
                    <a:p>
                      <a:pPr lvl="0">
                        <a:buNone/>
                      </a:pPr>
                      <a:r>
                        <a:rPr lang="en-GB" sz="1400"/>
                        <a:t>ln_ref_type2</a:t>
                      </a:r>
                      <a:endParaRPr lang="en-US"/>
                    </a:p>
                  </a:txBody>
                  <a:tcPr/>
                </a:tc>
                <a:tc>
                  <a:txBody>
                    <a:bodyPr/>
                    <a:lstStyle/>
                    <a:p>
                      <a:pPr lvl="0">
                        <a:buNone/>
                      </a:pPr>
                      <a:r>
                        <a:rPr lang="en-GB" sz="1400"/>
                        <a:t>Every loan applicant needs to give Two References: their names, contact details and relationship with those references. This feature is the relationship type of the loan applicant with the 2nd Reference</a:t>
                      </a:r>
                    </a:p>
                  </a:txBody>
                  <a:tcPr/>
                </a:tc>
                <a:extLst>
                  <a:ext uri="{0D108BD9-81ED-4DB2-BD59-A6C34878D82A}">
                    <a16:rowId xmlns:a16="http://schemas.microsoft.com/office/drawing/2014/main" val="4121670401"/>
                  </a:ext>
                </a:extLst>
              </a:tr>
              <a:tr h="370838">
                <a:tc>
                  <a:txBody>
                    <a:bodyPr/>
                    <a:lstStyle/>
                    <a:p>
                      <a:pPr lvl="0">
                        <a:buNone/>
                      </a:pPr>
                      <a:r>
                        <a:rPr lang="en-GB" sz="1400"/>
                        <a:t>ln_ref_type1</a:t>
                      </a:r>
                    </a:p>
                  </a:txBody>
                  <a:tcPr/>
                </a:tc>
                <a:tc>
                  <a:txBody>
                    <a:bodyPr/>
                    <a:lstStyle/>
                    <a:p>
                      <a:pPr lvl="0">
                        <a:buNone/>
                      </a:pPr>
                      <a:r>
                        <a:rPr lang="en-GB" sz="1400" b="0" i="0" u="none" strike="noStrike" noProof="0">
                          <a:solidFill>
                            <a:srgbClr val="000000"/>
                          </a:solidFill>
                          <a:latin typeface="Aptos"/>
                        </a:rPr>
                        <a:t>This feature is the relationship type of the loan applicant with the 1st Reference</a:t>
                      </a:r>
                      <a:endParaRPr lang="en-US"/>
                    </a:p>
                  </a:txBody>
                  <a:tcPr/>
                </a:tc>
                <a:extLst>
                  <a:ext uri="{0D108BD9-81ED-4DB2-BD59-A6C34878D82A}">
                    <a16:rowId xmlns:a16="http://schemas.microsoft.com/office/drawing/2014/main" val="2640149767"/>
                  </a:ext>
                </a:extLst>
              </a:tr>
              <a:tr h="370838">
                <a:tc>
                  <a:txBody>
                    <a:bodyPr/>
                    <a:lstStyle/>
                    <a:p>
                      <a:pPr lvl="0">
                        <a:buNone/>
                      </a:pPr>
                      <a:r>
                        <a:rPr lang="en-GB" sz="1400" err="1"/>
                        <a:t>ln_industry_description_cat_bin</a:t>
                      </a:r>
                      <a:endParaRPr lang="en-US" err="1"/>
                    </a:p>
                  </a:txBody>
                  <a:tcPr/>
                </a:tc>
                <a:tc>
                  <a:txBody>
                    <a:bodyPr/>
                    <a:lstStyle/>
                    <a:p>
                      <a:pPr lvl="0">
                        <a:buNone/>
                      </a:pPr>
                      <a:r>
                        <a:rPr lang="en-GB" sz="1400"/>
                        <a:t>We used the new Industry Descriptions for this provided by Dj and Mel. Basically, in our </a:t>
                      </a:r>
                      <a:r>
                        <a:rPr lang="en-GB" sz="1400" err="1"/>
                        <a:t>modeling</a:t>
                      </a:r>
                      <a:r>
                        <a:rPr lang="en-GB" sz="1400"/>
                        <a:t> dataset we replaced the old Industry Description name with the new Industry Description name. However, there are some completely new Industry Descriptions that DJ and Mel introduced which were never there before in our dataset. During inferencing those completely new ones will get mapped into a category called 'new'. After 4-5 months we will need to retrain this model to allocate them into proper industry description bins.</a:t>
                      </a:r>
                    </a:p>
                  </a:txBody>
                  <a:tcPr/>
                </a:tc>
                <a:extLst>
                  <a:ext uri="{0D108BD9-81ED-4DB2-BD59-A6C34878D82A}">
                    <a16:rowId xmlns:a16="http://schemas.microsoft.com/office/drawing/2014/main" val="406665869"/>
                  </a:ext>
                </a:extLst>
              </a:tr>
              <a:tr h="370838">
                <a:tc>
                  <a:txBody>
                    <a:bodyPr/>
                    <a:lstStyle/>
                    <a:p>
                      <a:pPr lvl="0">
                        <a:buNone/>
                      </a:pPr>
                      <a:r>
                        <a:rPr lang="en-GB" sz="1400" err="1"/>
                        <a:t>application_day_of_week</a:t>
                      </a:r>
                      <a:endParaRPr lang="en-US" err="1"/>
                    </a:p>
                  </a:txBody>
                  <a:tcPr/>
                </a:tc>
                <a:tc>
                  <a:txBody>
                    <a:bodyPr/>
                    <a:lstStyle/>
                    <a:p>
                      <a:pPr lvl="0">
                        <a:buNone/>
                      </a:pPr>
                      <a:r>
                        <a:rPr lang="en-GB" sz="1400"/>
                        <a:t>Which day of week the user applied for the loan (Mon/Tue/ Wed/Thu/Fri/Sat/Sun)</a:t>
                      </a:r>
                    </a:p>
                  </a:txBody>
                  <a:tcPr/>
                </a:tc>
                <a:extLst>
                  <a:ext uri="{0D108BD9-81ED-4DB2-BD59-A6C34878D82A}">
                    <a16:rowId xmlns:a16="http://schemas.microsoft.com/office/drawing/2014/main" val="2014571963"/>
                  </a:ext>
                </a:extLst>
              </a:tr>
            </a:tbl>
          </a:graphicData>
        </a:graphic>
      </p:graphicFrame>
    </p:spTree>
    <p:extLst>
      <p:ext uri="{BB962C8B-B14F-4D97-AF65-F5344CB8AC3E}">
        <p14:creationId xmlns:p14="http://schemas.microsoft.com/office/powerpoint/2010/main" val="40274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714CC-8660-6A9B-50F7-FCD9E446881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940A3D8-40B7-0B6C-AD63-A722AE2AF36C}"/>
              </a:ext>
            </a:extLst>
          </p:cNvPr>
          <p:cNvSpPr txBox="1">
            <a:spLocks/>
          </p:cNvSpPr>
          <p:nvPr/>
        </p:nvSpPr>
        <p:spPr>
          <a:xfrm>
            <a:off x="353096" y="135252"/>
            <a:ext cx="7085385"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Top 16 Feature Description (2 of 2)</a:t>
            </a:r>
            <a:endParaRPr lang="en-IN" b="1">
              <a:solidFill>
                <a:srgbClr val="785AFF"/>
              </a:solidFill>
            </a:endParaRPr>
          </a:p>
        </p:txBody>
      </p:sp>
      <p:graphicFrame>
        <p:nvGraphicFramePr>
          <p:cNvPr id="2" name="Table 1">
            <a:extLst>
              <a:ext uri="{FF2B5EF4-FFF2-40B4-BE49-F238E27FC236}">
                <a16:creationId xmlns:a16="http://schemas.microsoft.com/office/drawing/2014/main" id="{7516C637-9DB0-BFE4-E42D-953764510B16}"/>
              </a:ext>
            </a:extLst>
          </p:cNvPr>
          <p:cNvGraphicFramePr>
            <a:graphicFrameLocks noGrp="1"/>
          </p:cNvGraphicFramePr>
          <p:nvPr>
            <p:extLst>
              <p:ext uri="{D42A27DB-BD31-4B8C-83A1-F6EECF244321}">
                <p14:modId xmlns:p14="http://schemas.microsoft.com/office/powerpoint/2010/main" val="1477032544"/>
              </p:ext>
            </p:extLst>
          </p:nvPr>
        </p:nvGraphicFramePr>
        <p:xfrm>
          <a:off x="354263" y="775368"/>
          <a:ext cx="11474805" cy="5313678"/>
        </p:xfrm>
        <a:graphic>
          <a:graphicData uri="http://schemas.openxmlformats.org/drawingml/2006/table">
            <a:tbl>
              <a:tblPr firstRow="1" bandRow="1">
                <a:tableStyleId>{5C22544A-7EE6-4342-B048-85BDC9FD1C3A}</a:tableStyleId>
              </a:tblPr>
              <a:tblGrid>
                <a:gridCol w="3183193">
                  <a:extLst>
                    <a:ext uri="{9D8B030D-6E8A-4147-A177-3AD203B41FA5}">
                      <a16:colId xmlns:a16="http://schemas.microsoft.com/office/drawing/2014/main" val="1350894798"/>
                    </a:ext>
                  </a:extLst>
                </a:gridCol>
                <a:gridCol w="8291612">
                  <a:extLst>
                    <a:ext uri="{9D8B030D-6E8A-4147-A177-3AD203B41FA5}">
                      <a16:colId xmlns:a16="http://schemas.microsoft.com/office/drawing/2014/main" val="1920378411"/>
                    </a:ext>
                  </a:extLst>
                </a:gridCol>
              </a:tblGrid>
              <a:tr h="356419">
                <a:tc>
                  <a:txBody>
                    <a:bodyPr/>
                    <a:lstStyle/>
                    <a:p>
                      <a:r>
                        <a:rPr lang="en-GB"/>
                        <a:t>Feature Name</a:t>
                      </a:r>
                    </a:p>
                  </a:txBody>
                  <a:tcPr/>
                </a:tc>
                <a:tc>
                  <a:txBody>
                    <a:bodyPr/>
                    <a:lstStyle/>
                    <a:p>
                      <a:r>
                        <a:rPr lang="en-GB"/>
                        <a:t>Feature Description</a:t>
                      </a:r>
                    </a:p>
                  </a:txBody>
                  <a:tcPr/>
                </a:tc>
                <a:extLst>
                  <a:ext uri="{0D108BD9-81ED-4DB2-BD59-A6C34878D82A}">
                    <a16:rowId xmlns:a16="http://schemas.microsoft.com/office/drawing/2014/main" val="2399236163"/>
                  </a:ext>
                </a:extLst>
              </a:tr>
              <a:tr h="370840">
                <a:tc>
                  <a:txBody>
                    <a:bodyPr/>
                    <a:lstStyle/>
                    <a:p>
                      <a:r>
                        <a:rPr lang="en-GB" sz="1400" err="1"/>
                        <a:t>ln_telconame</a:t>
                      </a:r>
                    </a:p>
                  </a:txBody>
                  <a:tcPr/>
                </a:tc>
                <a:tc>
                  <a:txBody>
                    <a:bodyPr/>
                    <a:lstStyle/>
                    <a:p>
                      <a:r>
                        <a:rPr lang="en-GB" sz="1400"/>
                        <a:t>name of the Telco provider based on the Mobile number. Now in Loan application we do NOT ask the user to re-enter their Mobile number, but we ask them to enter one additional mobile number. This </a:t>
                      </a:r>
                      <a:r>
                        <a:rPr lang="en-GB" sz="1400" err="1"/>
                        <a:t>telconame</a:t>
                      </a:r>
                      <a:r>
                        <a:rPr lang="en-GB" sz="1400"/>
                        <a:t> is extracted from the primary mobile number given by the customer. </a:t>
                      </a:r>
                    </a:p>
                  </a:txBody>
                  <a:tcPr/>
                </a:tc>
                <a:extLst>
                  <a:ext uri="{0D108BD9-81ED-4DB2-BD59-A6C34878D82A}">
                    <a16:rowId xmlns:a16="http://schemas.microsoft.com/office/drawing/2014/main" val="2427515604"/>
                  </a:ext>
                </a:extLst>
              </a:tr>
              <a:tr h="370839">
                <a:tc>
                  <a:txBody>
                    <a:bodyPr/>
                    <a:lstStyle/>
                    <a:p>
                      <a:pPr lvl="0">
                        <a:buNone/>
                      </a:pPr>
                      <a:r>
                        <a:rPr lang="en-GB" sz="1400" err="1"/>
                        <a:t>ln_employment_type_cat</a:t>
                      </a:r>
                    </a:p>
                  </a:txBody>
                  <a:tcPr/>
                </a:tc>
                <a:tc>
                  <a:txBody>
                    <a:bodyPr/>
                    <a:lstStyle/>
                    <a:p>
                      <a:pPr lvl="0">
                        <a:buNone/>
                      </a:pPr>
                      <a:r>
                        <a:rPr lang="en-GB" sz="1400" b="0" i="0" u="none" strike="noStrike" noProof="0">
                          <a:solidFill>
                            <a:srgbClr val="000000"/>
                          </a:solidFill>
                          <a:latin typeface="Aptos"/>
                        </a:rPr>
                        <a:t>We used the new Employment Type for this provided by Dj and Mel. Basically, in our </a:t>
                      </a:r>
                      <a:r>
                        <a:rPr lang="en-GB" sz="1400" b="0" i="0" u="none" strike="noStrike" noProof="0" err="1">
                          <a:solidFill>
                            <a:srgbClr val="000000"/>
                          </a:solidFill>
                          <a:latin typeface="Aptos"/>
                        </a:rPr>
                        <a:t>modeling</a:t>
                      </a:r>
                      <a:r>
                        <a:rPr lang="en-GB" sz="1400" b="0" i="0" u="none" strike="noStrike" noProof="0">
                          <a:solidFill>
                            <a:srgbClr val="000000"/>
                          </a:solidFill>
                          <a:latin typeface="Aptos"/>
                        </a:rPr>
                        <a:t> dataset we replaced the old Employment Type name with the new Employment Type name. However, there are some completely new Employment Types that DJ and Mel introduced which were never there before in our dataset. During inferencing those completely new ones will get mapped into a category called 'new'. After 4-5 months we will need to retrain this model to allocate them into proper Employment Type bins.</a:t>
                      </a:r>
                    </a:p>
                  </a:txBody>
                  <a:tcPr/>
                </a:tc>
                <a:extLst>
                  <a:ext uri="{0D108BD9-81ED-4DB2-BD59-A6C34878D82A}">
                    <a16:rowId xmlns:a16="http://schemas.microsoft.com/office/drawing/2014/main" val="459142855"/>
                  </a:ext>
                </a:extLst>
              </a:tr>
              <a:tr h="370838">
                <a:tc>
                  <a:txBody>
                    <a:bodyPr/>
                    <a:lstStyle/>
                    <a:p>
                      <a:pPr lvl="0">
                        <a:buNone/>
                      </a:pPr>
                      <a:r>
                        <a:rPr lang="en-GB" sz="1400" err="1"/>
                        <a:t>name_email_match_score</a:t>
                      </a:r>
                    </a:p>
                  </a:txBody>
                  <a:tcPr/>
                </a:tc>
                <a:tc>
                  <a:txBody>
                    <a:bodyPr/>
                    <a:lstStyle/>
                    <a:p>
                      <a:pPr lvl="0">
                        <a:buNone/>
                      </a:pPr>
                      <a:r>
                        <a:rPr lang="en-GB" sz="1400" b="0" i="0" u="none" strike="noStrike" baseline="0" noProof="0">
                          <a:solidFill>
                            <a:srgbClr val="000000"/>
                          </a:solidFill>
                          <a:latin typeface="Aptos"/>
                        </a:rPr>
                        <a:t>This feature calculated the similarity matching score between users (</a:t>
                      </a:r>
                      <a:r>
                        <a:rPr lang="en-GB" sz="1400" b="0" i="0" u="none" strike="noStrike" baseline="0" noProof="0" err="1">
                          <a:solidFill>
                            <a:srgbClr val="000000"/>
                          </a:solidFill>
                          <a:latin typeface="Aptos"/>
                        </a:rPr>
                        <a:t>firstname</a:t>
                      </a:r>
                      <a:r>
                        <a:rPr lang="en-GB" sz="1400" b="0" i="0" u="none" strike="noStrike" baseline="0" noProof="0">
                          <a:solidFill>
                            <a:srgbClr val="000000"/>
                          </a:solidFill>
                          <a:latin typeface="Aptos"/>
                        </a:rPr>
                        <a:t> |</a:t>
                      </a:r>
                      <a:r>
                        <a:rPr lang="en-GB" sz="1400" b="0" i="0" u="none" strike="noStrike" baseline="0" noProof="0" err="1">
                          <a:solidFill>
                            <a:srgbClr val="000000"/>
                          </a:solidFill>
                          <a:latin typeface="Aptos"/>
                        </a:rPr>
                        <a:t>middlename</a:t>
                      </a:r>
                      <a:r>
                        <a:rPr lang="en-GB" sz="1400" b="0" i="0" u="none" strike="noStrike" baseline="0" noProof="0">
                          <a:solidFill>
                            <a:srgbClr val="000000"/>
                          </a:solidFill>
                          <a:latin typeface="Aptos"/>
                        </a:rPr>
                        <a:t> | </a:t>
                      </a:r>
                      <a:r>
                        <a:rPr lang="en-GB" sz="1400" b="0" i="0" u="none" strike="noStrike" baseline="0" noProof="0" err="1">
                          <a:solidFill>
                            <a:srgbClr val="000000"/>
                          </a:solidFill>
                          <a:latin typeface="Aptos"/>
                        </a:rPr>
                        <a:t>lastname</a:t>
                      </a:r>
                      <a:r>
                        <a:rPr lang="en-GB" sz="1400" b="0" i="0" u="none" strike="noStrike" baseline="0" noProof="0">
                          <a:solidFill>
                            <a:srgbClr val="000000"/>
                          </a:solidFill>
                          <a:latin typeface="Aptos"/>
                        </a:rPr>
                        <a:t>) and the first part of their email addresses and choose the max score. Usually risky users does not give their names in their emails and vice versa. So high match score means lower risk, and low match score means higher risk.</a:t>
                      </a:r>
                      <a:endParaRPr lang="en-US"/>
                    </a:p>
                  </a:txBody>
                  <a:tcPr/>
                </a:tc>
                <a:extLst>
                  <a:ext uri="{0D108BD9-81ED-4DB2-BD59-A6C34878D82A}">
                    <a16:rowId xmlns:a16="http://schemas.microsoft.com/office/drawing/2014/main" val="884816747"/>
                  </a:ext>
                </a:extLst>
              </a:tr>
              <a:tr h="370839">
                <a:tc>
                  <a:txBody>
                    <a:bodyPr/>
                    <a:lstStyle/>
                    <a:p>
                      <a:pPr lvl="0">
                        <a:buNone/>
                      </a:pPr>
                      <a:r>
                        <a:rPr lang="en-GB" sz="1400" err="1"/>
                        <a:t>ln_product_type</a:t>
                      </a:r>
                    </a:p>
                  </a:txBody>
                  <a:tcPr/>
                </a:tc>
                <a:tc>
                  <a:txBody>
                    <a:bodyPr/>
                    <a:lstStyle/>
                    <a:p>
                      <a:pPr lvl="0">
                        <a:buNone/>
                      </a:pPr>
                      <a:r>
                        <a:rPr lang="en-GB" sz="1400" b="0" i="0" u="none" strike="noStrike" noProof="0">
                          <a:solidFill>
                            <a:srgbClr val="000000"/>
                          </a:solidFill>
                          <a:latin typeface="Aptos"/>
                        </a:rPr>
                        <a:t>Product type of the SIL purchase. Can be one of these 3 values: Mobile/ Appliances/ Mall</a:t>
                      </a:r>
                      <a:endParaRPr lang="en-US"/>
                    </a:p>
                  </a:txBody>
                  <a:tcPr/>
                </a:tc>
                <a:extLst>
                  <a:ext uri="{0D108BD9-81ED-4DB2-BD59-A6C34878D82A}">
                    <a16:rowId xmlns:a16="http://schemas.microsoft.com/office/drawing/2014/main" val="1775647687"/>
                  </a:ext>
                </a:extLst>
              </a:tr>
              <a:tr h="370839">
                <a:tc>
                  <a:txBody>
                    <a:bodyPr/>
                    <a:lstStyle/>
                    <a:p>
                      <a:pPr lvl="0">
                        <a:buNone/>
                      </a:pPr>
                      <a:r>
                        <a:rPr lang="en-GB" sz="1400" err="1"/>
                        <a:t>ln_brand</a:t>
                      </a:r>
                      <a:endParaRPr lang="en-US" err="1"/>
                    </a:p>
                  </a:txBody>
                  <a:tcPr/>
                </a:tc>
                <a:tc>
                  <a:txBody>
                    <a:bodyPr/>
                    <a:lstStyle/>
                    <a:p>
                      <a:pPr lvl="0">
                        <a:buNone/>
                      </a:pPr>
                      <a:r>
                        <a:rPr lang="en-GB" sz="1400"/>
                        <a:t>Means the device manufacturing brand of the loan applicant. E.g. Apple/ Samsung/ Oppo etc.</a:t>
                      </a:r>
                    </a:p>
                  </a:txBody>
                  <a:tcPr/>
                </a:tc>
                <a:extLst>
                  <a:ext uri="{0D108BD9-81ED-4DB2-BD59-A6C34878D82A}">
                    <a16:rowId xmlns:a16="http://schemas.microsoft.com/office/drawing/2014/main" val="3146678120"/>
                  </a:ext>
                </a:extLst>
              </a:tr>
              <a:tr h="370839">
                <a:tc>
                  <a:txBody>
                    <a:bodyPr/>
                    <a:lstStyle/>
                    <a:p>
                      <a:pPr lvl="0">
                        <a:buNone/>
                      </a:pPr>
                      <a:r>
                        <a:rPr lang="en-GB" sz="1400" err="1"/>
                        <a:t>time_bw_onb_to_loan_appln_mins</a:t>
                      </a:r>
                    </a:p>
                  </a:txBody>
                  <a:tcPr/>
                </a:tc>
                <a:tc>
                  <a:txBody>
                    <a:bodyPr/>
                    <a:lstStyle/>
                    <a:p>
                      <a:pPr lvl="0">
                        <a:buNone/>
                      </a:pPr>
                      <a:r>
                        <a:rPr lang="en-GB" sz="1400" b="0" i="0" u="none" strike="noStrike" noProof="0">
                          <a:solidFill>
                            <a:srgbClr val="000000"/>
                          </a:solidFill>
                          <a:latin typeface="Aptos"/>
                        </a:rPr>
                        <a:t>For SKYC users from the beginning: Time between TSA onboarding time (Customer ID creation time) and the Loan Application Submission time in mins.</a:t>
                      </a:r>
                      <a:br>
                        <a:rPr lang="en-GB" sz="1400" b="0" i="0" u="none" strike="noStrike" noProof="0">
                          <a:solidFill>
                            <a:srgbClr val="000000"/>
                          </a:solidFill>
                          <a:latin typeface="Aptos"/>
                        </a:rPr>
                      </a:br>
                      <a:br>
                        <a:rPr lang="en-GB" sz="1400" b="0" i="0" u="none" strike="noStrike" noProof="0">
                          <a:solidFill>
                            <a:srgbClr val="000000"/>
                          </a:solidFill>
                          <a:latin typeface="Aptos"/>
                        </a:rPr>
                      </a:br>
                      <a:r>
                        <a:rPr lang="en-GB" sz="1400" b="0" i="0" u="none" strike="noStrike" noProof="0">
                          <a:solidFill>
                            <a:srgbClr val="000000"/>
                          </a:solidFill>
                          <a:latin typeface="Aptos"/>
                        </a:rPr>
                        <a:t>For BKYC users who upgraded to SKYC users: Time between BKYC to SKYC Upgrade time and the Loan Application Submission time in mins. This adjustment was done to take into account that BKYC users cannot apply for a loan, they can apply only after they are upgraded to SKYC.</a:t>
                      </a:r>
                    </a:p>
                  </a:txBody>
                  <a:tcPr/>
                </a:tc>
                <a:extLst>
                  <a:ext uri="{0D108BD9-81ED-4DB2-BD59-A6C34878D82A}">
                    <a16:rowId xmlns:a16="http://schemas.microsoft.com/office/drawing/2014/main" val="378580575"/>
                  </a:ext>
                </a:extLst>
              </a:tr>
            </a:tbl>
          </a:graphicData>
        </a:graphic>
      </p:graphicFrame>
    </p:spTree>
    <p:extLst>
      <p:ext uri="{BB962C8B-B14F-4D97-AF65-F5344CB8AC3E}">
        <p14:creationId xmlns:p14="http://schemas.microsoft.com/office/powerpoint/2010/main" val="379599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B1D61-5752-9B38-ADC2-1249680BFB1B}"/>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66E6B432-D41B-D4EE-173B-47166E2C78BB}"/>
              </a:ext>
            </a:extLst>
          </p:cNvPr>
          <p:cNvSpPr>
            <a:spLocks noGrp="1"/>
          </p:cNvSpPr>
          <p:nvPr>
            <p:ph type="title"/>
          </p:nvPr>
        </p:nvSpPr>
        <p:spPr>
          <a:xfrm>
            <a:off x="177123" y="-256241"/>
            <a:ext cx="10515600" cy="1325563"/>
          </a:xfrm>
        </p:spPr>
        <p:txBody>
          <a:bodyPr>
            <a:noAutofit/>
          </a:bodyPr>
          <a:lstStyle/>
          <a:p>
            <a:r>
              <a:rPr lang="en-US" sz="3200" b="1">
                <a:solidFill>
                  <a:srgbClr val="785AFF"/>
                </a:solidFill>
              </a:rPr>
              <a:t>Model Performance </a:t>
            </a:r>
            <a:r>
              <a:rPr lang="en-US" sz="3200" b="1" err="1">
                <a:solidFill>
                  <a:srgbClr val="785AFF"/>
                </a:solidFill>
              </a:rPr>
              <a:t>wrt</a:t>
            </a:r>
            <a:r>
              <a:rPr lang="en-US" sz="3200" b="1">
                <a:solidFill>
                  <a:srgbClr val="785AFF"/>
                </a:solidFill>
              </a:rPr>
              <a:t> FSPD30</a:t>
            </a:r>
            <a:endParaRPr lang="en-IN" sz="3200" b="1">
              <a:solidFill>
                <a:srgbClr val="785AFF"/>
              </a:solidFill>
            </a:endParaRPr>
          </a:p>
        </p:txBody>
      </p:sp>
      <p:graphicFrame>
        <p:nvGraphicFramePr>
          <p:cNvPr id="13" name="Table 12">
            <a:extLst>
              <a:ext uri="{FF2B5EF4-FFF2-40B4-BE49-F238E27FC236}">
                <a16:creationId xmlns:a16="http://schemas.microsoft.com/office/drawing/2014/main" id="{877775AE-1B02-5A8B-84C1-6D317F479903}"/>
              </a:ext>
            </a:extLst>
          </p:cNvPr>
          <p:cNvGraphicFramePr>
            <a:graphicFrameLocks noGrp="1"/>
          </p:cNvGraphicFramePr>
          <p:nvPr>
            <p:extLst>
              <p:ext uri="{D42A27DB-BD31-4B8C-83A1-F6EECF244321}">
                <p14:modId xmlns:p14="http://schemas.microsoft.com/office/powerpoint/2010/main" val="1292487505"/>
              </p:ext>
            </p:extLst>
          </p:nvPr>
        </p:nvGraphicFramePr>
        <p:xfrm>
          <a:off x="92675" y="834081"/>
          <a:ext cx="12052913" cy="4602480"/>
        </p:xfrm>
        <a:graphic>
          <a:graphicData uri="http://schemas.openxmlformats.org/drawingml/2006/table">
            <a:tbl>
              <a:tblPr firstRow="1" bandRow="1">
                <a:tableStyleId>{5C22544A-7EE6-4342-B048-85BDC9FD1C3A}</a:tableStyleId>
              </a:tblPr>
              <a:tblGrid>
                <a:gridCol w="2121837">
                  <a:extLst>
                    <a:ext uri="{9D8B030D-6E8A-4147-A177-3AD203B41FA5}">
                      <a16:colId xmlns:a16="http://schemas.microsoft.com/office/drawing/2014/main" val="2707569728"/>
                    </a:ext>
                  </a:extLst>
                </a:gridCol>
                <a:gridCol w="824287">
                  <a:extLst>
                    <a:ext uri="{9D8B030D-6E8A-4147-A177-3AD203B41FA5}">
                      <a16:colId xmlns:a16="http://schemas.microsoft.com/office/drawing/2014/main" val="3446354384"/>
                    </a:ext>
                  </a:extLst>
                </a:gridCol>
                <a:gridCol w="675326">
                  <a:extLst>
                    <a:ext uri="{9D8B030D-6E8A-4147-A177-3AD203B41FA5}">
                      <a16:colId xmlns:a16="http://schemas.microsoft.com/office/drawing/2014/main" val="331479265"/>
                    </a:ext>
                  </a:extLst>
                </a:gridCol>
                <a:gridCol w="660243">
                  <a:extLst>
                    <a:ext uri="{9D8B030D-6E8A-4147-A177-3AD203B41FA5}">
                      <a16:colId xmlns:a16="http://schemas.microsoft.com/office/drawing/2014/main" val="2110959379"/>
                    </a:ext>
                  </a:extLst>
                </a:gridCol>
                <a:gridCol w="696728">
                  <a:extLst>
                    <a:ext uri="{9D8B030D-6E8A-4147-A177-3AD203B41FA5}">
                      <a16:colId xmlns:a16="http://schemas.microsoft.com/office/drawing/2014/main" val="2984740861"/>
                    </a:ext>
                  </a:extLst>
                </a:gridCol>
                <a:gridCol w="710869">
                  <a:extLst>
                    <a:ext uri="{9D8B030D-6E8A-4147-A177-3AD203B41FA5}">
                      <a16:colId xmlns:a16="http://schemas.microsoft.com/office/drawing/2014/main" val="3437068560"/>
                    </a:ext>
                  </a:extLst>
                </a:gridCol>
                <a:gridCol w="678555">
                  <a:extLst>
                    <a:ext uri="{9D8B030D-6E8A-4147-A177-3AD203B41FA5}">
                      <a16:colId xmlns:a16="http://schemas.microsoft.com/office/drawing/2014/main" val="1718841532"/>
                    </a:ext>
                  </a:extLst>
                </a:gridCol>
                <a:gridCol w="678555">
                  <a:extLst>
                    <a:ext uri="{9D8B030D-6E8A-4147-A177-3AD203B41FA5}">
                      <a16:colId xmlns:a16="http://schemas.microsoft.com/office/drawing/2014/main" val="4284475526"/>
                    </a:ext>
                  </a:extLst>
                </a:gridCol>
                <a:gridCol w="700097">
                  <a:extLst>
                    <a:ext uri="{9D8B030D-6E8A-4147-A177-3AD203B41FA5}">
                      <a16:colId xmlns:a16="http://schemas.microsoft.com/office/drawing/2014/main" val="1732953406"/>
                    </a:ext>
                  </a:extLst>
                </a:gridCol>
                <a:gridCol w="721639">
                  <a:extLst>
                    <a:ext uri="{9D8B030D-6E8A-4147-A177-3AD203B41FA5}">
                      <a16:colId xmlns:a16="http://schemas.microsoft.com/office/drawing/2014/main" val="4080601407"/>
                    </a:ext>
                  </a:extLst>
                </a:gridCol>
                <a:gridCol w="650306">
                  <a:extLst>
                    <a:ext uri="{9D8B030D-6E8A-4147-A177-3AD203B41FA5}">
                      <a16:colId xmlns:a16="http://schemas.microsoft.com/office/drawing/2014/main" val="3190679724"/>
                    </a:ext>
                  </a:extLst>
                </a:gridCol>
                <a:gridCol w="815351">
                  <a:extLst>
                    <a:ext uri="{9D8B030D-6E8A-4147-A177-3AD203B41FA5}">
                      <a16:colId xmlns:a16="http://schemas.microsoft.com/office/drawing/2014/main" val="1982487989"/>
                    </a:ext>
                  </a:extLst>
                </a:gridCol>
                <a:gridCol w="678445">
                  <a:extLst>
                    <a:ext uri="{9D8B030D-6E8A-4147-A177-3AD203B41FA5}">
                      <a16:colId xmlns:a16="http://schemas.microsoft.com/office/drawing/2014/main" val="662757141"/>
                    </a:ext>
                  </a:extLst>
                </a:gridCol>
                <a:gridCol w="721638">
                  <a:extLst>
                    <a:ext uri="{9D8B030D-6E8A-4147-A177-3AD203B41FA5}">
                      <a16:colId xmlns:a16="http://schemas.microsoft.com/office/drawing/2014/main" val="1279786268"/>
                    </a:ext>
                  </a:extLst>
                </a:gridCol>
                <a:gridCol w="719037">
                  <a:extLst>
                    <a:ext uri="{9D8B030D-6E8A-4147-A177-3AD203B41FA5}">
                      <a16:colId xmlns:a16="http://schemas.microsoft.com/office/drawing/2014/main" val="2088411998"/>
                    </a:ext>
                  </a:extLst>
                </a:gridCol>
              </a:tblGrid>
              <a:tr h="502551">
                <a:tc>
                  <a:txBody>
                    <a:bodyPr/>
                    <a:lstStyle/>
                    <a:p>
                      <a:endParaRPr lang="en-IN" sz="1200"/>
                    </a:p>
                  </a:txBody>
                  <a:tcPr>
                    <a:solidFill>
                      <a:srgbClr val="785AFF"/>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01/07/2023 - 30/06/2024</a:t>
                      </a:r>
                    </a:p>
                  </a:txBody>
                  <a:tcPr>
                    <a:solidFill>
                      <a:srgbClr val="785AFF"/>
                    </a:solidFill>
                  </a:tcPr>
                </a:tc>
                <a:tc hMerge="1">
                  <a:txBody>
                    <a:bodyPr/>
                    <a:lstStyle/>
                    <a:p>
                      <a:endParaRPr lang="en-IN"/>
                    </a:p>
                  </a:txBody>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(July)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(Aug)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(Sep)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(Oct)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extLst>
                  <a:ext uri="{0D108BD9-81ED-4DB2-BD59-A6C34878D82A}">
                    <a16:rowId xmlns:a16="http://schemas.microsoft.com/office/drawing/2014/main" val="1131413647"/>
                  </a:ext>
                </a:extLst>
              </a:tr>
              <a:tr h="502551">
                <a:tc>
                  <a:txBody>
                    <a:bodyPr/>
                    <a:lstStyle/>
                    <a:p>
                      <a:endParaRPr lang="en-IN" sz="1200"/>
                    </a:p>
                  </a:txBody>
                  <a:tcPr>
                    <a:solidFill>
                      <a:srgbClr val="785AFF"/>
                    </a:solidFill>
                  </a:tcPr>
                </a:tc>
                <a:tc>
                  <a:txBody>
                    <a:bodyPr/>
                    <a:lstStyle/>
                    <a:p>
                      <a:r>
                        <a:rPr lang="en-US" sz="1200" b="1">
                          <a:solidFill>
                            <a:schemeClr val="bg1"/>
                          </a:solidFill>
                        </a:rPr>
                        <a:t>Train Gini (90%)</a:t>
                      </a:r>
                      <a:endParaRPr lang="en-IN" sz="1200" b="1">
                        <a:solidFill>
                          <a:schemeClr val="bg1"/>
                        </a:solidFill>
                      </a:endParaRPr>
                    </a:p>
                  </a:txBody>
                  <a:tcPr>
                    <a:solidFill>
                      <a:srgbClr val="785AFF"/>
                    </a:solidFill>
                  </a:tcPr>
                </a:tc>
                <a:tc>
                  <a:txBody>
                    <a:bodyPr/>
                    <a:lstStyle/>
                    <a:p>
                      <a:r>
                        <a:rPr lang="en-US" sz="1200" b="1">
                          <a:solidFill>
                            <a:schemeClr val="bg1"/>
                          </a:solidFill>
                        </a:rPr>
                        <a:t>Val Gini (10%)</a:t>
                      </a:r>
                      <a:endParaRPr lang="en-IN"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extLst>
                  <a:ext uri="{0D108BD9-81ED-4DB2-BD59-A6C34878D82A}">
                    <a16:rowId xmlns:a16="http://schemas.microsoft.com/office/drawing/2014/main" val="3857906726"/>
                  </a:ext>
                </a:extLst>
              </a:tr>
              <a:tr h="646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Old Model retrained with the same features Bins (</a:t>
                      </a:r>
                      <a:r>
                        <a:rPr lang="en-US" sz="1200" b="1" err="1">
                          <a:solidFill>
                            <a:schemeClr val="tx1"/>
                          </a:solidFill>
                        </a:rPr>
                        <a:t>Logreg</a:t>
                      </a:r>
                      <a:r>
                        <a:rPr lang="en-US" sz="1200" b="1">
                          <a:solidFill>
                            <a:schemeClr val="tx1"/>
                          </a:solidFill>
                        </a:rPr>
                        <a:t> – v0)</a:t>
                      </a:r>
                      <a:endParaRPr lang="en-US" sz="1200">
                        <a:solidFill>
                          <a:schemeClr val="tx1"/>
                        </a:solidFill>
                      </a:endParaRPr>
                    </a:p>
                    <a:p>
                      <a:endParaRPr lang="en-IN" sz="1200">
                        <a:solidFill>
                          <a:schemeClr val="tx1"/>
                        </a:solidFill>
                      </a:endParaRPr>
                    </a:p>
                  </a:txBody>
                  <a:tcPr/>
                </a:tc>
                <a:tc>
                  <a:txBody>
                    <a:bodyPr/>
                    <a:lstStyle/>
                    <a:p>
                      <a:pPr lvl="0">
                        <a:buNone/>
                      </a:pPr>
                      <a:r>
                        <a:rPr lang="en-US" sz="1100" b="0" i="0" u="none" strike="noStrike" noProof="0">
                          <a:solidFill>
                            <a:srgbClr val="000000"/>
                          </a:solidFill>
                          <a:latin typeface="Consolas"/>
                        </a:rPr>
                        <a:t>0.1450</a:t>
                      </a:r>
                      <a:endParaRPr lang="en-US"/>
                    </a:p>
                  </a:txBody>
                  <a:tcPr/>
                </a:tc>
                <a:tc>
                  <a:txBody>
                    <a:bodyPr/>
                    <a:lstStyle/>
                    <a:p>
                      <a:pPr lvl="0">
                        <a:buNone/>
                      </a:pPr>
                      <a:r>
                        <a:rPr lang="en-US" sz="1100" b="0" i="0" u="none" strike="noStrike" noProof="0">
                          <a:solidFill>
                            <a:srgbClr val="000000"/>
                          </a:solidFill>
                          <a:latin typeface="Consolas"/>
                        </a:rPr>
                        <a:t>0.1533</a:t>
                      </a:r>
                      <a:endParaRPr lang="en-US"/>
                    </a:p>
                  </a:txBody>
                  <a:tcPr/>
                </a:tc>
                <a:tc>
                  <a:txBody>
                    <a:bodyPr/>
                    <a:lstStyle/>
                    <a:p>
                      <a:pPr lvl="0">
                        <a:buNone/>
                      </a:pPr>
                      <a:r>
                        <a:rPr lang="en-IN" sz="1100" b="0" i="0" u="none" strike="noStrike" noProof="0">
                          <a:solidFill>
                            <a:srgbClr val="000000"/>
                          </a:solidFill>
                          <a:latin typeface="Consolas"/>
                        </a:rPr>
                        <a:t>0.1350</a:t>
                      </a:r>
                      <a:endParaRPr lang="en-US"/>
                    </a:p>
                  </a:txBody>
                  <a:tcPr/>
                </a:tc>
                <a:tc>
                  <a:txBody>
                    <a:bodyPr/>
                    <a:lstStyle/>
                    <a:p>
                      <a:pPr lvl="0">
                        <a:buNone/>
                      </a:pPr>
                      <a:r>
                        <a:rPr lang="en-IN" sz="1100" b="0" i="0" u="none" strike="noStrike" noProof="0">
                          <a:solidFill>
                            <a:srgbClr val="000000"/>
                          </a:solidFill>
                          <a:latin typeface="Consolas"/>
                        </a:rPr>
                        <a:t>0.0555</a:t>
                      </a:r>
                      <a:endParaRPr lang="en-US"/>
                    </a:p>
                  </a:txBody>
                  <a:tcPr/>
                </a:tc>
                <a:tc>
                  <a:txBody>
                    <a:bodyPr/>
                    <a:lstStyle/>
                    <a:p>
                      <a:pPr lvl="0">
                        <a:buNone/>
                      </a:pPr>
                      <a:r>
                        <a:rPr lang="en-IN" sz="1100" b="0" i="0" u="none" strike="noStrike" noProof="0">
                          <a:solidFill>
                            <a:srgbClr val="000000"/>
                          </a:solidFill>
                          <a:latin typeface="Consolas"/>
                        </a:rPr>
                        <a:t>0.1620</a:t>
                      </a:r>
                      <a:endParaRPr lang="en-US"/>
                    </a:p>
                  </a:txBody>
                  <a:tcPr/>
                </a:tc>
                <a:tc>
                  <a:txBody>
                    <a:bodyPr/>
                    <a:lstStyle/>
                    <a:p>
                      <a:pPr lvl="0" algn="l">
                        <a:lnSpc>
                          <a:spcPct val="100000"/>
                        </a:lnSpc>
                        <a:spcBef>
                          <a:spcPts val="0"/>
                        </a:spcBef>
                        <a:spcAft>
                          <a:spcPts val="0"/>
                        </a:spcAft>
                        <a:buNone/>
                      </a:pPr>
                      <a:r>
                        <a:rPr lang="en-IN" sz="1100" b="0" i="0" u="none" strike="noStrike" noProof="0">
                          <a:solidFill>
                            <a:srgbClr val="000000"/>
                          </a:solidFill>
                          <a:latin typeface="Consolas"/>
                        </a:rPr>
                        <a:t>0.1338</a:t>
                      </a:r>
                    </a:p>
                    <a:p>
                      <a:pPr lvl="0">
                        <a:buNone/>
                      </a:pPr>
                      <a:endParaRPr lang="en-IN" sz="1200"/>
                    </a:p>
                  </a:txBody>
                  <a:tcPr/>
                </a:tc>
                <a:tc>
                  <a:txBody>
                    <a:bodyPr/>
                    <a:lstStyle/>
                    <a:p>
                      <a:pPr lvl="0">
                        <a:buNone/>
                      </a:pPr>
                      <a:r>
                        <a:rPr lang="en-IN" sz="1100" b="0" i="0" u="none" strike="noStrike" noProof="0">
                          <a:solidFill>
                            <a:srgbClr val="000000"/>
                          </a:solidFill>
                          <a:latin typeface="Consolas"/>
                        </a:rPr>
                        <a:t>0.0778</a:t>
                      </a:r>
                      <a:endParaRPr lang="en-US"/>
                    </a:p>
                  </a:txBody>
                  <a:tcPr/>
                </a:tc>
                <a:tc>
                  <a:txBody>
                    <a:bodyPr/>
                    <a:lstStyle/>
                    <a:p>
                      <a:pPr lvl="0">
                        <a:buNone/>
                      </a:pPr>
                      <a:r>
                        <a:rPr lang="en-IN" sz="1100" b="0" i="0" u="none" strike="noStrike" noProof="0">
                          <a:solidFill>
                            <a:srgbClr val="000000"/>
                          </a:solidFill>
                          <a:latin typeface="Consolas"/>
                        </a:rPr>
                        <a:t>0.1573</a:t>
                      </a:r>
                      <a:endParaRPr lang="en-US"/>
                    </a:p>
                  </a:txBody>
                  <a:tcPr/>
                </a:tc>
                <a:tc>
                  <a:txBody>
                    <a:bodyPr/>
                    <a:lstStyle/>
                    <a:p>
                      <a:pPr lvl="0">
                        <a:buNone/>
                      </a:pPr>
                      <a:r>
                        <a:rPr lang="en-IN" sz="1100" b="0" i="0" u="none" strike="noStrike" noProof="0">
                          <a:solidFill>
                            <a:srgbClr val="000000"/>
                          </a:solidFill>
                          <a:latin typeface="Consolas"/>
                        </a:rPr>
                        <a:t>0.1320</a:t>
                      </a:r>
                      <a:endParaRPr lang="en-US"/>
                    </a:p>
                  </a:txBody>
                  <a:tcPr/>
                </a:tc>
                <a:tc>
                  <a:txBody>
                    <a:bodyPr/>
                    <a:lstStyle/>
                    <a:p>
                      <a:pPr lvl="0">
                        <a:buNone/>
                      </a:pPr>
                      <a:r>
                        <a:rPr lang="en-IN" sz="1100" b="0" i="0" u="none" strike="noStrike" noProof="0">
                          <a:solidFill>
                            <a:srgbClr val="000000"/>
                          </a:solidFill>
                          <a:latin typeface="Consolas"/>
                        </a:rPr>
                        <a:t>0.0818</a:t>
                      </a:r>
                      <a:endParaRPr lang="en-US"/>
                    </a:p>
                  </a:txBody>
                  <a:tcPr/>
                </a:tc>
                <a:tc>
                  <a:txBody>
                    <a:bodyPr/>
                    <a:lstStyle/>
                    <a:p>
                      <a:pPr lvl="0">
                        <a:buNone/>
                      </a:pPr>
                      <a:r>
                        <a:rPr lang="en-IN" sz="1100" b="0" i="0" u="none" strike="noStrike" noProof="0">
                          <a:solidFill>
                            <a:srgbClr val="000000"/>
                          </a:solidFill>
                          <a:latin typeface="Consolas"/>
                        </a:rPr>
                        <a:t>0.1660</a:t>
                      </a:r>
                      <a:endParaRPr lang="en-US"/>
                    </a:p>
                  </a:txBody>
                  <a:tcPr/>
                </a:tc>
                <a:tc>
                  <a:txBody>
                    <a:bodyPr/>
                    <a:lstStyle/>
                    <a:p>
                      <a:pPr lvl="0">
                        <a:buNone/>
                      </a:pPr>
                      <a:r>
                        <a:rPr lang="en-IN" sz="1100" b="0" i="0" u="none" strike="noStrike" noProof="0">
                          <a:solidFill>
                            <a:srgbClr val="000000"/>
                          </a:solidFill>
                          <a:latin typeface="Consolas"/>
                        </a:rPr>
                        <a:t>0.1301</a:t>
                      </a:r>
                      <a:endParaRPr lang="en-US"/>
                    </a:p>
                  </a:txBody>
                  <a:tcPr/>
                </a:tc>
                <a:tc>
                  <a:txBody>
                    <a:bodyPr/>
                    <a:lstStyle/>
                    <a:p>
                      <a:pPr lvl="0">
                        <a:buNone/>
                      </a:pPr>
                      <a:r>
                        <a:rPr lang="en-IN" sz="1100" b="0" i="0" u="none" strike="noStrike" noProof="0">
                          <a:solidFill>
                            <a:srgbClr val="000000"/>
                          </a:solidFill>
                          <a:latin typeface="Consolas"/>
                        </a:rPr>
                        <a:t>0.0892</a:t>
                      </a:r>
                      <a:endParaRPr lang="en-US"/>
                    </a:p>
                  </a:txBody>
                  <a:tcPr/>
                </a:tc>
                <a:tc>
                  <a:txBody>
                    <a:bodyPr/>
                    <a:lstStyle/>
                    <a:p>
                      <a:pPr lvl="0">
                        <a:buNone/>
                      </a:pPr>
                      <a:r>
                        <a:rPr lang="en-IN" sz="1100" b="0" i="0" u="none" strike="noStrike" noProof="0">
                          <a:solidFill>
                            <a:srgbClr val="000000"/>
                          </a:solidFill>
                          <a:latin typeface="Consolas"/>
                        </a:rPr>
                        <a:t>0.1629</a:t>
                      </a:r>
                      <a:endParaRPr lang="en-US"/>
                    </a:p>
                  </a:txBody>
                  <a:tcPr/>
                </a:tc>
                <a:extLst>
                  <a:ext uri="{0D108BD9-81ED-4DB2-BD59-A6C34878D82A}">
                    <a16:rowId xmlns:a16="http://schemas.microsoft.com/office/drawing/2014/main" val="3192790858"/>
                  </a:ext>
                </a:extLst>
              </a:tr>
              <a:tr h="837585">
                <a:tc>
                  <a:txBody>
                    <a:bodyPr/>
                    <a:lstStyle/>
                    <a:p>
                      <a:pPr marL="0" marR="0" lvl="0" indent="0" algn="l" rtl="0" eaLnBrk="1" fontAlgn="auto" latinLnBrk="0" hangingPunct="1">
                        <a:lnSpc>
                          <a:spcPct val="100000"/>
                        </a:lnSpc>
                        <a:spcBef>
                          <a:spcPts val="0"/>
                        </a:spcBef>
                        <a:spcAft>
                          <a:spcPts val="0"/>
                        </a:spcAft>
                        <a:buClrTx/>
                        <a:buSzTx/>
                        <a:buFontTx/>
                        <a:buNone/>
                      </a:pPr>
                      <a:r>
                        <a:rPr lang="en-US" sz="1200" b="1">
                          <a:solidFill>
                            <a:schemeClr val="tx1"/>
                          </a:solidFill>
                        </a:rPr>
                        <a:t>Retrained with same feature but </a:t>
                      </a:r>
                      <a:r>
                        <a:rPr lang="en-US" sz="1400" b="1">
                          <a:solidFill>
                            <a:schemeClr val="tx1"/>
                          </a:solidFill>
                        </a:rPr>
                        <a:t>changed</a:t>
                      </a:r>
                      <a:r>
                        <a:rPr lang="en-US" sz="1200" b="1">
                          <a:solidFill>
                            <a:schemeClr val="tx1"/>
                          </a:solidFill>
                        </a:rPr>
                        <a:t> features Bins (</a:t>
                      </a:r>
                      <a:r>
                        <a:rPr lang="en-US" sz="1200" b="1" err="1">
                          <a:solidFill>
                            <a:schemeClr val="tx1"/>
                          </a:solidFill>
                        </a:rPr>
                        <a:t>Logreg</a:t>
                      </a:r>
                      <a:r>
                        <a:rPr lang="en-US" sz="1200" b="1">
                          <a:solidFill>
                            <a:schemeClr val="tx1"/>
                          </a:solidFill>
                        </a:rPr>
                        <a:t>) – v1 </a:t>
                      </a:r>
                      <a:r>
                        <a:rPr lang="en-IN" sz="1200">
                          <a:solidFill>
                            <a:schemeClr val="tx1"/>
                          </a:solidFill>
                        </a:rPr>
                        <a:t>(In production from December 2024)</a:t>
                      </a:r>
                    </a:p>
                  </a:txBody>
                  <a:tcPr/>
                </a:tc>
                <a:tc>
                  <a:txBody>
                    <a:bodyPr/>
                    <a:lstStyle/>
                    <a:p>
                      <a:pPr marL="0" marR="0" lvl="0" indent="0" algn="l" defTabSz="914400">
                        <a:lnSpc>
                          <a:spcPct val="100000"/>
                        </a:lnSpc>
                        <a:spcBef>
                          <a:spcPts val="0"/>
                        </a:spcBef>
                        <a:spcAft>
                          <a:spcPts val="0"/>
                        </a:spcAft>
                        <a:buNone/>
                        <a:tabLst/>
                        <a:defRPr/>
                      </a:pPr>
                      <a:r>
                        <a:rPr lang="en-US" sz="1100" b="0" i="0" u="none" strike="noStrike" noProof="0">
                          <a:solidFill>
                            <a:srgbClr val="000000"/>
                          </a:solidFill>
                          <a:latin typeface="Consolas"/>
                        </a:rPr>
                        <a:t>0.1581</a:t>
                      </a:r>
                      <a:endParaRPr lang="en-US"/>
                    </a:p>
                  </a:txBody>
                  <a:tcPr/>
                </a:tc>
                <a:tc>
                  <a:txBody>
                    <a:bodyPr/>
                    <a:lstStyle/>
                    <a:p>
                      <a:pPr lvl="0">
                        <a:buNone/>
                      </a:pPr>
                      <a:r>
                        <a:rPr lang="en-US" sz="1100" b="0" i="0" u="none" strike="noStrike" noProof="0">
                          <a:solidFill>
                            <a:srgbClr val="000000"/>
                          </a:solidFill>
                          <a:latin typeface="Consolas"/>
                        </a:rPr>
                        <a:t>0.1756</a:t>
                      </a:r>
                      <a:endParaRPr lang="en-US"/>
                    </a:p>
                  </a:txBody>
                  <a:tcPr/>
                </a:tc>
                <a:tc>
                  <a:txBody>
                    <a:bodyPr/>
                    <a:lstStyle/>
                    <a:p>
                      <a:pPr lvl="0">
                        <a:buNone/>
                      </a:pPr>
                      <a:r>
                        <a:rPr lang="en-IN" sz="1100" b="0" i="0" u="none" strike="noStrike" noProof="0">
                          <a:solidFill>
                            <a:srgbClr val="000000"/>
                          </a:solidFill>
                          <a:latin typeface="Consolas"/>
                        </a:rPr>
                        <a:t>0.1289</a:t>
                      </a:r>
                      <a:endParaRPr lang="en-US"/>
                    </a:p>
                  </a:txBody>
                  <a:tcPr/>
                </a:tc>
                <a:tc>
                  <a:txBody>
                    <a:bodyPr/>
                    <a:lstStyle/>
                    <a:p>
                      <a:pPr lvl="0">
                        <a:buNone/>
                      </a:pPr>
                      <a:r>
                        <a:rPr lang="en-IN" sz="1100" b="0" i="0" u="none" strike="noStrike" noProof="0">
                          <a:solidFill>
                            <a:srgbClr val="000000"/>
                          </a:solidFill>
                          <a:latin typeface="Consolas"/>
                        </a:rPr>
                        <a:t>0.0920</a:t>
                      </a:r>
                      <a:endParaRPr lang="en-US"/>
                    </a:p>
                  </a:txBody>
                  <a:tcPr/>
                </a:tc>
                <a:tc>
                  <a:txBody>
                    <a:bodyPr/>
                    <a:lstStyle/>
                    <a:p>
                      <a:pPr lvl="0">
                        <a:buNone/>
                      </a:pPr>
                      <a:r>
                        <a:rPr lang="en-IN" sz="1100" b="0" i="0" u="none" strike="noStrike" noProof="0">
                          <a:solidFill>
                            <a:srgbClr val="000000"/>
                          </a:solidFill>
                          <a:latin typeface="Consolas"/>
                        </a:rPr>
                        <a:t>0.1363</a:t>
                      </a:r>
                      <a:endParaRPr lang="en-US"/>
                    </a:p>
                  </a:txBody>
                  <a:tcPr/>
                </a:tc>
                <a:tc>
                  <a:txBody>
                    <a:bodyPr/>
                    <a:lstStyle/>
                    <a:p>
                      <a:pPr lvl="0">
                        <a:buNone/>
                      </a:pPr>
                      <a:r>
                        <a:rPr lang="en-IN" sz="1100" b="0" i="0" u="none" strike="noStrike" noProof="0">
                          <a:solidFill>
                            <a:srgbClr val="000000"/>
                          </a:solidFill>
                          <a:latin typeface="Consolas"/>
                        </a:rPr>
                        <a:t>0.1368</a:t>
                      </a:r>
                      <a:endParaRPr lang="en-US"/>
                    </a:p>
                  </a:txBody>
                  <a:tcPr/>
                </a:tc>
                <a:tc>
                  <a:txBody>
                    <a:bodyPr/>
                    <a:lstStyle/>
                    <a:p>
                      <a:pPr lvl="0">
                        <a:buNone/>
                      </a:pPr>
                      <a:r>
                        <a:rPr lang="en-IN" sz="1100" b="0" i="0" u="none" strike="noStrike" noProof="0">
                          <a:solidFill>
                            <a:srgbClr val="000000"/>
                          </a:solidFill>
                          <a:latin typeface="Consolas"/>
                        </a:rPr>
                        <a:t>0.1123</a:t>
                      </a:r>
                      <a:endParaRPr lang="en-US"/>
                    </a:p>
                  </a:txBody>
                  <a:tcPr/>
                </a:tc>
                <a:tc>
                  <a:txBody>
                    <a:bodyPr/>
                    <a:lstStyle/>
                    <a:p>
                      <a:pPr lvl="0">
                        <a:buNone/>
                      </a:pPr>
                      <a:r>
                        <a:rPr lang="en-IN" sz="1100" b="0" i="0" u="none" strike="noStrike" noProof="0">
                          <a:solidFill>
                            <a:srgbClr val="000000"/>
                          </a:solidFill>
                          <a:latin typeface="Consolas"/>
                        </a:rPr>
                        <a:t>0.1434</a:t>
                      </a:r>
                      <a:endParaRPr lang="en-US"/>
                    </a:p>
                  </a:txBody>
                  <a:tcPr/>
                </a:tc>
                <a:tc>
                  <a:txBody>
                    <a:bodyPr/>
                    <a:lstStyle/>
                    <a:p>
                      <a:pPr lvl="0">
                        <a:buNone/>
                      </a:pPr>
                      <a:r>
                        <a:rPr lang="en-IN" sz="1100" b="0" i="0" u="none" strike="noStrike" noProof="0">
                          <a:solidFill>
                            <a:srgbClr val="000000"/>
                          </a:solidFill>
                          <a:latin typeface="Consolas"/>
                        </a:rPr>
                        <a:t>0.1021</a:t>
                      </a:r>
                      <a:endParaRPr lang="en-US"/>
                    </a:p>
                  </a:txBody>
                  <a:tcPr/>
                </a:tc>
                <a:tc>
                  <a:txBody>
                    <a:bodyPr/>
                    <a:lstStyle/>
                    <a:p>
                      <a:pPr lvl="0">
                        <a:buNone/>
                      </a:pPr>
                      <a:r>
                        <a:rPr lang="en-IN" sz="1100" b="0" i="0" u="none" strike="noStrike" noProof="0">
                          <a:solidFill>
                            <a:srgbClr val="000000"/>
                          </a:solidFill>
                          <a:latin typeface="Consolas"/>
                        </a:rPr>
                        <a:t>0.0548</a:t>
                      </a:r>
                      <a:endParaRPr lang="en-US"/>
                    </a:p>
                  </a:txBody>
                  <a:tcPr/>
                </a:tc>
                <a:tc>
                  <a:txBody>
                    <a:bodyPr/>
                    <a:lstStyle/>
                    <a:p>
                      <a:pPr lvl="0">
                        <a:buNone/>
                      </a:pPr>
                      <a:r>
                        <a:rPr lang="en-IN" sz="1100" b="0" i="0" u="none" strike="noStrike" noProof="0">
                          <a:solidFill>
                            <a:srgbClr val="000000"/>
                          </a:solidFill>
                          <a:latin typeface="Consolas"/>
                        </a:rPr>
                        <a:t>0.1281</a:t>
                      </a:r>
                      <a:endParaRPr lang="en-US"/>
                    </a:p>
                  </a:txBody>
                  <a:tcPr/>
                </a:tc>
                <a:tc>
                  <a:txBody>
                    <a:bodyPr/>
                    <a:lstStyle/>
                    <a:p>
                      <a:pPr lvl="0">
                        <a:buNone/>
                      </a:pPr>
                      <a:r>
                        <a:rPr lang="en-IN" sz="1100" b="0" i="0" u="none" strike="noStrike" noProof="0">
                          <a:solidFill>
                            <a:srgbClr val="000000"/>
                          </a:solidFill>
                          <a:latin typeface="Consolas"/>
                        </a:rPr>
                        <a:t>0.1052</a:t>
                      </a:r>
                      <a:endParaRPr lang="en-US"/>
                    </a:p>
                  </a:txBody>
                  <a:tcPr/>
                </a:tc>
                <a:tc>
                  <a:txBody>
                    <a:bodyPr/>
                    <a:lstStyle/>
                    <a:p>
                      <a:pPr lvl="0">
                        <a:buNone/>
                      </a:pPr>
                      <a:r>
                        <a:rPr lang="en-IN" sz="1100" b="0" i="0" u="none" strike="noStrike" noProof="0">
                          <a:solidFill>
                            <a:srgbClr val="000000"/>
                          </a:solidFill>
                          <a:latin typeface="Consolas"/>
                        </a:rPr>
                        <a:t>0.1027</a:t>
                      </a:r>
                      <a:endParaRPr lang="en-US"/>
                    </a:p>
                  </a:txBody>
                  <a:tcPr/>
                </a:tc>
                <a:tc>
                  <a:txBody>
                    <a:bodyPr/>
                    <a:lstStyle/>
                    <a:p>
                      <a:pPr lvl="0">
                        <a:buNone/>
                      </a:pPr>
                      <a:r>
                        <a:rPr lang="en-IN" sz="1100" b="0" i="0" u="none" strike="noStrike" noProof="0">
                          <a:solidFill>
                            <a:srgbClr val="000000"/>
                          </a:solidFill>
                          <a:latin typeface="Consolas"/>
                        </a:rPr>
                        <a:t>0.1082</a:t>
                      </a:r>
                      <a:endParaRPr lang="en-US"/>
                    </a:p>
                  </a:txBody>
                  <a:tcPr/>
                </a:tc>
                <a:extLst>
                  <a:ext uri="{0D108BD9-81ED-4DB2-BD59-A6C34878D82A}">
                    <a16:rowId xmlns:a16="http://schemas.microsoft.com/office/drawing/2014/main" val="727799195"/>
                  </a:ext>
                </a:extLst>
              </a:tr>
              <a:tr h="5025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Current 19 feat Model  (</a:t>
                      </a:r>
                      <a:r>
                        <a:rPr lang="en-US" sz="1200" b="1" err="1">
                          <a:solidFill>
                            <a:schemeClr val="tx1"/>
                          </a:solidFill>
                        </a:rPr>
                        <a:t>Catboost</a:t>
                      </a:r>
                      <a:r>
                        <a:rPr lang="en-US" sz="1200" b="1">
                          <a:solidFill>
                            <a:schemeClr val="tx1"/>
                          </a:solidFill>
                        </a:rPr>
                        <a:t>) – v2</a:t>
                      </a:r>
                      <a:endParaRPr lang="en-US" sz="1200">
                        <a:solidFill>
                          <a:schemeClr val="tx1"/>
                        </a:solidFill>
                      </a:endParaRPr>
                    </a:p>
                    <a:p>
                      <a:endParaRPr lang="en-IN" sz="1200">
                        <a:solidFill>
                          <a:schemeClr val="tx1"/>
                        </a:solidFill>
                      </a:endParaRPr>
                    </a:p>
                  </a:txBody>
                  <a:tcPr/>
                </a:tc>
                <a:tc>
                  <a:txBody>
                    <a:bodyPr/>
                    <a:lstStyle/>
                    <a:p>
                      <a:pPr lvl="0">
                        <a:buNone/>
                      </a:pPr>
                      <a:r>
                        <a:rPr lang="it-IT" sz="1100" b="0" i="0" u="none" strike="noStrike" noProof="0">
                          <a:solidFill>
                            <a:srgbClr val="000000"/>
                          </a:solidFill>
                          <a:latin typeface="Consolas"/>
                        </a:rPr>
                        <a:t>0.3747</a:t>
                      </a:r>
                      <a:endParaRPr lang="en-US"/>
                    </a:p>
                  </a:txBody>
                  <a:tcPr/>
                </a:tc>
                <a:tc>
                  <a:txBody>
                    <a:bodyPr/>
                    <a:lstStyle/>
                    <a:p>
                      <a:pPr lvl="0">
                        <a:buNone/>
                      </a:pPr>
                      <a:r>
                        <a:rPr lang="it-IT" sz="1100" b="0" i="0" u="none" strike="noStrike" noProof="0">
                          <a:solidFill>
                            <a:srgbClr val="000000"/>
                          </a:solidFill>
                          <a:latin typeface="Consolas"/>
                        </a:rPr>
                        <a:t>0.2825</a:t>
                      </a:r>
                      <a:endParaRPr lang="en-US"/>
                    </a:p>
                  </a:txBody>
                  <a:tcPr/>
                </a:tc>
                <a:tc>
                  <a:txBody>
                    <a:bodyPr/>
                    <a:lstStyle/>
                    <a:p>
                      <a:pPr lvl="0">
                        <a:buNone/>
                      </a:pPr>
                      <a:r>
                        <a:rPr lang="it-IT" sz="1100" b="0" i="0" u="none" strike="noStrike" noProof="0">
                          <a:solidFill>
                            <a:srgbClr val="000000"/>
                          </a:solidFill>
                          <a:latin typeface="Consolas"/>
                        </a:rPr>
                        <a:t>0.2979</a:t>
                      </a:r>
                      <a:endParaRPr lang="en-US"/>
                    </a:p>
                  </a:txBody>
                  <a:tcPr/>
                </a:tc>
                <a:tc>
                  <a:txBody>
                    <a:bodyPr/>
                    <a:lstStyle/>
                    <a:p>
                      <a:pPr lvl="0">
                        <a:buNone/>
                      </a:pPr>
                      <a:r>
                        <a:rPr lang="it-IT" sz="1100" b="0" i="0" u="none" strike="noStrike" noProof="0">
                          <a:solidFill>
                            <a:srgbClr val="000000"/>
                          </a:solidFill>
                          <a:latin typeface="Consolas"/>
                        </a:rPr>
                        <a:t>0.2155</a:t>
                      </a:r>
                      <a:endParaRPr lang="en-US"/>
                    </a:p>
                  </a:txBody>
                  <a:tcPr/>
                </a:tc>
                <a:tc>
                  <a:txBody>
                    <a:bodyPr/>
                    <a:lstStyle/>
                    <a:p>
                      <a:pPr lvl="0">
                        <a:buNone/>
                      </a:pPr>
                      <a:r>
                        <a:rPr lang="it-IT" sz="1100" b="0" i="0" u="none" strike="noStrike" noProof="0">
                          <a:solidFill>
                            <a:srgbClr val="000000"/>
                          </a:solidFill>
                          <a:latin typeface="Consolas"/>
                        </a:rPr>
                        <a:t>0.2945</a:t>
                      </a:r>
                      <a:endParaRPr lang="en-US"/>
                    </a:p>
                  </a:txBody>
                  <a:tcPr/>
                </a:tc>
                <a:tc>
                  <a:txBody>
                    <a:bodyPr/>
                    <a:lstStyle/>
                    <a:p>
                      <a:pPr lvl="0" algn="l">
                        <a:lnSpc>
                          <a:spcPct val="100000"/>
                        </a:lnSpc>
                        <a:spcBef>
                          <a:spcPts val="0"/>
                        </a:spcBef>
                        <a:spcAft>
                          <a:spcPts val="0"/>
                        </a:spcAft>
                        <a:buNone/>
                      </a:pPr>
                      <a:r>
                        <a:rPr lang="it-IT" sz="1100" b="0" i="0" u="none" strike="noStrike" noProof="0">
                          <a:solidFill>
                            <a:srgbClr val="000000"/>
                          </a:solidFill>
                          <a:latin typeface="Consolas"/>
                        </a:rPr>
                        <a:t>0.2721</a:t>
                      </a:r>
                    </a:p>
                  </a:txBody>
                  <a:tcPr/>
                </a:tc>
                <a:tc>
                  <a:txBody>
                    <a:bodyPr/>
                    <a:lstStyle/>
                    <a:p>
                      <a:pPr lvl="0">
                        <a:buNone/>
                      </a:pPr>
                      <a:r>
                        <a:rPr lang="it-IT" sz="1100" b="0" i="0" u="none" strike="noStrike" noProof="0">
                          <a:solidFill>
                            <a:srgbClr val="000000"/>
                          </a:solidFill>
                          <a:latin typeface="Consolas"/>
                        </a:rPr>
                        <a:t>0.2083</a:t>
                      </a:r>
                      <a:endParaRPr lang="en-US"/>
                    </a:p>
                  </a:txBody>
                  <a:tcPr/>
                </a:tc>
                <a:tc>
                  <a:txBody>
                    <a:bodyPr/>
                    <a:lstStyle/>
                    <a:p>
                      <a:pPr lvl="0">
                        <a:buNone/>
                      </a:pPr>
                      <a:r>
                        <a:rPr lang="it-IT" sz="1100" b="0" i="0" u="none" strike="noStrike" noProof="0">
                          <a:solidFill>
                            <a:srgbClr val="000000"/>
                          </a:solidFill>
                          <a:latin typeface="Consolas"/>
                        </a:rPr>
                        <a:t>0.2704</a:t>
                      </a:r>
                      <a:endParaRPr lang="en-US"/>
                    </a:p>
                  </a:txBody>
                  <a:tcPr/>
                </a:tc>
                <a:tc>
                  <a:txBody>
                    <a:bodyPr/>
                    <a:lstStyle/>
                    <a:p>
                      <a:pPr lvl="0" algn="l">
                        <a:lnSpc>
                          <a:spcPct val="100000"/>
                        </a:lnSpc>
                        <a:spcBef>
                          <a:spcPts val="0"/>
                        </a:spcBef>
                        <a:spcAft>
                          <a:spcPts val="0"/>
                        </a:spcAft>
                        <a:buNone/>
                      </a:pPr>
                      <a:r>
                        <a:rPr lang="it-IT" sz="1100" b="0" i="0" u="none" strike="noStrike" noProof="0">
                          <a:solidFill>
                            <a:srgbClr val="000000"/>
                          </a:solidFill>
                          <a:latin typeface="Consolas"/>
                        </a:rPr>
                        <a:t>0.2980</a:t>
                      </a:r>
                      <a:endParaRPr lang="en-US"/>
                    </a:p>
                  </a:txBody>
                  <a:tcPr/>
                </a:tc>
                <a:tc>
                  <a:txBody>
                    <a:bodyPr/>
                    <a:lstStyle/>
                    <a:p>
                      <a:pPr lvl="0">
                        <a:buNone/>
                      </a:pPr>
                      <a:r>
                        <a:rPr lang="it-IT" sz="1100" b="0" i="0" u="none" strike="noStrike" noProof="0">
                          <a:solidFill>
                            <a:srgbClr val="000000"/>
                          </a:solidFill>
                          <a:latin typeface="Consolas"/>
                        </a:rPr>
                        <a:t>0.1811</a:t>
                      </a:r>
                      <a:endParaRPr lang="en-US"/>
                    </a:p>
                  </a:txBody>
                  <a:tcPr/>
                </a:tc>
                <a:tc>
                  <a:txBody>
                    <a:bodyPr/>
                    <a:lstStyle/>
                    <a:p>
                      <a:pPr lvl="0">
                        <a:buNone/>
                      </a:pPr>
                      <a:r>
                        <a:rPr lang="it-IT" sz="1100" b="0" i="0" u="none" strike="noStrike" noProof="0">
                          <a:solidFill>
                            <a:srgbClr val="000000"/>
                          </a:solidFill>
                          <a:latin typeface="Consolas"/>
                        </a:rPr>
                        <a:t>0.3095</a:t>
                      </a:r>
                      <a:endParaRPr lang="en-US"/>
                    </a:p>
                  </a:txBody>
                  <a:tcPr/>
                </a:tc>
                <a:tc>
                  <a:txBody>
                    <a:bodyPr/>
                    <a:lstStyle/>
                    <a:p>
                      <a:pPr lvl="0">
                        <a:buNone/>
                      </a:pPr>
                      <a:r>
                        <a:rPr lang="it-IT" sz="1100" b="0" i="0" u="none" strike="noStrike" noProof="0">
                          <a:solidFill>
                            <a:srgbClr val="000000"/>
                          </a:solidFill>
                          <a:latin typeface="Consolas"/>
                        </a:rPr>
                        <a:t>0.3105</a:t>
                      </a:r>
                      <a:endParaRPr lang="en-US"/>
                    </a:p>
                  </a:txBody>
                  <a:tcPr/>
                </a:tc>
                <a:tc>
                  <a:txBody>
                    <a:bodyPr/>
                    <a:lstStyle/>
                    <a:p>
                      <a:pPr lvl="0">
                        <a:buNone/>
                      </a:pPr>
                      <a:r>
                        <a:rPr lang="it-IT" sz="1100" b="0" i="0" u="none" strike="noStrike" noProof="0">
                          <a:solidFill>
                            <a:srgbClr val="000000"/>
                          </a:solidFill>
                          <a:latin typeface="Consolas"/>
                        </a:rPr>
                        <a:t>0.2060</a:t>
                      </a:r>
                      <a:endParaRPr lang="en-US"/>
                    </a:p>
                  </a:txBody>
                  <a:tcPr/>
                </a:tc>
                <a:tc>
                  <a:txBody>
                    <a:bodyPr/>
                    <a:lstStyle/>
                    <a:p>
                      <a:pPr lvl="0">
                        <a:buNone/>
                      </a:pPr>
                      <a:r>
                        <a:rPr lang="it-IT" sz="1100" b="0" i="0" u="none" strike="noStrike" noProof="0">
                          <a:solidFill>
                            <a:srgbClr val="000000"/>
                          </a:solidFill>
                          <a:latin typeface="Consolas"/>
                        </a:rPr>
                        <a:t>0.3072</a:t>
                      </a:r>
                      <a:endParaRPr lang="en-US"/>
                    </a:p>
                  </a:txBody>
                  <a:tcPr/>
                </a:tc>
                <a:extLst>
                  <a:ext uri="{0D108BD9-81ED-4DB2-BD59-A6C34878D82A}">
                    <a16:rowId xmlns:a16="http://schemas.microsoft.com/office/drawing/2014/main" val="1727426228"/>
                  </a:ext>
                </a:extLst>
              </a:tr>
              <a:tr h="502551">
                <a:tc>
                  <a:txBody>
                    <a:bodyPr/>
                    <a:lstStyle/>
                    <a:p>
                      <a:pPr lvl="0">
                        <a:buNone/>
                      </a:pPr>
                      <a:r>
                        <a:rPr lang="en-US" sz="1200" b="1" i="0" u="none" strike="noStrike" noProof="0">
                          <a:solidFill>
                            <a:schemeClr val="tx1"/>
                          </a:solidFill>
                          <a:latin typeface="Aptos"/>
                        </a:rPr>
                        <a:t>Current 18 feat Model (</a:t>
                      </a:r>
                      <a:r>
                        <a:rPr lang="en-US" sz="1200" b="1" i="0" u="none" strike="noStrike" noProof="0" err="1">
                          <a:solidFill>
                            <a:schemeClr val="tx1"/>
                          </a:solidFill>
                          <a:latin typeface="Aptos"/>
                        </a:rPr>
                        <a:t>Catboost</a:t>
                      </a:r>
                      <a:r>
                        <a:rPr lang="en-US" sz="1200" b="1" i="0" u="none" strike="noStrike" noProof="0">
                          <a:solidFill>
                            <a:schemeClr val="tx1"/>
                          </a:solidFill>
                          <a:latin typeface="Aptos"/>
                        </a:rPr>
                        <a:t>) – v2.1 (</a:t>
                      </a:r>
                      <a:r>
                        <a:rPr lang="en-US" sz="1200" b="1" i="0" u="none" strike="noStrike" noProof="0" err="1">
                          <a:solidFill>
                            <a:schemeClr val="tx1"/>
                          </a:solidFill>
                          <a:latin typeface="Aptos"/>
                        </a:rPr>
                        <a:t>wihout</a:t>
                      </a:r>
                      <a:r>
                        <a:rPr lang="en-US" sz="1200" b="1" i="0" u="none" strike="noStrike" noProof="0">
                          <a:solidFill>
                            <a:schemeClr val="tx1"/>
                          </a:solidFill>
                          <a:latin typeface="Aptos"/>
                        </a:rPr>
                        <a:t> the SIL Product type feature)</a:t>
                      </a:r>
                      <a:endParaRPr lang="en-US"/>
                    </a:p>
                  </a:txBody>
                  <a:tcPr/>
                </a:tc>
                <a:tc>
                  <a:txBody>
                    <a:bodyPr/>
                    <a:lstStyle/>
                    <a:p>
                      <a:pPr lvl="0">
                        <a:buNone/>
                      </a:pPr>
                      <a:r>
                        <a:rPr lang="it-IT" sz="1100" b="0" i="0" u="none" strike="noStrike" noProof="0">
                          <a:solidFill>
                            <a:srgbClr val="000000"/>
                          </a:solidFill>
                          <a:latin typeface="Consolas"/>
                        </a:rPr>
                        <a:t>0.3714</a:t>
                      </a:r>
                      <a:endParaRPr lang="en-US"/>
                    </a:p>
                  </a:txBody>
                  <a:tcPr/>
                </a:tc>
                <a:tc>
                  <a:txBody>
                    <a:bodyPr/>
                    <a:lstStyle/>
                    <a:p>
                      <a:pPr lvl="0">
                        <a:buNone/>
                      </a:pPr>
                      <a:r>
                        <a:rPr lang="it-IT" sz="1100" b="0" i="0" u="none" strike="noStrike" noProof="0">
                          <a:solidFill>
                            <a:srgbClr val="000000"/>
                          </a:solidFill>
                          <a:latin typeface="Consolas"/>
                        </a:rPr>
                        <a:t>0.2780</a:t>
                      </a:r>
                      <a:endParaRPr lang="en-US"/>
                    </a:p>
                  </a:txBody>
                  <a:tcPr/>
                </a:tc>
                <a:tc>
                  <a:txBody>
                    <a:bodyPr/>
                    <a:lstStyle/>
                    <a:p>
                      <a:pPr lvl="0">
                        <a:buNone/>
                      </a:pPr>
                      <a:r>
                        <a:rPr lang="it-IT" sz="1100" b="0" i="0" u="none" strike="noStrike" noProof="0">
                          <a:solidFill>
                            <a:srgbClr val="000000"/>
                          </a:solidFill>
                          <a:latin typeface="Consolas"/>
                        </a:rPr>
                        <a:t>0.2687</a:t>
                      </a:r>
                      <a:endParaRPr lang="en-US"/>
                    </a:p>
                  </a:txBody>
                  <a:tcPr/>
                </a:tc>
                <a:tc>
                  <a:txBody>
                    <a:bodyPr/>
                    <a:lstStyle/>
                    <a:p>
                      <a:pPr lvl="0">
                        <a:buNone/>
                      </a:pPr>
                      <a:r>
                        <a:rPr lang="it-IT" sz="1100" b="0" i="0" u="none" strike="noStrike" noProof="0">
                          <a:solidFill>
                            <a:srgbClr val="000000"/>
                          </a:solidFill>
                          <a:latin typeface="Consolas"/>
                        </a:rPr>
                        <a:t>0.2110</a:t>
                      </a:r>
                      <a:endParaRPr lang="en-US"/>
                    </a:p>
                  </a:txBody>
                  <a:tcPr/>
                </a:tc>
                <a:tc>
                  <a:txBody>
                    <a:bodyPr/>
                    <a:lstStyle/>
                    <a:p>
                      <a:pPr lvl="0">
                        <a:buNone/>
                      </a:pPr>
                      <a:r>
                        <a:rPr lang="it-IT" sz="1100" b="0" i="0" u="none" strike="noStrike" noProof="0">
                          <a:solidFill>
                            <a:srgbClr val="000000"/>
                          </a:solidFill>
                          <a:latin typeface="Consolas"/>
                        </a:rPr>
                        <a:t>0.2925</a:t>
                      </a:r>
                      <a:endParaRPr lang="en-US"/>
                    </a:p>
                  </a:txBody>
                  <a:tcPr/>
                </a:tc>
                <a:tc>
                  <a:txBody>
                    <a:bodyPr/>
                    <a:lstStyle/>
                    <a:p>
                      <a:pPr lvl="0" algn="l">
                        <a:lnSpc>
                          <a:spcPct val="100000"/>
                        </a:lnSpc>
                        <a:spcBef>
                          <a:spcPts val="0"/>
                        </a:spcBef>
                        <a:spcAft>
                          <a:spcPts val="0"/>
                        </a:spcAft>
                        <a:buNone/>
                      </a:pPr>
                      <a:r>
                        <a:rPr lang="it-IT" sz="1100" b="0" i="0" u="none" strike="noStrike" noProof="0">
                          <a:solidFill>
                            <a:srgbClr val="000000"/>
                          </a:solidFill>
                          <a:latin typeface="Consolas"/>
                        </a:rPr>
                        <a:t>0.2504</a:t>
                      </a:r>
                      <a:endParaRPr lang="en-US"/>
                    </a:p>
                  </a:txBody>
                  <a:tcPr/>
                </a:tc>
                <a:tc>
                  <a:txBody>
                    <a:bodyPr/>
                    <a:lstStyle/>
                    <a:p>
                      <a:pPr lvl="0">
                        <a:buNone/>
                      </a:pPr>
                      <a:r>
                        <a:rPr lang="it-IT" sz="1100" b="0" i="0" u="none" strike="noStrike" noProof="0">
                          <a:solidFill>
                            <a:srgbClr val="000000"/>
                          </a:solidFill>
                          <a:latin typeface="Consolas"/>
                        </a:rPr>
                        <a:t>0.2136</a:t>
                      </a:r>
                      <a:endParaRPr lang="en-US"/>
                    </a:p>
                  </a:txBody>
                  <a:tcPr/>
                </a:tc>
                <a:tc>
                  <a:txBody>
                    <a:bodyPr/>
                    <a:lstStyle/>
                    <a:p>
                      <a:pPr lvl="0">
                        <a:buNone/>
                      </a:pPr>
                      <a:r>
                        <a:rPr lang="it-IT" sz="1100" b="0" i="0" u="none" strike="noStrike" noProof="0">
                          <a:solidFill>
                            <a:srgbClr val="000000"/>
                          </a:solidFill>
                          <a:latin typeface="Consolas"/>
                        </a:rPr>
                        <a:t>0.2710</a:t>
                      </a:r>
                      <a:endParaRPr lang="en-US"/>
                    </a:p>
                  </a:txBody>
                  <a:tcPr/>
                </a:tc>
                <a:tc>
                  <a:txBody>
                    <a:bodyPr/>
                    <a:lstStyle/>
                    <a:p>
                      <a:pPr lvl="0" algn="l">
                        <a:lnSpc>
                          <a:spcPct val="100000"/>
                        </a:lnSpc>
                        <a:spcBef>
                          <a:spcPts val="0"/>
                        </a:spcBef>
                        <a:spcAft>
                          <a:spcPts val="0"/>
                        </a:spcAft>
                        <a:buNone/>
                      </a:pPr>
                      <a:r>
                        <a:rPr lang="it-IT" sz="1100" b="0" i="0" u="none" strike="noStrike" noProof="0">
                          <a:solidFill>
                            <a:srgbClr val="000000"/>
                          </a:solidFill>
                          <a:latin typeface="Consolas"/>
                        </a:rPr>
                        <a:t>0.2681</a:t>
                      </a:r>
                      <a:endParaRPr lang="en-US"/>
                    </a:p>
                  </a:txBody>
                  <a:tcPr/>
                </a:tc>
                <a:tc>
                  <a:txBody>
                    <a:bodyPr/>
                    <a:lstStyle/>
                    <a:p>
                      <a:pPr lvl="0">
                        <a:buNone/>
                      </a:pPr>
                      <a:r>
                        <a:rPr lang="it-IT" sz="1100" b="0" i="0" u="none" strike="noStrike" noProof="0">
                          <a:solidFill>
                            <a:srgbClr val="000000"/>
                          </a:solidFill>
                          <a:latin typeface="Consolas"/>
                        </a:rPr>
                        <a:t>0.1803</a:t>
                      </a:r>
                      <a:endParaRPr lang="en-US"/>
                    </a:p>
                  </a:txBody>
                  <a:tcPr/>
                </a:tc>
                <a:tc>
                  <a:txBody>
                    <a:bodyPr/>
                    <a:lstStyle/>
                    <a:p>
                      <a:pPr lvl="0">
                        <a:buNone/>
                      </a:pPr>
                      <a:r>
                        <a:rPr lang="it-IT" sz="1100" b="0" i="0" u="none" strike="noStrike" noProof="0">
                          <a:solidFill>
                            <a:srgbClr val="000000"/>
                          </a:solidFill>
                          <a:latin typeface="Consolas"/>
                        </a:rPr>
                        <a:t>0.3125</a:t>
                      </a:r>
                      <a:endParaRPr lang="en-US"/>
                    </a:p>
                  </a:txBody>
                  <a:tcPr/>
                </a:tc>
                <a:tc>
                  <a:txBody>
                    <a:bodyPr/>
                    <a:lstStyle/>
                    <a:p>
                      <a:pPr lvl="0">
                        <a:buNone/>
                      </a:pPr>
                      <a:r>
                        <a:rPr lang="it-IT" sz="1100" b="0" i="0" u="none" strike="noStrike" noProof="0">
                          <a:solidFill>
                            <a:srgbClr val="000000"/>
                          </a:solidFill>
                          <a:latin typeface="Consolas"/>
                        </a:rPr>
                        <a:t>0.2740</a:t>
                      </a:r>
                      <a:endParaRPr lang="en-US"/>
                    </a:p>
                  </a:txBody>
                  <a:tcPr/>
                </a:tc>
                <a:tc>
                  <a:txBody>
                    <a:bodyPr/>
                    <a:lstStyle/>
                    <a:p>
                      <a:pPr lvl="0">
                        <a:buNone/>
                      </a:pPr>
                      <a:r>
                        <a:rPr lang="it-IT" sz="1100" b="0" i="0" u="none" strike="noStrike" noProof="0">
                          <a:solidFill>
                            <a:srgbClr val="000000"/>
                          </a:solidFill>
                          <a:latin typeface="Consolas"/>
                        </a:rPr>
                        <a:t>0.1997</a:t>
                      </a:r>
                      <a:endParaRPr lang="en-US"/>
                    </a:p>
                  </a:txBody>
                  <a:tcPr/>
                </a:tc>
                <a:tc>
                  <a:txBody>
                    <a:bodyPr/>
                    <a:lstStyle/>
                    <a:p>
                      <a:pPr lvl="0">
                        <a:buNone/>
                      </a:pPr>
                      <a:r>
                        <a:rPr lang="it-IT" sz="1100" b="0" i="0" u="none" strike="noStrike" noProof="0">
                          <a:solidFill>
                            <a:srgbClr val="000000"/>
                          </a:solidFill>
                          <a:latin typeface="Consolas"/>
                        </a:rPr>
                        <a:t>0.3078</a:t>
                      </a:r>
                      <a:endParaRPr lang="en-US"/>
                    </a:p>
                  </a:txBody>
                  <a:tcPr/>
                </a:tc>
                <a:extLst>
                  <a:ext uri="{0D108BD9-81ED-4DB2-BD59-A6C34878D82A}">
                    <a16:rowId xmlns:a16="http://schemas.microsoft.com/office/drawing/2014/main" val="1351796801"/>
                  </a:ext>
                </a:extLst>
              </a:tr>
            </a:tbl>
          </a:graphicData>
        </a:graphic>
      </p:graphicFrame>
    </p:spTree>
    <p:extLst>
      <p:ext uri="{BB962C8B-B14F-4D97-AF65-F5344CB8AC3E}">
        <p14:creationId xmlns:p14="http://schemas.microsoft.com/office/powerpoint/2010/main" val="208515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5AF8-E51D-9DB1-B1E9-648E9B5ACA30}"/>
              </a:ext>
            </a:extLst>
          </p:cNvPr>
          <p:cNvSpPr>
            <a:spLocks noGrp="1"/>
          </p:cNvSpPr>
          <p:nvPr>
            <p:ph type="title"/>
          </p:nvPr>
        </p:nvSpPr>
        <p:spPr>
          <a:xfrm>
            <a:off x="705294" y="365125"/>
            <a:ext cx="10648506" cy="1343283"/>
          </a:xfrm>
        </p:spPr>
        <p:txBody>
          <a:bodyPr>
            <a:noAutofit/>
          </a:bodyPr>
          <a:lstStyle/>
          <a:p>
            <a:r>
              <a:rPr lang="en-US" sz="3200" b="1">
                <a:solidFill>
                  <a:srgbClr val="785AFF"/>
                </a:solidFill>
              </a:rPr>
              <a:t>For your Reference: Retrained with </a:t>
            </a:r>
            <a:r>
              <a:rPr lang="en-US" sz="3600" b="1">
                <a:solidFill>
                  <a:srgbClr val="785AFF"/>
                </a:solidFill>
              </a:rPr>
              <a:t>changed</a:t>
            </a:r>
            <a:r>
              <a:rPr lang="en-US" sz="3200" b="1">
                <a:solidFill>
                  <a:srgbClr val="785AFF"/>
                </a:solidFill>
              </a:rPr>
              <a:t> features Bins (</a:t>
            </a:r>
            <a:r>
              <a:rPr lang="en-US" sz="3200" b="1" err="1">
                <a:solidFill>
                  <a:srgbClr val="785AFF"/>
                </a:solidFill>
              </a:rPr>
              <a:t>Logreg</a:t>
            </a:r>
            <a:r>
              <a:rPr lang="en-US" sz="3200" b="1">
                <a:solidFill>
                  <a:srgbClr val="785AFF"/>
                </a:solidFill>
              </a:rPr>
              <a:t>) – v1 (In production since December 2024)</a:t>
            </a:r>
            <a:endParaRPr lang="en-US" sz="3200"/>
          </a:p>
        </p:txBody>
      </p:sp>
      <p:pic>
        <p:nvPicPr>
          <p:cNvPr id="4" name="Content Placeholder 3">
            <a:extLst>
              <a:ext uri="{FF2B5EF4-FFF2-40B4-BE49-F238E27FC236}">
                <a16:creationId xmlns:a16="http://schemas.microsoft.com/office/drawing/2014/main" id="{B7B13240-3262-E67A-AFE7-3D9795CBD3B5}"/>
              </a:ext>
            </a:extLst>
          </p:cNvPr>
          <p:cNvPicPr>
            <a:picLocks noGrp="1" noChangeAspect="1"/>
          </p:cNvPicPr>
          <p:nvPr>
            <p:ph idx="1"/>
          </p:nvPr>
        </p:nvPicPr>
        <p:blipFill>
          <a:blip r:embed="rId2"/>
          <a:stretch>
            <a:fillRect/>
          </a:stretch>
        </p:blipFill>
        <p:spPr>
          <a:xfrm>
            <a:off x="7435565" y="1768307"/>
            <a:ext cx="4309498" cy="4351338"/>
          </a:xfrm>
          <a:prstGeom prst="rect">
            <a:avLst/>
          </a:prstGeom>
        </p:spPr>
      </p:pic>
      <p:pic>
        <p:nvPicPr>
          <p:cNvPr id="5" name="Picture 2">
            <a:extLst>
              <a:ext uri="{FF2B5EF4-FFF2-40B4-BE49-F238E27FC236}">
                <a16:creationId xmlns:a16="http://schemas.microsoft.com/office/drawing/2014/main" id="{9276CA47-5590-5A66-F791-6AA3588B1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86" y="2037242"/>
            <a:ext cx="6295656" cy="278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57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80E4D-356F-B556-AB61-E2D7A2E30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D6551-187C-4F85-8D35-D21185A67F89}"/>
              </a:ext>
            </a:extLst>
          </p:cNvPr>
          <p:cNvSpPr>
            <a:spLocks noGrp="1"/>
          </p:cNvSpPr>
          <p:nvPr>
            <p:ph type="title"/>
          </p:nvPr>
        </p:nvSpPr>
        <p:spPr>
          <a:xfrm>
            <a:off x="673097" y="2618928"/>
            <a:ext cx="10648506" cy="1343283"/>
          </a:xfrm>
          <a:solidFill>
            <a:srgbClr val="785AFF"/>
          </a:solidFill>
        </p:spPr>
        <p:txBody>
          <a:bodyPr>
            <a:noAutofit/>
          </a:bodyPr>
          <a:lstStyle/>
          <a:p>
            <a:r>
              <a:rPr lang="en-US" sz="3200" b="1">
                <a:solidFill>
                  <a:schemeClr val="bg1"/>
                </a:solidFill>
              </a:rPr>
              <a:t>Appendix</a:t>
            </a:r>
          </a:p>
        </p:txBody>
      </p:sp>
    </p:spTree>
    <p:extLst>
      <p:ext uri="{BB962C8B-B14F-4D97-AF65-F5344CB8AC3E}">
        <p14:creationId xmlns:p14="http://schemas.microsoft.com/office/powerpoint/2010/main" val="297701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E69-C067-73AE-8723-699361469295}"/>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5BE09341-8056-829B-1B88-E03DB99EA963}"/>
              </a:ext>
            </a:extLst>
          </p:cNvPr>
          <p:cNvSpPr>
            <a:spLocks noGrp="1"/>
          </p:cNvSpPr>
          <p:nvPr>
            <p:ph type="title"/>
          </p:nvPr>
        </p:nvSpPr>
        <p:spPr>
          <a:xfrm>
            <a:off x="177123" y="-256241"/>
            <a:ext cx="10515600" cy="1325563"/>
          </a:xfrm>
        </p:spPr>
        <p:txBody>
          <a:bodyPr>
            <a:noAutofit/>
          </a:bodyPr>
          <a:lstStyle/>
          <a:p>
            <a:r>
              <a:rPr lang="en-US" sz="3200" b="1">
                <a:solidFill>
                  <a:srgbClr val="785AFF"/>
                </a:solidFill>
              </a:rPr>
              <a:t>Model Performance </a:t>
            </a:r>
            <a:r>
              <a:rPr lang="en-US" sz="3200" b="1" err="1">
                <a:solidFill>
                  <a:srgbClr val="785AFF"/>
                </a:solidFill>
              </a:rPr>
              <a:t>wrt</a:t>
            </a:r>
            <a:r>
              <a:rPr lang="en-US" sz="3200" b="1">
                <a:solidFill>
                  <a:srgbClr val="785AFF"/>
                </a:solidFill>
              </a:rPr>
              <a:t> FSPD30 </a:t>
            </a:r>
            <a:endParaRPr lang="en-IN" sz="3200" b="1">
              <a:solidFill>
                <a:srgbClr val="785AFF"/>
              </a:solidFill>
            </a:endParaRPr>
          </a:p>
        </p:txBody>
      </p:sp>
      <p:graphicFrame>
        <p:nvGraphicFramePr>
          <p:cNvPr id="13" name="Table 12">
            <a:extLst>
              <a:ext uri="{FF2B5EF4-FFF2-40B4-BE49-F238E27FC236}">
                <a16:creationId xmlns:a16="http://schemas.microsoft.com/office/drawing/2014/main" id="{6DB20710-5F6E-B3D4-4F29-CE76FACAAE0F}"/>
              </a:ext>
            </a:extLst>
          </p:cNvPr>
          <p:cNvGraphicFramePr>
            <a:graphicFrameLocks noGrp="1"/>
          </p:cNvGraphicFramePr>
          <p:nvPr>
            <p:extLst>
              <p:ext uri="{D42A27DB-BD31-4B8C-83A1-F6EECF244321}">
                <p14:modId xmlns:p14="http://schemas.microsoft.com/office/powerpoint/2010/main" val="1050655376"/>
              </p:ext>
            </p:extLst>
          </p:nvPr>
        </p:nvGraphicFramePr>
        <p:xfrm>
          <a:off x="92675" y="834081"/>
          <a:ext cx="12052913" cy="4602480"/>
        </p:xfrm>
        <a:graphic>
          <a:graphicData uri="http://schemas.openxmlformats.org/drawingml/2006/table">
            <a:tbl>
              <a:tblPr firstRow="1" bandRow="1">
                <a:tableStyleId>{5C22544A-7EE6-4342-B048-85BDC9FD1C3A}</a:tableStyleId>
              </a:tblPr>
              <a:tblGrid>
                <a:gridCol w="2121837">
                  <a:extLst>
                    <a:ext uri="{9D8B030D-6E8A-4147-A177-3AD203B41FA5}">
                      <a16:colId xmlns:a16="http://schemas.microsoft.com/office/drawing/2014/main" val="2707569728"/>
                    </a:ext>
                  </a:extLst>
                </a:gridCol>
                <a:gridCol w="824287">
                  <a:extLst>
                    <a:ext uri="{9D8B030D-6E8A-4147-A177-3AD203B41FA5}">
                      <a16:colId xmlns:a16="http://schemas.microsoft.com/office/drawing/2014/main" val="3446354384"/>
                    </a:ext>
                  </a:extLst>
                </a:gridCol>
                <a:gridCol w="675326">
                  <a:extLst>
                    <a:ext uri="{9D8B030D-6E8A-4147-A177-3AD203B41FA5}">
                      <a16:colId xmlns:a16="http://schemas.microsoft.com/office/drawing/2014/main" val="331479265"/>
                    </a:ext>
                  </a:extLst>
                </a:gridCol>
                <a:gridCol w="660243">
                  <a:extLst>
                    <a:ext uri="{9D8B030D-6E8A-4147-A177-3AD203B41FA5}">
                      <a16:colId xmlns:a16="http://schemas.microsoft.com/office/drawing/2014/main" val="2110959379"/>
                    </a:ext>
                  </a:extLst>
                </a:gridCol>
                <a:gridCol w="696728">
                  <a:extLst>
                    <a:ext uri="{9D8B030D-6E8A-4147-A177-3AD203B41FA5}">
                      <a16:colId xmlns:a16="http://schemas.microsoft.com/office/drawing/2014/main" val="2984740861"/>
                    </a:ext>
                  </a:extLst>
                </a:gridCol>
                <a:gridCol w="710869">
                  <a:extLst>
                    <a:ext uri="{9D8B030D-6E8A-4147-A177-3AD203B41FA5}">
                      <a16:colId xmlns:a16="http://schemas.microsoft.com/office/drawing/2014/main" val="3437068560"/>
                    </a:ext>
                  </a:extLst>
                </a:gridCol>
                <a:gridCol w="678555">
                  <a:extLst>
                    <a:ext uri="{9D8B030D-6E8A-4147-A177-3AD203B41FA5}">
                      <a16:colId xmlns:a16="http://schemas.microsoft.com/office/drawing/2014/main" val="1718841532"/>
                    </a:ext>
                  </a:extLst>
                </a:gridCol>
                <a:gridCol w="678555">
                  <a:extLst>
                    <a:ext uri="{9D8B030D-6E8A-4147-A177-3AD203B41FA5}">
                      <a16:colId xmlns:a16="http://schemas.microsoft.com/office/drawing/2014/main" val="4284475526"/>
                    </a:ext>
                  </a:extLst>
                </a:gridCol>
                <a:gridCol w="700097">
                  <a:extLst>
                    <a:ext uri="{9D8B030D-6E8A-4147-A177-3AD203B41FA5}">
                      <a16:colId xmlns:a16="http://schemas.microsoft.com/office/drawing/2014/main" val="1732953406"/>
                    </a:ext>
                  </a:extLst>
                </a:gridCol>
                <a:gridCol w="721639">
                  <a:extLst>
                    <a:ext uri="{9D8B030D-6E8A-4147-A177-3AD203B41FA5}">
                      <a16:colId xmlns:a16="http://schemas.microsoft.com/office/drawing/2014/main" val="4080601407"/>
                    </a:ext>
                  </a:extLst>
                </a:gridCol>
                <a:gridCol w="650306">
                  <a:extLst>
                    <a:ext uri="{9D8B030D-6E8A-4147-A177-3AD203B41FA5}">
                      <a16:colId xmlns:a16="http://schemas.microsoft.com/office/drawing/2014/main" val="3190679724"/>
                    </a:ext>
                  </a:extLst>
                </a:gridCol>
                <a:gridCol w="815351">
                  <a:extLst>
                    <a:ext uri="{9D8B030D-6E8A-4147-A177-3AD203B41FA5}">
                      <a16:colId xmlns:a16="http://schemas.microsoft.com/office/drawing/2014/main" val="1982487989"/>
                    </a:ext>
                  </a:extLst>
                </a:gridCol>
                <a:gridCol w="678445">
                  <a:extLst>
                    <a:ext uri="{9D8B030D-6E8A-4147-A177-3AD203B41FA5}">
                      <a16:colId xmlns:a16="http://schemas.microsoft.com/office/drawing/2014/main" val="662757141"/>
                    </a:ext>
                  </a:extLst>
                </a:gridCol>
                <a:gridCol w="721638">
                  <a:extLst>
                    <a:ext uri="{9D8B030D-6E8A-4147-A177-3AD203B41FA5}">
                      <a16:colId xmlns:a16="http://schemas.microsoft.com/office/drawing/2014/main" val="1279786268"/>
                    </a:ext>
                  </a:extLst>
                </a:gridCol>
                <a:gridCol w="719037">
                  <a:extLst>
                    <a:ext uri="{9D8B030D-6E8A-4147-A177-3AD203B41FA5}">
                      <a16:colId xmlns:a16="http://schemas.microsoft.com/office/drawing/2014/main" val="2088411998"/>
                    </a:ext>
                  </a:extLst>
                </a:gridCol>
              </a:tblGrid>
              <a:tr h="502551">
                <a:tc>
                  <a:txBody>
                    <a:bodyPr/>
                    <a:lstStyle/>
                    <a:p>
                      <a:endParaRPr lang="en-IN" sz="1200"/>
                    </a:p>
                  </a:txBody>
                  <a:tcPr>
                    <a:solidFill>
                      <a:srgbClr val="785AFF"/>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01/07/2023 - 30/06/2024</a:t>
                      </a:r>
                    </a:p>
                  </a:txBody>
                  <a:tcPr>
                    <a:solidFill>
                      <a:srgbClr val="785AFF"/>
                    </a:solidFill>
                  </a:tcPr>
                </a:tc>
                <a:tc hMerge="1">
                  <a:txBody>
                    <a:bodyPr/>
                    <a:lstStyle/>
                    <a:p>
                      <a:endParaRPr lang="en-IN"/>
                    </a:p>
                  </a:txBody>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(July)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(Aug)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(Sep)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(Oct)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extLst>
                  <a:ext uri="{0D108BD9-81ED-4DB2-BD59-A6C34878D82A}">
                    <a16:rowId xmlns:a16="http://schemas.microsoft.com/office/drawing/2014/main" val="1131413647"/>
                  </a:ext>
                </a:extLst>
              </a:tr>
              <a:tr h="502551">
                <a:tc>
                  <a:txBody>
                    <a:bodyPr/>
                    <a:lstStyle/>
                    <a:p>
                      <a:endParaRPr lang="en-IN" sz="1200"/>
                    </a:p>
                  </a:txBody>
                  <a:tcPr>
                    <a:solidFill>
                      <a:srgbClr val="785AFF"/>
                    </a:solidFill>
                  </a:tcPr>
                </a:tc>
                <a:tc>
                  <a:txBody>
                    <a:bodyPr/>
                    <a:lstStyle/>
                    <a:p>
                      <a:r>
                        <a:rPr lang="en-US" sz="1200" b="1">
                          <a:solidFill>
                            <a:schemeClr val="bg1"/>
                          </a:solidFill>
                        </a:rPr>
                        <a:t>Train Gini (90%)</a:t>
                      </a:r>
                      <a:endParaRPr lang="en-IN" sz="1200" b="1">
                        <a:solidFill>
                          <a:schemeClr val="bg1"/>
                        </a:solidFill>
                      </a:endParaRPr>
                    </a:p>
                  </a:txBody>
                  <a:tcPr>
                    <a:solidFill>
                      <a:srgbClr val="785AFF"/>
                    </a:solidFill>
                  </a:tcPr>
                </a:tc>
                <a:tc>
                  <a:txBody>
                    <a:bodyPr/>
                    <a:lstStyle/>
                    <a:p>
                      <a:r>
                        <a:rPr lang="en-US" sz="1200" b="1">
                          <a:solidFill>
                            <a:schemeClr val="bg1"/>
                          </a:solidFill>
                        </a:rPr>
                        <a:t>Val Gini (10%)</a:t>
                      </a:r>
                      <a:endParaRPr lang="en-IN"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extLst>
                  <a:ext uri="{0D108BD9-81ED-4DB2-BD59-A6C34878D82A}">
                    <a16:rowId xmlns:a16="http://schemas.microsoft.com/office/drawing/2014/main" val="3857906726"/>
                  </a:ext>
                </a:extLst>
              </a:tr>
              <a:tr h="646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Old Model retrained with the same features Bins (</a:t>
                      </a:r>
                      <a:r>
                        <a:rPr lang="en-US" sz="1200" b="1" err="1">
                          <a:solidFill>
                            <a:schemeClr val="tx1"/>
                          </a:solidFill>
                        </a:rPr>
                        <a:t>Logreg</a:t>
                      </a:r>
                      <a:r>
                        <a:rPr lang="en-US" sz="1200" b="1">
                          <a:solidFill>
                            <a:schemeClr val="tx1"/>
                          </a:solidFill>
                        </a:rPr>
                        <a:t> – v0)</a:t>
                      </a:r>
                      <a:endParaRPr lang="en-US" sz="1200">
                        <a:solidFill>
                          <a:schemeClr val="tx1"/>
                        </a:solidFill>
                      </a:endParaRPr>
                    </a:p>
                    <a:p>
                      <a:endParaRPr lang="en-IN" sz="1200">
                        <a:solidFill>
                          <a:schemeClr val="tx1"/>
                        </a:solidFill>
                      </a:endParaRPr>
                    </a:p>
                  </a:txBody>
                  <a:tcPr/>
                </a:tc>
                <a:tc>
                  <a:txBody>
                    <a:bodyPr/>
                    <a:lstStyle/>
                    <a:p>
                      <a:r>
                        <a:rPr lang="en-US" sz="1100">
                          <a:latin typeface="Consolas"/>
                          <a:ea typeface="+mn-lt"/>
                          <a:cs typeface="+mn-lt"/>
                        </a:rPr>
                        <a:t>0.1450</a:t>
                      </a:r>
                      <a:endParaRPr lang="en-IN" sz="1100">
                        <a:latin typeface="Consolas"/>
                      </a:endParaRPr>
                    </a:p>
                  </a:txBody>
                  <a:tcPr/>
                </a:tc>
                <a:tc>
                  <a:txBody>
                    <a:bodyPr/>
                    <a:lstStyle/>
                    <a:p>
                      <a:r>
                        <a:rPr lang="en-US" sz="1100" b="1">
                          <a:latin typeface="Consolas"/>
                          <a:ea typeface="+mn-lt"/>
                          <a:cs typeface="+mn-lt"/>
                        </a:rPr>
                        <a:t>0.1533</a:t>
                      </a:r>
                      <a:endParaRPr lang="en-IN" sz="1100">
                        <a:latin typeface="Consolas"/>
                      </a:endParaRPr>
                    </a:p>
                  </a:txBody>
                  <a:tcPr/>
                </a:tc>
                <a:tc>
                  <a:txBody>
                    <a:bodyPr/>
                    <a:lstStyle/>
                    <a:p>
                      <a:r>
                        <a:rPr lang="en-IN" sz="1100">
                          <a:latin typeface="Consolas"/>
                        </a:rPr>
                        <a:t>0.1350</a:t>
                      </a:r>
                    </a:p>
                  </a:txBody>
                  <a:tcPr/>
                </a:tc>
                <a:tc>
                  <a:txBody>
                    <a:bodyPr/>
                    <a:lstStyle/>
                    <a:p>
                      <a:pPr lvl="0">
                        <a:buNone/>
                      </a:pPr>
                      <a:r>
                        <a:rPr lang="en-IN" sz="1050" b="0" i="0" u="none" strike="noStrike" noProof="0">
                          <a:solidFill>
                            <a:srgbClr val="000000"/>
                          </a:solidFill>
                          <a:latin typeface="Consolas"/>
                        </a:rPr>
                        <a:t>0.0555</a:t>
                      </a:r>
                      <a:endParaRPr lang="en-US" sz="1050">
                        <a:latin typeface="Consolas"/>
                      </a:endParaRPr>
                    </a:p>
                  </a:txBody>
                  <a:tcPr/>
                </a:tc>
                <a:tc>
                  <a:txBody>
                    <a:bodyPr/>
                    <a:lstStyle/>
                    <a:p>
                      <a:pPr lvl="0">
                        <a:buNone/>
                      </a:pPr>
                      <a:r>
                        <a:rPr lang="en-IN" sz="1050" b="0" i="0" u="none" strike="noStrike" noProof="0">
                          <a:solidFill>
                            <a:srgbClr val="000000"/>
                          </a:solidFill>
                          <a:latin typeface="Consolas"/>
                        </a:rPr>
                        <a:t>0.1620</a:t>
                      </a:r>
                      <a:endParaRPr lang="en-US" sz="1050">
                        <a:latin typeface="Consolas"/>
                      </a:endParaRPr>
                    </a:p>
                  </a:txBody>
                  <a:tcPr/>
                </a:tc>
                <a:tc>
                  <a:txBody>
                    <a:bodyPr/>
                    <a:lstStyle/>
                    <a:p>
                      <a:r>
                        <a:rPr lang="en-IN" sz="1100">
                          <a:latin typeface="Consolas"/>
                        </a:rPr>
                        <a:t>0.1338</a:t>
                      </a:r>
                    </a:p>
                  </a:txBody>
                  <a:tcPr/>
                </a:tc>
                <a:tc>
                  <a:txBody>
                    <a:bodyPr/>
                    <a:lstStyle/>
                    <a:p>
                      <a:pPr lvl="0">
                        <a:buNone/>
                      </a:pPr>
                      <a:r>
                        <a:rPr lang="en-IN" sz="1050" b="0" i="0" u="none" strike="noStrike" noProof="0">
                          <a:solidFill>
                            <a:srgbClr val="000000"/>
                          </a:solidFill>
                          <a:latin typeface="Consolas"/>
                        </a:rPr>
                        <a:t>0.0778</a:t>
                      </a:r>
                      <a:endParaRPr lang="en-US" sz="1050">
                        <a:latin typeface="Consolas"/>
                      </a:endParaRPr>
                    </a:p>
                  </a:txBody>
                  <a:tcPr/>
                </a:tc>
                <a:tc>
                  <a:txBody>
                    <a:bodyPr/>
                    <a:lstStyle/>
                    <a:p>
                      <a:pPr lvl="0">
                        <a:buNone/>
                      </a:pPr>
                      <a:r>
                        <a:rPr lang="en-IN" sz="1050" b="0" i="0" u="none" strike="noStrike" noProof="0">
                          <a:solidFill>
                            <a:srgbClr val="000000"/>
                          </a:solidFill>
                          <a:latin typeface="Consolas"/>
                        </a:rPr>
                        <a:t>0.1573</a:t>
                      </a:r>
                      <a:endParaRPr lang="en-US" sz="1050">
                        <a:latin typeface="Consolas"/>
                      </a:endParaRPr>
                    </a:p>
                  </a:txBody>
                  <a:tcPr/>
                </a:tc>
                <a:tc>
                  <a:txBody>
                    <a:bodyPr/>
                    <a:lstStyle/>
                    <a:p>
                      <a:r>
                        <a:rPr lang="en-IN" sz="1100">
                          <a:latin typeface="Consolas"/>
                        </a:rPr>
                        <a:t>0.1320</a:t>
                      </a:r>
                    </a:p>
                  </a:txBody>
                  <a:tcPr/>
                </a:tc>
                <a:tc>
                  <a:txBody>
                    <a:bodyPr/>
                    <a:lstStyle/>
                    <a:p>
                      <a:pPr lvl="0">
                        <a:buNone/>
                      </a:pPr>
                      <a:r>
                        <a:rPr lang="en-IN" sz="1050" b="0" i="0" u="none" strike="noStrike" noProof="0">
                          <a:solidFill>
                            <a:srgbClr val="000000"/>
                          </a:solidFill>
                          <a:latin typeface="Consolas"/>
                        </a:rPr>
                        <a:t>0.0818</a:t>
                      </a:r>
                      <a:endParaRPr lang="en-US" sz="1050">
                        <a:latin typeface="Consolas"/>
                      </a:endParaRPr>
                    </a:p>
                  </a:txBody>
                  <a:tcPr/>
                </a:tc>
                <a:tc>
                  <a:txBody>
                    <a:bodyPr/>
                    <a:lstStyle/>
                    <a:p>
                      <a:pPr lvl="0">
                        <a:buNone/>
                      </a:pPr>
                      <a:r>
                        <a:rPr lang="en-IN" sz="1050" b="0" i="0" u="none" strike="noStrike" noProof="0">
                          <a:solidFill>
                            <a:srgbClr val="000000"/>
                          </a:solidFill>
                          <a:latin typeface="Consolas"/>
                        </a:rPr>
                        <a:t>0.1660</a:t>
                      </a:r>
                      <a:endParaRPr lang="en-US" sz="1050">
                        <a:latin typeface="Consolas"/>
                      </a:endParaRPr>
                    </a:p>
                  </a:txBody>
                  <a:tcPr/>
                </a:tc>
                <a:tc>
                  <a:txBody>
                    <a:bodyPr/>
                    <a:lstStyle/>
                    <a:p>
                      <a:r>
                        <a:rPr lang="en-IN" sz="1100">
                          <a:latin typeface="Consolas"/>
                        </a:rPr>
                        <a:t>0.1301</a:t>
                      </a:r>
                    </a:p>
                  </a:txBody>
                  <a:tcPr/>
                </a:tc>
                <a:tc>
                  <a:txBody>
                    <a:bodyPr/>
                    <a:lstStyle/>
                    <a:p>
                      <a:pPr lvl="0">
                        <a:buNone/>
                      </a:pPr>
                      <a:r>
                        <a:rPr lang="en-IN" sz="1050" b="0" i="0" u="none" strike="noStrike" noProof="0">
                          <a:solidFill>
                            <a:srgbClr val="000000"/>
                          </a:solidFill>
                          <a:latin typeface="Consolas"/>
                        </a:rPr>
                        <a:t>0.0892</a:t>
                      </a:r>
                      <a:endParaRPr lang="en-US" sz="1050">
                        <a:latin typeface="Consolas"/>
                      </a:endParaRPr>
                    </a:p>
                  </a:txBody>
                  <a:tcPr/>
                </a:tc>
                <a:tc>
                  <a:txBody>
                    <a:bodyPr/>
                    <a:lstStyle/>
                    <a:p>
                      <a:pPr lvl="0">
                        <a:buNone/>
                      </a:pPr>
                      <a:r>
                        <a:rPr lang="en-IN" sz="1050" b="0" i="0" u="none" strike="noStrike" noProof="0">
                          <a:solidFill>
                            <a:srgbClr val="000000"/>
                          </a:solidFill>
                          <a:latin typeface="Consolas"/>
                        </a:rPr>
                        <a:t>0.1629</a:t>
                      </a:r>
                      <a:endParaRPr lang="en-US" sz="1050">
                        <a:latin typeface="Consolas"/>
                      </a:endParaRPr>
                    </a:p>
                  </a:txBody>
                  <a:tcPr/>
                </a:tc>
                <a:extLst>
                  <a:ext uri="{0D108BD9-81ED-4DB2-BD59-A6C34878D82A}">
                    <a16:rowId xmlns:a16="http://schemas.microsoft.com/office/drawing/2014/main" val="3192790858"/>
                  </a:ext>
                </a:extLst>
              </a:tr>
              <a:tr h="837585">
                <a:tc>
                  <a:txBody>
                    <a:bodyPr/>
                    <a:lstStyle/>
                    <a:p>
                      <a:pPr marL="0" marR="0" lvl="0" indent="0" algn="l" rtl="0" eaLnBrk="1" fontAlgn="auto" latinLnBrk="0" hangingPunct="1">
                        <a:lnSpc>
                          <a:spcPct val="100000"/>
                        </a:lnSpc>
                        <a:spcBef>
                          <a:spcPts val="0"/>
                        </a:spcBef>
                        <a:spcAft>
                          <a:spcPts val="0"/>
                        </a:spcAft>
                        <a:buClrTx/>
                        <a:buSzTx/>
                        <a:buFontTx/>
                        <a:buNone/>
                      </a:pPr>
                      <a:r>
                        <a:rPr lang="en-US" sz="1200" b="1">
                          <a:solidFill>
                            <a:schemeClr val="tx1"/>
                          </a:solidFill>
                        </a:rPr>
                        <a:t>Retrained with same feature but </a:t>
                      </a:r>
                      <a:r>
                        <a:rPr lang="en-US" sz="1400" b="1">
                          <a:solidFill>
                            <a:schemeClr val="tx1"/>
                          </a:solidFill>
                        </a:rPr>
                        <a:t>changed</a:t>
                      </a:r>
                      <a:r>
                        <a:rPr lang="en-US" sz="1200" b="1">
                          <a:solidFill>
                            <a:schemeClr val="tx1"/>
                          </a:solidFill>
                        </a:rPr>
                        <a:t> features Bins (</a:t>
                      </a:r>
                      <a:r>
                        <a:rPr lang="en-US" sz="1200" b="1" err="1">
                          <a:solidFill>
                            <a:schemeClr val="tx1"/>
                          </a:solidFill>
                        </a:rPr>
                        <a:t>Logreg</a:t>
                      </a:r>
                      <a:r>
                        <a:rPr lang="en-US" sz="1200" b="1">
                          <a:solidFill>
                            <a:schemeClr val="tx1"/>
                          </a:solidFill>
                        </a:rPr>
                        <a:t>) – v1 </a:t>
                      </a:r>
                      <a:r>
                        <a:rPr lang="en-IN" sz="1200">
                          <a:solidFill>
                            <a:schemeClr val="tx1"/>
                          </a:solidFill>
                        </a:rPr>
                        <a:t>(In production from December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latin typeface="Consolas"/>
                          <a:ea typeface="+mn-lt"/>
                          <a:cs typeface="+mn-lt"/>
                        </a:rPr>
                        <a:t>0.1581</a:t>
                      </a:r>
                    </a:p>
                  </a:txBody>
                  <a:tcPr/>
                </a:tc>
                <a:tc>
                  <a:txBody>
                    <a:bodyPr/>
                    <a:lstStyle/>
                    <a:p>
                      <a:r>
                        <a:rPr lang="en-US" sz="1100" b="1">
                          <a:latin typeface="Consolas"/>
                          <a:ea typeface="+mn-lt"/>
                          <a:cs typeface="+mn-lt"/>
                        </a:rPr>
                        <a:t>0.1756</a:t>
                      </a:r>
                      <a:endParaRPr lang="en-IN" sz="1100">
                        <a:latin typeface="Consolas"/>
                      </a:endParaRPr>
                    </a:p>
                  </a:txBody>
                  <a:tcPr/>
                </a:tc>
                <a:tc>
                  <a:txBody>
                    <a:bodyPr/>
                    <a:lstStyle/>
                    <a:p>
                      <a:r>
                        <a:rPr lang="en-IN" sz="1100">
                          <a:latin typeface="Consolas"/>
                        </a:rPr>
                        <a:t>0.1289</a:t>
                      </a:r>
                    </a:p>
                  </a:txBody>
                  <a:tcPr/>
                </a:tc>
                <a:tc>
                  <a:txBody>
                    <a:bodyPr/>
                    <a:lstStyle/>
                    <a:p>
                      <a:pPr lvl="0">
                        <a:buNone/>
                      </a:pPr>
                      <a:r>
                        <a:rPr lang="en-IN" sz="1050" b="0" i="0" u="none" strike="noStrike" noProof="0">
                          <a:solidFill>
                            <a:srgbClr val="000000"/>
                          </a:solidFill>
                          <a:latin typeface="Consolas"/>
                        </a:rPr>
                        <a:t>0.0920</a:t>
                      </a:r>
                      <a:endParaRPr lang="en-US" sz="1050">
                        <a:latin typeface="Consolas"/>
                      </a:endParaRPr>
                    </a:p>
                  </a:txBody>
                  <a:tcPr/>
                </a:tc>
                <a:tc>
                  <a:txBody>
                    <a:bodyPr/>
                    <a:lstStyle/>
                    <a:p>
                      <a:pPr lvl="0">
                        <a:buNone/>
                      </a:pPr>
                      <a:r>
                        <a:rPr lang="en-IN" sz="1050" b="0" i="0" u="none" strike="noStrike" noProof="0">
                          <a:solidFill>
                            <a:srgbClr val="000000"/>
                          </a:solidFill>
                          <a:latin typeface="Consolas"/>
                        </a:rPr>
                        <a:t>0.1363</a:t>
                      </a:r>
                      <a:endParaRPr lang="en-US" sz="1050">
                        <a:latin typeface="Consolas"/>
                      </a:endParaRPr>
                    </a:p>
                  </a:txBody>
                  <a:tcPr/>
                </a:tc>
                <a:tc>
                  <a:txBody>
                    <a:bodyPr/>
                    <a:lstStyle/>
                    <a:p>
                      <a:r>
                        <a:rPr lang="en-IN" sz="1100">
                          <a:latin typeface="Consolas"/>
                        </a:rPr>
                        <a:t>0.1368</a:t>
                      </a:r>
                    </a:p>
                  </a:txBody>
                  <a:tcPr/>
                </a:tc>
                <a:tc>
                  <a:txBody>
                    <a:bodyPr/>
                    <a:lstStyle/>
                    <a:p>
                      <a:pPr lvl="0">
                        <a:buNone/>
                      </a:pPr>
                      <a:r>
                        <a:rPr lang="en-IN" sz="1050" b="0" i="0" u="none" strike="noStrike" noProof="0">
                          <a:solidFill>
                            <a:srgbClr val="000000"/>
                          </a:solidFill>
                          <a:latin typeface="Consolas"/>
                        </a:rPr>
                        <a:t>0.1123</a:t>
                      </a:r>
                      <a:endParaRPr lang="en-US" sz="1050">
                        <a:latin typeface="Consolas"/>
                      </a:endParaRPr>
                    </a:p>
                  </a:txBody>
                  <a:tcPr/>
                </a:tc>
                <a:tc>
                  <a:txBody>
                    <a:bodyPr/>
                    <a:lstStyle/>
                    <a:p>
                      <a:pPr lvl="0">
                        <a:buNone/>
                      </a:pPr>
                      <a:r>
                        <a:rPr lang="en-IN" sz="1050" b="0" i="0" u="none" strike="noStrike" noProof="0">
                          <a:solidFill>
                            <a:srgbClr val="000000"/>
                          </a:solidFill>
                          <a:latin typeface="Consolas"/>
                        </a:rPr>
                        <a:t>0.1434</a:t>
                      </a:r>
                      <a:endParaRPr lang="en-US" sz="1050">
                        <a:latin typeface="Consolas"/>
                      </a:endParaRPr>
                    </a:p>
                  </a:txBody>
                  <a:tcPr/>
                </a:tc>
                <a:tc>
                  <a:txBody>
                    <a:bodyPr/>
                    <a:lstStyle/>
                    <a:p>
                      <a:r>
                        <a:rPr lang="en-IN" sz="1100">
                          <a:latin typeface="Consolas"/>
                        </a:rPr>
                        <a:t>0.1021</a:t>
                      </a:r>
                    </a:p>
                  </a:txBody>
                  <a:tcPr/>
                </a:tc>
                <a:tc>
                  <a:txBody>
                    <a:bodyPr/>
                    <a:lstStyle/>
                    <a:p>
                      <a:pPr lvl="0">
                        <a:buNone/>
                      </a:pPr>
                      <a:r>
                        <a:rPr lang="en-IN" sz="1050" b="0" i="0" u="none" strike="noStrike" noProof="0">
                          <a:solidFill>
                            <a:srgbClr val="000000"/>
                          </a:solidFill>
                          <a:latin typeface="Consolas"/>
                        </a:rPr>
                        <a:t>0.0548</a:t>
                      </a:r>
                      <a:endParaRPr lang="en-US" sz="1050">
                        <a:latin typeface="Consolas"/>
                      </a:endParaRPr>
                    </a:p>
                  </a:txBody>
                  <a:tcPr/>
                </a:tc>
                <a:tc>
                  <a:txBody>
                    <a:bodyPr/>
                    <a:lstStyle/>
                    <a:p>
                      <a:pPr lvl="0">
                        <a:buNone/>
                      </a:pPr>
                      <a:r>
                        <a:rPr lang="en-IN" sz="1050" b="0" i="0" u="none" strike="noStrike" noProof="0">
                          <a:solidFill>
                            <a:srgbClr val="000000"/>
                          </a:solidFill>
                          <a:latin typeface="Consolas"/>
                        </a:rPr>
                        <a:t>0.1281</a:t>
                      </a:r>
                      <a:endParaRPr lang="en-US" sz="1050">
                        <a:latin typeface="Consolas"/>
                      </a:endParaRPr>
                    </a:p>
                  </a:txBody>
                  <a:tcPr/>
                </a:tc>
                <a:tc>
                  <a:txBody>
                    <a:bodyPr/>
                    <a:lstStyle/>
                    <a:p>
                      <a:r>
                        <a:rPr lang="en-IN" sz="1100">
                          <a:latin typeface="Consolas"/>
                        </a:rPr>
                        <a:t>0.1052</a:t>
                      </a:r>
                    </a:p>
                  </a:txBody>
                  <a:tcPr/>
                </a:tc>
                <a:tc>
                  <a:txBody>
                    <a:bodyPr/>
                    <a:lstStyle/>
                    <a:p>
                      <a:pPr lvl="0">
                        <a:buNone/>
                      </a:pPr>
                      <a:r>
                        <a:rPr lang="en-IN" sz="1050" b="0" i="0" u="none" strike="noStrike" noProof="0">
                          <a:solidFill>
                            <a:srgbClr val="000000"/>
                          </a:solidFill>
                          <a:latin typeface="Consolas"/>
                        </a:rPr>
                        <a:t>0.1027</a:t>
                      </a:r>
                      <a:endParaRPr lang="en-US" sz="1050">
                        <a:latin typeface="Consolas"/>
                      </a:endParaRPr>
                    </a:p>
                  </a:txBody>
                  <a:tcPr/>
                </a:tc>
                <a:tc>
                  <a:txBody>
                    <a:bodyPr/>
                    <a:lstStyle/>
                    <a:p>
                      <a:pPr lvl="0">
                        <a:buNone/>
                      </a:pPr>
                      <a:r>
                        <a:rPr lang="en-IN" sz="1050" b="0" i="0" u="none" strike="noStrike" noProof="0">
                          <a:solidFill>
                            <a:srgbClr val="000000"/>
                          </a:solidFill>
                          <a:latin typeface="Consolas"/>
                        </a:rPr>
                        <a:t>0.1082</a:t>
                      </a:r>
                      <a:endParaRPr lang="en-US" sz="1050">
                        <a:latin typeface="Consolas"/>
                      </a:endParaRPr>
                    </a:p>
                  </a:txBody>
                  <a:tcPr/>
                </a:tc>
                <a:extLst>
                  <a:ext uri="{0D108BD9-81ED-4DB2-BD59-A6C34878D82A}">
                    <a16:rowId xmlns:a16="http://schemas.microsoft.com/office/drawing/2014/main" val="727799195"/>
                  </a:ext>
                </a:extLst>
              </a:tr>
              <a:tr h="5025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Current 19 feat Model  (</a:t>
                      </a:r>
                      <a:r>
                        <a:rPr lang="en-US" sz="1200" b="1" err="1">
                          <a:solidFill>
                            <a:schemeClr val="tx1"/>
                          </a:solidFill>
                        </a:rPr>
                        <a:t>Catboost</a:t>
                      </a:r>
                      <a:r>
                        <a:rPr lang="en-US" sz="1200" b="1">
                          <a:solidFill>
                            <a:schemeClr val="tx1"/>
                          </a:solidFill>
                        </a:rPr>
                        <a:t>) – v2</a:t>
                      </a:r>
                      <a:endParaRPr lang="en-US" sz="1200">
                        <a:solidFill>
                          <a:schemeClr val="tx1"/>
                        </a:solidFill>
                      </a:endParaRPr>
                    </a:p>
                    <a:p>
                      <a:endParaRPr lang="en-IN" sz="1200">
                        <a:solidFill>
                          <a:schemeClr val="tx1"/>
                        </a:solidFill>
                      </a:endParaRPr>
                    </a:p>
                  </a:txBody>
                  <a:tcPr/>
                </a:tc>
                <a:tc>
                  <a:txBody>
                    <a:bodyPr/>
                    <a:lstStyle/>
                    <a:p>
                      <a:pPr lvl="0">
                        <a:buNone/>
                      </a:pPr>
                      <a:r>
                        <a:rPr lang="it-IT" sz="1050" b="0" i="0" u="none" strike="noStrike" noProof="0">
                          <a:solidFill>
                            <a:srgbClr val="000000"/>
                          </a:solidFill>
                          <a:latin typeface="Consolas"/>
                        </a:rPr>
                        <a:t>0.3747</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0.2825</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0.2979</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0.2155</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0.2945</a:t>
                      </a:r>
                      <a:endParaRPr lang="en-US" sz="1050">
                        <a:latin typeface="Consolas"/>
                      </a:endParaRPr>
                    </a:p>
                  </a:txBody>
                  <a:tcPr/>
                </a:tc>
                <a:tc>
                  <a:txBody>
                    <a:bodyPr/>
                    <a:lstStyle/>
                    <a:p>
                      <a:pPr lvl="0" algn="l">
                        <a:lnSpc>
                          <a:spcPct val="100000"/>
                        </a:lnSpc>
                        <a:spcBef>
                          <a:spcPts val="0"/>
                        </a:spcBef>
                        <a:spcAft>
                          <a:spcPts val="0"/>
                        </a:spcAft>
                        <a:buNone/>
                      </a:pPr>
                      <a:r>
                        <a:rPr lang="it-IT" sz="1050" b="0" i="0" u="none" strike="noStrike" noProof="0">
                          <a:solidFill>
                            <a:srgbClr val="000000"/>
                          </a:solidFill>
                          <a:latin typeface="Consolas"/>
                        </a:rPr>
                        <a:t>0.2721</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0.2083</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0.2704</a:t>
                      </a:r>
                      <a:endParaRPr lang="en-US" sz="1050">
                        <a:latin typeface="Consolas"/>
                      </a:endParaRPr>
                    </a:p>
                  </a:txBody>
                  <a:tcPr/>
                </a:tc>
                <a:tc>
                  <a:txBody>
                    <a:bodyPr/>
                    <a:lstStyle/>
                    <a:p>
                      <a:pPr lvl="0" algn="l">
                        <a:lnSpc>
                          <a:spcPct val="100000"/>
                        </a:lnSpc>
                        <a:spcBef>
                          <a:spcPts val="0"/>
                        </a:spcBef>
                        <a:spcAft>
                          <a:spcPts val="0"/>
                        </a:spcAft>
                        <a:buNone/>
                      </a:pPr>
                      <a:r>
                        <a:rPr lang="it-IT" sz="1050" b="0" i="0" u="none" strike="noStrike" noProof="0">
                          <a:solidFill>
                            <a:srgbClr val="000000"/>
                          </a:solidFill>
                          <a:latin typeface="Consolas"/>
                        </a:rPr>
                        <a:t>0.2980</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0.1811</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0.3095</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0.3105</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0.2060</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0.3072</a:t>
                      </a:r>
                      <a:endParaRPr lang="en-US" sz="1050">
                        <a:latin typeface="Consolas"/>
                      </a:endParaRPr>
                    </a:p>
                  </a:txBody>
                  <a:tcPr/>
                </a:tc>
                <a:extLst>
                  <a:ext uri="{0D108BD9-81ED-4DB2-BD59-A6C34878D82A}">
                    <a16:rowId xmlns:a16="http://schemas.microsoft.com/office/drawing/2014/main" val="1727426228"/>
                  </a:ext>
                </a:extLst>
              </a:tr>
              <a:tr h="502551">
                <a:tc>
                  <a:txBody>
                    <a:bodyPr/>
                    <a:lstStyle/>
                    <a:p>
                      <a:pPr lvl="0">
                        <a:buNone/>
                      </a:pPr>
                      <a:r>
                        <a:rPr lang="en-US" sz="1200" b="1" i="0" u="none" strike="noStrike" noProof="0">
                          <a:solidFill>
                            <a:schemeClr val="tx1"/>
                          </a:solidFill>
                          <a:latin typeface="Aptos"/>
                        </a:rPr>
                        <a:t>Current 18 feat Model (</a:t>
                      </a:r>
                      <a:r>
                        <a:rPr lang="en-US" sz="1200" b="1" i="0" u="none" strike="noStrike" noProof="0" err="1">
                          <a:solidFill>
                            <a:schemeClr val="tx1"/>
                          </a:solidFill>
                          <a:latin typeface="Aptos"/>
                        </a:rPr>
                        <a:t>Catboost</a:t>
                      </a:r>
                      <a:r>
                        <a:rPr lang="en-US" sz="1200" b="1" i="0" u="none" strike="noStrike" noProof="0">
                          <a:solidFill>
                            <a:schemeClr val="tx1"/>
                          </a:solidFill>
                          <a:latin typeface="Aptos"/>
                        </a:rPr>
                        <a:t>) – v2.1 (</a:t>
                      </a:r>
                      <a:r>
                        <a:rPr lang="en-US" sz="1200" b="1" i="0" u="none" strike="noStrike" noProof="0" err="1">
                          <a:solidFill>
                            <a:schemeClr val="tx1"/>
                          </a:solidFill>
                          <a:latin typeface="Aptos"/>
                        </a:rPr>
                        <a:t>wihout</a:t>
                      </a:r>
                      <a:r>
                        <a:rPr lang="en-US" sz="1200" b="1" i="0" u="none" strike="noStrike" noProof="0">
                          <a:solidFill>
                            <a:schemeClr val="tx1"/>
                          </a:solidFill>
                          <a:latin typeface="Aptos"/>
                        </a:rPr>
                        <a:t> the SIL Product type feature)</a:t>
                      </a:r>
                      <a:endParaRPr lang="en-US"/>
                    </a:p>
                  </a:txBody>
                  <a:tcPr/>
                </a:tc>
                <a:tc>
                  <a:txBody>
                    <a:bodyPr/>
                    <a:lstStyle/>
                    <a:p>
                      <a:pPr lvl="0">
                        <a:buNone/>
                      </a:pPr>
                      <a:r>
                        <a:rPr lang="it-IT" sz="1050" b="0" i="0" u="none" strike="noStrike" noProof="0">
                          <a:solidFill>
                            <a:srgbClr val="000000"/>
                          </a:solidFill>
                          <a:latin typeface="Consolas"/>
                        </a:rPr>
                        <a:t>0.3714</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0.2780</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0.2687</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0.2110</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0.2925</a:t>
                      </a:r>
                      <a:endParaRPr lang="en-US" sz="1050">
                        <a:latin typeface="Consolas"/>
                      </a:endParaRPr>
                    </a:p>
                  </a:txBody>
                  <a:tcPr/>
                </a:tc>
                <a:tc>
                  <a:txBody>
                    <a:bodyPr/>
                    <a:lstStyle/>
                    <a:p>
                      <a:pPr lvl="0" algn="l">
                        <a:lnSpc>
                          <a:spcPct val="100000"/>
                        </a:lnSpc>
                        <a:spcBef>
                          <a:spcPts val="0"/>
                        </a:spcBef>
                        <a:spcAft>
                          <a:spcPts val="0"/>
                        </a:spcAft>
                        <a:buNone/>
                      </a:pPr>
                      <a:r>
                        <a:rPr lang="it-IT" sz="1050" b="0" i="0" u="none" strike="noStrike" noProof="0">
                          <a:solidFill>
                            <a:srgbClr val="000000"/>
                          </a:solidFill>
                          <a:latin typeface="Consolas"/>
                        </a:rPr>
                        <a:t>0.2504</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0.2136</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0.2710</a:t>
                      </a:r>
                      <a:endParaRPr lang="en-US" sz="1050">
                        <a:latin typeface="Consolas"/>
                      </a:endParaRPr>
                    </a:p>
                  </a:txBody>
                  <a:tcPr/>
                </a:tc>
                <a:tc>
                  <a:txBody>
                    <a:bodyPr/>
                    <a:lstStyle/>
                    <a:p>
                      <a:pPr lvl="0" algn="l">
                        <a:lnSpc>
                          <a:spcPct val="100000"/>
                        </a:lnSpc>
                        <a:spcBef>
                          <a:spcPts val="0"/>
                        </a:spcBef>
                        <a:spcAft>
                          <a:spcPts val="0"/>
                        </a:spcAft>
                        <a:buNone/>
                      </a:pPr>
                      <a:r>
                        <a:rPr lang="it-IT" sz="1050" b="0" i="0" u="none" strike="noStrike" noProof="0">
                          <a:solidFill>
                            <a:srgbClr val="000000"/>
                          </a:solidFill>
                          <a:latin typeface="Consolas"/>
                        </a:rPr>
                        <a:t>0.2681</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0.1803</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0.3125</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0.2740</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0.1997</a:t>
                      </a:r>
                      <a:endParaRPr lang="en-US" sz="1050">
                        <a:latin typeface="Consolas"/>
                      </a:endParaRPr>
                    </a:p>
                  </a:txBody>
                  <a:tcPr/>
                </a:tc>
                <a:tc>
                  <a:txBody>
                    <a:bodyPr/>
                    <a:lstStyle/>
                    <a:p>
                      <a:pPr lvl="0">
                        <a:buNone/>
                      </a:pPr>
                      <a:r>
                        <a:rPr lang="it-IT" sz="1050" b="0" i="0" u="none" strike="noStrike" noProof="0">
                          <a:solidFill>
                            <a:srgbClr val="000000"/>
                          </a:solidFill>
                          <a:latin typeface="Consolas"/>
                        </a:rPr>
                        <a:t>0.3078</a:t>
                      </a:r>
                      <a:endParaRPr lang="en-US" sz="1050">
                        <a:latin typeface="Consolas"/>
                      </a:endParaRPr>
                    </a:p>
                  </a:txBody>
                  <a:tcPr/>
                </a:tc>
                <a:extLst>
                  <a:ext uri="{0D108BD9-81ED-4DB2-BD59-A6C34878D82A}">
                    <a16:rowId xmlns:a16="http://schemas.microsoft.com/office/drawing/2014/main" val="1351796801"/>
                  </a:ext>
                </a:extLst>
              </a:tr>
            </a:tbl>
          </a:graphicData>
        </a:graphic>
      </p:graphicFrame>
      <p:sp>
        <p:nvSpPr>
          <p:cNvPr id="2" name="Rectangle 1">
            <a:extLst>
              <a:ext uri="{FF2B5EF4-FFF2-40B4-BE49-F238E27FC236}">
                <a16:creationId xmlns:a16="http://schemas.microsoft.com/office/drawing/2014/main" id="{C51A6783-2049-ECAA-79BC-461BB93F32DF}"/>
              </a:ext>
            </a:extLst>
          </p:cNvPr>
          <p:cNvSpPr/>
          <p:nvPr/>
        </p:nvSpPr>
        <p:spPr>
          <a:xfrm>
            <a:off x="8210282" y="75126"/>
            <a:ext cx="3831464" cy="665408"/>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rgbClr val="FF0000"/>
                </a:solidFill>
              </a:rPr>
              <a:t>Old Calculation, for reference purpose only</a:t>
            </a:r>
          </a:p>
        </p:txBody>
      </p:sp>
    </p:spTree>
    <p:extLst>
      <p:ext uri="{BB962C8B-B14F-4D97-AF65-F5344CB8AC3E}">
        <p14:creationId xmlns:p14="http://schemas.microsoft.com/office/powerpoint/2010/main" val="186683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Beta 2 Demo Scorecard Refresh for SIL</vt:lpstr>
      <vt:lpstr>PowerPoint Presentation</vt:lpstr>
      <vt:lpstr>PowerPoint Presentation</vt:lpstr>
      <vt:lpstr>PowerPoint Presentation</vt:lpstr>
      <vt:lpstr>PowerPoint Presentation</vt:lpstr>
      <vt:lpstr>Model Performance wrt FSPD30</vt:lpstr>
      <vt:lpstr>For your Reference: Retrained with changed features Bins (Logreg) – v1 (In production since December 2024)</vt:lpstr>
      <vt:lpstr>Appendix</vt:lpstr>
      <vt:lpstr>Model Performance wrt FSPD30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Sowndarya</dc:creator>
  <cp:revision>2</cp:revision>
  <dcterms:created xsi:type="dcterms:W3CDTF">2025-01-30T06:59:59Z</dcterms:created>
  <dcterms:modified xsi:type="dcterms:W3CDTF">2025-02-06T03:29:33Z</dcterms:modified>
</cp:coreProperties>
</file>