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98" r:id="rId2"/>
    <p:sldId id="505" r:id="rId3"/>
    <p:sldId id="257" r:id="rId4"/>
    <p:sldId id="501" r:id="rId5"/>
    <p:sldId id="502" r:id="rId6"/>
    <p:sldId id="500" r:id="rId7"/>
    <p:sldId id="503" r:id="rId8"/>
    <p:sldId id="539" r:id="rId9"/>
    <p:sldId id="506" r:id="rId10"/>
    <p:sldId id="507" r:id="rId11"/>
    <p:sldId id="510" r:id="rId12"/>
    <p:sldId id="511" r:id="rId13"/>
    <p:sldId id="512" r:id="rId14"/>
    <p:sldId id="508" r:id="rId15"/>
    <p:sldId id="515" r:id="rId16"/>
    <p:sldId id="516" r:id="rId17"/>
    <p:sldId id="517" r:id="rId18"/>
    <p:sldId id="513" r:id="rId19"/>
    <p:sldId id="514" r:id="rId20"/>
    <p:sldId id="518" r:id="rId21"/>
    <p:sldId id="5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B985D-EC18-4AAC-9004-A22FDB265807}" v="4" dt="2025-02-25T12:11:42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" userId="S::bbanik@tonikbank.com::26f52a98-3216-49f8-95c0-92c9bbdc30ba" providerId="AD" clId="Web-{C1D0EFB7-704C-38B5-5FFC-4B15AA759561}"/>
    <pc:docChg chg="modSld">
      <pc:chgData name="Biswa" userId="S::bbanik@tonikbank.com::26f52a98-3216-49f8-95c0-92c9bbdc30ba" providerId="AD" clId="Web-{C1D0EFB7-704C-38B5-5FFC-4B15AA759561}" dt="2025-02-06T04:33:23.059" v="239"/>
      <pc:docMkLst>
        <pc:docMk/>
      </pc:docMkLst>
      <pc:sldChg chg="modSp">
        <pc:chgData name="Biswa" userId="S::bbanik@tonikbank.com::26f52a98-3216-49f8-95c0-92c9bbdc30ba" providerId="AD" clId="Web-{C1D0EFB7-704C-38B5-5FFC-4B15AA759561}" dt="2025-02-06T04:33:23.059" v="239"/>
        <pc:sldMkLst>
          <pc:docMk/>
          <pc:sldMk cId="3855502640" sldId="503"/>
        </pc:sldMkLst>
        <pc:graphicFrameChg chg="mod modGraphic">
          <ac:chgData name="Biswa" userId="S::bbanik@tonikbank.com::26f52a98-3216-49f8-95c0-92c9bbdc30ba" providerId="AD" clId="Web-{C1D0EFB7-704C-38B5-5FFC-4B15AA759561}" dt="2025-02-06T04:33:23.059" v="239"/>
          <ac:graphicFrameMkLst>
            <pc:docMk/>
            <pc:sldMk cId="3855502640" sldId="503"/>
            <ac:graphicFrameMk id="2" creationId="{2A95B424-889A-C0EE-3E07-AA6C1AFE2958}"/>
          </ac:graphicFrameMkLst>
        </pc:graphicFrameChg>
        <pc:graphicFrameChg chg="mod modGraphic">
          <ac:chgData name="Biswa" userId="S::bbanik@tonikbank.com::26f52a98-3216-49f8-95c0-92c9bbdc30ba" providerId="AD" clId="Web-{C1D0EFB7-704C-38B5-5FFC-4B15AA759561}" dt="2025-02-06T04:33:11.668" v="219"/>
          <ac:graphicFrameMkLst>
            <pc:docMk/>
            <pc:sldMk cId="3855502640" sldId="503"/>
            <ac:graphicFrameMk id="3" creationId="{E346F3E4-8A48-73C5-C82A-40FF3D36EC6C}"/>
          </ac:graphicFrameMkLst>
        </pc:graphicFrameChg>
        <pc:graphicFrameChg chg="mod modGraphic">
          <ac:chgData name="Biswa" userId="S::bbanik@tonikbank.com::26f52a98-3216-49f8-95c0-92c9bbdc30ba" providerId="AD" clId="Web-{C1D0EFB7-704C-38B5-5FFC-4B15AA759561}" dt="2025-02-06T04:33:17.434" v="229"/>
          <ac:graphicFrameMkLst>
            <pc:docMk/>
            <pc:sldMk cId="3855502640" sldId="503"/>
            <ac:graphicFrameMk id="9" creationId="{9D33D20A-6211-226C-2D1E-88D8FBA92BDF}"/>
          </ac:graphicFrameMkLst>
        </pc:graphicFrameChg>
      </pc:sldChg>
    </pc:docChg>
  </pc:docChgLst>
  <pc:docChgLst>
    <pc:chgData name="Sowndarya" userId="b5d3d34a-c3dd-4f29-8f7c-1fb43d951dc6" providerId="ADAL" clId="{F28DB0DC-1694-4160-A969-C7A26F18C4CD}"/>
    <pc:docChg chg="undo custSel addSld delSld modSld">
      <pc:chgData name="Sowndarya" userId="b5d3d34a-c3dd-4f29-8f7c-1fb43d951dc6" providerId="ADAL" clId="{F28DB0DC-1694-4160-A969-C7A26F18C4CD}" dt="2025-02-05T16:47:46.762" v="258" actId="1076"/>
      <pc:docMkLst>
        <pc:docMk/>
      </pc:docMkLst>
      <pc:sldChg chg="addSp delSp modSp new mod">
        <pc:chgData name="Sowndarya" userId="b5d3d34a-c3dd-4f29-8f7c-1fb43d951dc6" providerId="ADAL" clId="{F28DB0DC-1694-4160-A969-C7A26F18C4CD}" dt="2025-02-05T16:31:03.164" v="29" actId="1076"/>
        <pc:sldMkLst>
          <pc:docMk/>
          <pc:sldMk cId="2396955998" sldId="506"/>
        </pc:sldMkLst>
        <pc:spChg chg="add mod">
          <ac:chgData name="Sowndarya" userId="b5d3d34a-c3dd-4f29-8f7c-1fb43d951dc6" providerId="ADAL" clId="{F28DB0DC-1694-4160-A969-C7A26F18C4CD}" dt="2025-02-05T16:30:40.072" v="20" actId="1076"/>
          <ac:spMkLst>
            <pc:docMk/>
            <pc:sldMk cId="2396955998" sldId="506"/>
            <ac:spMk id="6" creationId="{E8DD8DE2-5744-9608-654C-45D6CB12EB52}"/>
          </ac:spMkLst>
        </pc:spChg>
        <pc:picChg chg="add mod">
          <ac:chgData name="Sowndarya" userId="b5d3d34a-c3dd-4f29-8f7c-1fb43d951dc6" providerId="ADAL" clId="{F28DB0DC-1694-4160-A969-C7A26F18C4CD}" dt="2025-02-05T16:31:03.164" v="29" actId="1076"/>
          <ac:picMkLst>
            <pc:docMk/>
            <pc:sldMk cId="2396955998" sldId="506"/>
            <ac:picMk id="5" creationId="{C07F9D85-54FE-EA57-31E4-88CF96ED4FD6}"/>
          </ac:picMkLst>
        </pc:picChg>
        <pc:picChg chg="add mod">
          <ac:chgData name="Sowndarya" userId="b5d3d34a-c3dd-4f29-8f7c-1fb43d951dc6" providerId="ADAL" clId="{F28DB0DC-1694-4160-A969-C7A26F18C4CD}" dt="2025-02-05T16:30:42.255" v="21" actId="1076"/>
          <ac:picMkLst>
            <pc:docMk/>
            <pc:sldMk cId="2396955998" sldId="506"/>
            <ac:picMk id="1026" creationId="{65732936-E304-1D19-3074-12403483D16E}"/>
          </ac:picMkLst>
        </pc:picChg>
      </pc:sldChg>
      <pc:sldChg chg="addSp delSp modSp new mod">
        <pc:chgData name="Sowndarya" userId="b5d3d34a-c3dd-4f29-8f7c-1fb43d951dc6" providerId="ADAL" clId="{F28DB0DC-1694-4160-A969-C7A26F18C4CD}" dt="2025-02-05T16:32:31.250" v="50" actId="1076"/>
        <pc:sldMkLst>
          <pc:docMk/>
          <pc:sldMk cId="1741210109" sldId="507"/>
        </pc:sldMkLst>
        <pc:spChg chg="add mod">
          <ac:chgData name="Sowndarya" userId="b5d3d34a-c3dd-4f29-8f7c-1fb43d951dc6" providerId="ADAL" clId="{F28DB0DC-1694-4160-A969-C7A26F18C4CD}" dt="2025-02-05T16:32:29.341" v="49" actId="1076"/>
          <ac:spMkLst>
            <pc:docMk/>
            <pc:sldMk cId="1741210109" sldId="507"/>
            <ac:spMk id="7" creationId="{9BBAEACD-A626-16D8-99D8-4FA27F48939C}"/>
          </ac:spMkLst>
        </pc:spChg>
        <pc:picChg chg="add mod">
          <ac:chgData name="Sowndarya" userId="b5d3d34a-c3dd-4f29-8f7c-1fb43d951dc6" providerId="ADAL" clId="{F28DB0DC-1694-4160-A969-C7A26F18C4CD}" dt="2025-02-05T16:32:08.919" v="43" actId="1076"/>
          <ac:picMkLst>
            <pc:docMk/>
            <pc:sldMk cId="1741210109" sldId="507"/>
            <ac:picMk id="6" creationId="{72C86796-7476-F9C4-9F1C-C94017D4888E}"/>
          </ac:picMkLst>
        </pc:picChg>
        <pc:picChg chg="add mod">
          <ac:chgData name="Sowndarya" userId="b5d3d34a-c3dd-4f29-8f7c-1fb43d951dc6" providerId="ADAL" clId="{F28DB0DC-1694-4160-A969-C7A26F18C4CD}" dt="2025-02-05T16:32:31.250" v="50" actId="1076"/>
          <ac:picMkLst>
            <pc:docMk/>
            <pc:sldMk cId="1741210109" sldId="507"/>
            <ac:picMk id="2051" creationId="{2E339CA2-3635-DD75-4631-81195F1034E3}"/>
          </ac:picMkLst>
        </pc:picChg>
      </pc:sldChg>
      <pc:sldChg chg="new del">
        <pc:chgData name="Sowndarya" userId="b5d3d34a-c3dd-4f29-8f7c-1fb43d951dc6" providerId="ADAL" clId="{F28DB0DC-1694-4160-A969-C7A26F18C4CD}" dt="2025-02-05T16:32:35.617" v="51" actId="47"/>
        <pc:sldMkLst>
          <pc:docMk/>
          <pc:sldMk cId="3329882081" sldId="508"/>
        </pc:sldMkLst>
      </pc:sldChg>
      <pc:sldChg chg="addSp delSp modSp add mod">
        <pc:chgData name="Sowndarya" userId="b5d3d34a-c3dd-4f29-8f7c-1fb43d951dc6" providerId="ADAL" clId="{F28DB0DC-1694-4160-A969-C7A26F18C4CD}" dt="2025-02-05T16:33:48.743" v="71" actId="1076"/>
        <pc:sldMkLst>
          <pc:docMk/>
          <pc:sldMk cId="3595256537" sldId="508"/>
        </pc:sldMkLst>
        <pc:spChg chg="add mod">
          <ac:chgData name="Sowndarya" userId="b5d3d34a-c3dd-4f29-8f7c-1fb43d951dc6" providerId="ADAL" clId="{F28DB0DC-1694-4160-A969-C7A26F18C4CD}" dt="2025-02-05T16:33:46.139" v="70" actId="1076"/>
          <ac:spMkLst>
            <pc:docMk/>
            <pc:sldMk cId="3595256537" sldId="508"/>
            <ac:spMk id="5" creationId="{E91C7871-0469-6077-5629-FB4A23F38770}"/>
          </ac:spMkLst>
        </pc:spChg>
        <pc:picChg chg="add mod">
          <ac:chgData name="Sowndarya" userId="b5d3d34a-c3dd-4f29-8f7c-1fb43d951dc6" providerId="ADAL" clId="{F28DB0DC-1694-4160-A969-C7A26F18C4CD}" dt="2025-02-05T16:33:18.246" v="62" actId="1076"/>
          <ac:picMkLst>
            <pc:docMk/>
            <pc:sldMk cId="3595256537" sldId="508"/>
            <ac:picMk id="3" creationId="{D7083C2B-E5B7-2C5B-EEE4-F83FC90CFCE9}"/>
          </ac:picMkLst>
        </pc:picChg>
        <pc:picChg chg="add mod">
          <ac:chgData name="Sowndarya" userId="b5d3d34a-c3dd-4f29-8f7c-1fb43d951dc6" providerId="ADAL" clId="{F28DB0DC-1694-4160-A969-C7A26F18C4CD}" dt="2025-02-05T16:33:48.743" v="71" actId="1076"/>
          <ac:picMkLst>
            <pc:docMk/>
            <pc:sldMk cId="3595256537" sldId="508"/>
            <ac:picMk id="3074" creationId="{DA75449A-18A7-3424-37B9-22C1D35D9EF2}"/>
          </ac:picMkLst>
        </pc:picChg>
      </pc:sldChg>
      <pc:sldChg chg="new del">
        <pc:chgData name="Sowndarya" userId="b5d3d34a-c3dd-4f29-8f7c-1fb43d951dc6" providerId="ADAL" clId="{F28DB0DC-1694-4160-A969-C7A26F18C4CD}" dt="2025-02-05T16:32:35.617" v="51" actId="47"/>
        <pc:sldMkLst>
          <pc:docMk/>
          <pc:sldMk cId="2026210458" sldId="509"/>
        </pc:sldMkLst>
      </pc:sldChg>
      <pc:sldChg chg="addSp delSp modSp add mod">
        <pc:chgData name="Sowndarya" userId="b5d3d34a-c3dd-4f29-8f7c-1fb43d951dc6" providerId="ADAL" clId="{F28DB0DC-1694-4160-A969-C7A26F18C4CD}" dt="2025-02-05T16:35:21.115" v="92" actId="1076"/>
        <pc:sldMkLst>
          <pc:docMk/>
          <pc:sldMk cId="4243734165" sldId="509"/>
        </pc:sldMkLst>
        <pc:spChg chg="add mod">
          <ac:chgData name="Sowndarya" userId="b5d3d34a-c3dd-4f29-8f7c-1fb43d951dc6" providerId="ADAL" clId="{F28DB0DC-1694-4160-A969-C7A26F18C4CD}" dt="2025-02-05T16:35:19.347" v="91" actId="1076"/>
          <ac:spMkLst>
            <pc:docMk/>
            <pc:sldMk cId="4243734165" sldId="509"/>
            <ac:spMk id="6" creationId="{BE1A55E4-86A1-EEFA-C5CC-470D81C39E4C}"/>
          </ac:spMkLst>
        </pc:spChg>
        <pc:picChg chg="add mod">
          <ac:chgData name="Sowndarya" userId="b5d3d34a-c3dd-4f29-8f7c-1fb43d951dc6" providerId="ADAL" clId="{F28DB0DC-1694-4160-A969-C7A26F18C4CD}" dt="2025-02-05T16:34:54.927" v="85" actId="14100"/>
          <ac:picMkLst>
            <pc:docMk/>
            <pc:sldMk cId="4243734165" sldId="509"/>
            <ac:picMk id="4" creationId="{C95ABE2D-DA4C-51F1-E663-8EAA45F6E1BE}"/>
          </ac:picMkLst>
        </pc:picChg>
        <pc:picChg chg="add mod">
          <ac:chgData name="Sowndarya" userId="b5d3d34a-c3dd-4f29-8f7c-1fb43d951dc6" providerId="ADAL" clId="{F28DB0DC-1694-4160-A969-C7A26F18C4CD}" dt="2025-02-05T16:35:21.115" v="92" actId="1076"/>
          <ac:picMkLst>
            <pc:docMk/>
            <pc:sldMk cId="4243734165" sldId="509"/>
            <ac:picMk id="5122" creationId="{C5FCB1CD-D2BE-2F22-140D-0B1BCB64829D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36:46.992" v="109"/>
        <pc:sldMkLst>
          <pc:docMk/>
          <pc:sldMk cId="3262676094" sldId="510"/>
        </pc:sldMkLst>
        <pc:spChg chg="add mod">
          <ac:chgData name="Sowndarya" userId="b5d3d34a-c3dd-4f29-8f7c-1fb43d951dc6" providerId="ADAL" clId="{F28DB0DC-1694-4160-A969-C7A26F18C4CD}" dt="2025-02-05T16:36:27.169" v="107" actId="1076"/>
          <ac:spMkLst>
            <pc:docMk/>
            <pc:sldMk cId="3262676094" sldId="510"/>
            <ac:spMk id="6" creationId="{1D208380-57DA-6D91-728A-83DB1493BE5A}"/>
          </ac:spMkLst>
        </pc:spChg>
        <pc:picChg chg="add mod">
          <ac:chgData name="Sowndarya" userId="b5d3d34a-c3dd-4f29-8f7c-1fb43d951dc6" providerId="ADAL" clId="{F28DB0DC-1694-4160-A969-C7A26F18C4CD}" dt="2025-02-05T16:36:05.782" v="100" actId="1076"/>
          <ac:picMkLst>
            <pc:docMk/>
            <pc:sldMk cId="3262676094" sldId="510"/>
            <ac:picMk id="4" creationId="{99DB4AA3-F70D-688A-9A7F-D94ABA92FB93}"/>
          </ac:picMkLst>
        </pc:picChg>
        <pc:picChg chg="add mod">
          <ac:chgData name="Sowndarya" userId="b5d3d34a-c3dd-4f29-8f7c-1fb43d951dc6" providerId="ADAL" clId="{F28DB0DC-1694-4160-A969-C7A26F18C4CD}" dt="2025-02-05T16:36:28.690" v="108" actId="1076"/>
          <ac:picMkLst>
            <pc:docMk/>
            <pc:sldMk cId="3262676094" sldId="510"/>
            <ac:picMk id="4098" creationId="{A9148683-A8AF-4869-1E34-B74C2388B15D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38:12.048" v="127" actId="1076"/>
        <pc:sldMkLst>
          <pc:docMk/>
          <pc:sldMk cId="4185612625" sldId="511"/>
        </pc:sldMkLst>
        <pc:spChg chg="add mod">
          <ac:chgData name="Sowndarya" userId="b5d3d34a-c3dd-4f29-8f7c-1fb43d951dc6" providerId="ADAL" clId="{F28DB0DC-1694-4160-A969-C7A26F18C4CD}" dt="2025-02-05T16:38:09.947" v="126" actId="1076"/>
          <ac:spMkLst>
            <pc:docMk/>
            <pc:sldMk cId="4185612625" sldId="511"/>
            <ac:spMk id="5" creationId="{AA2B9A20-4151-4476-7981-8B43203A497C}"/>
          </ac:spMkLst>
        </pc:spChg>
        <pc:picChg chg="add mod">
          <ac:chgData name="Sowndarya" userId="b5d3d34a-c3dd-4f29-8f7c-1fb43d951dc6" providerId="ADAL" clId="{F28DB0DC-1694-4160-A969-C7A26F18C4CD}" dt="2025-02-05T16:37:44.523" v="120" actId="1076"/>
          <ac:picMkLst>
            <pc:docMk/>
            <pc:sldMk cId="4185612625" sldId="511"/>
            <ac:picMk id="3" creationId="{3A8E7CB9-EA01-1A60-964C-E0B28F4DC8A4}"/>
          </ac:picMkLst>
        </pc:picChg>
        <pc:picChg chg="add mod">
          <ac:chgData name="Sowndarya" userId="b5d3d34a-c3dd-4f29-8f7c-1fb43d951dc6" providerId="ADAL" clId="{F28DB0DC-1694-4160-A969-C7A26F18C4CD}" dt="2025-02-05T16:38:12.048" v="127" actId="1076"/>
          <ac:picMkLst>
            <pc:docMk/>
            <pc:sldMk cId="4185612625" sldId="511"/>
            <ac:picMk id="6146" creationId="{3940AF46-1E4A-8BBF-6B0A-CD1863B05C48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39:28.064" v="145" actId="1076"/>
        <pc:sldMkLst>
          <pc:docMk/>
          <pc:sldMk cId="3824475740" sldId="512"/>
        </pc:sldMkLst>
        <pc:spChg chg="add mod">
          <ac:chgData name="Sowndarya" userId="b5d3d34a-c3dd-4f29-8f7c-1fb43d951dc6" providerId="ADAL" clId="{F28DB0DC-1694-4160-A969-C7A26F18C4CD}" dt="2025-02-05T16:39:25.834" v="144" actId="1076"/>
          <ac:spMkLst>
            <pc:docMk/>
            <pc:sldMk cId="3824475740" sldId="512"/>
            <ac:spMk id="6" creationId="{41EA9844-01B0-71E0-765C-84A951FFEDE7}"/>
          </ac:spMkLst>
        </pc:spChg>
        <pc:picChg chg="add mod">
          <ac:chgData name="Sowndarya" userId="b5d3d34a-c3dd-4f29-8f7c-1fb43d951dc6" providerId="ADAL" clId="{F28DB0DC-1694-4160-A969-C7A26F18C4CD}" dt="2025-02-05T16:39:04.518" v="138" actId="14100"/>
          <ac:picMkLst>
            <pc:docMk/>
            <pc:sldMk cId="3824475740" sldId="512"/>
            <ac:picMk id="4" creationId="{CA7E22E5-F248-E32B-EA16-6BA72185B933}"/>
          </ac:picMkLst>
        </pc:picChg>
        <pc:picChg chg="add mod">
          <ac:chgData name="Sowndarya" userId="b5d3d34a-c3dd-4f29-8f7c-1fb43d951dc6" providerId="ADAL" clId="{F28DB0DC-1694-4160-A969-C7A26F18C4CD}" dt="2025-02-05T16:39:28.064" v="145" actId="1076"/>
          <ac:picMkLst>
            <pc:docMk/>
            <pc:sldMk cId="3824475740" sldId="512"/>
            <ac:picMk id="7170" creationId="{541865EE-E062-3759-16EB-A4434B95CFE2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40:50.112" v="161" actId="1076"/>
        <pc:sldMkLst>
          <pc:docMk/>
          <pc:sldMk cId="1016809322" sldId="513"/>
        </pc:sldMkLst>
        <pc:spChg chg="add mod">
          <ac:chgData name="Sowndarya" userId="b5d3d34a-c3dd-4f29-8f7c-1fb43d951dc6" providerId="ADAL" clId="{F28DB0DC-1694-4160-A969-C7A26F18C4CD}" dt="2025-02-05T16:40:48.390" v="160" actId="1076"/>
          <ac:spMkLst>
            <pc:docMk/>
            <pc:sldMk cId="1016809322" sldId="513"/>
            <ac:spMk id="5" creationId="{F9C8C13B-7733-7D40-47CA-35F282FD5929}"/>
          </ac:spMkLst>
        </pc:spChg>
        <pc:picChg chg="add mod">
          <ac:chgData name="Sowndarya" userId="b5d3d34a-c3dd-4f29-8f7c-1fb43d951dc6" providerId="ADAL" clId="{F28DB0DC-1694-4160-A969-C7A26F18C4CD}" dt="2025-02-05T16:40:09.716" v="153" actId="1076"/>
          <ac:picMkLst>
            <pc:docMk/>
            <pc:sldMk cId="1016809322" sldId="513"/>
            <ac:picMk id="3" creationId="{D134D575-CD7A-9371-70CC-A2C3B561176B}"/>
          </ac:picMkLst>
        </pc:picChg>
        <pc:picChg chg="add mod">
          <ac:chgData name="Sowndarya" userId="b5d3d34a-c3dd-4f29-8f7c-1fb43d951dc6" providerId="ADAL" clId="{F28DB0DC-1694-4160-A969-C7A26F18C4CD}" dt="2025-02-05T16:40:50.112" v="161" actId="1076"/>
          <ac:picMkLst>
            <pc:docMk/>
            <pc:sldMk cId="1016809322" sldId="513"/>
            <ac:picMk id="8194" creationId="{03D7109C-8FA4-23D9-3D05-C4B9049D6EBB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42:34.126" v="182" actId="1076"/>
        <pc:sldMkLst>
          <pc:docMk/>
          <pc:sldMk cId="323213481" sldId="514"/>
        </pc:sldMkLst>
        <pc:spChg chg="add mod">
          <ac:chgData name="Sowndarya" userId="b5d3d34a-c3dd-4f29-8f7c-1fb43d951dc6" providerId="ADAL" clId="{F28DB0DC-1694-4160-A969-C7A26F18C4CD}" dt="2025-02-05T16:42:34.126" v="182" actId="1076"/>
          <ac:spMkLst>
            <pc:docMk/>
            <pc:sldMk cId="323213481" sldId="514"/>
            <ac:spMk id="7" creationId="{899C47D9-FB3D-7C83-3612-DB8E84D3262C}"/>
          </ac:spMkLst>
        </pc:spChg>
        <pc:picChg chg="add mod">
          <ac:chgData name="Sowndarya" userId="b5d3d34a-c3dd-4f29-8f7c-1fb43d951dc6" providerId="ADAL" clId="{F28DB0DC-1694-4160-A969-C7A26F18C4CD}" dt="2025-02-05T16:42:14.155" v="176" actId="14100"/>
          <ac:picMkLst>
            <pc:docMk/>
            <pc:sldMk cId="323213481" sldId="514"/>
            <ac:picMk id="6" creationId="{A5E96577-A865-EC5E-53B4-D695EE03C991}"/>
          </ac:picMkLst>
        </pc:picChg>
        <pc:picChg chg="add mod">
          <ac:chgData name="Sowndarya" userId="b5d3d34a-c3dd-4f29-8f7c-1fb43d951dc6" providerId="ADAL" clId="{F28DB0DC-1694-4160-A969-C7A26F18C4CD}" dt="2025-02-05T16:41:57.886" v="173" actId="1076"/>
          <ac:picMkLst>
            <pc:docMk/>
            <pc:sldMk cId="323213481" sldId="514"/>
            <ac:picMk id="9221" creationId="{2CA22AF8-01B7-0191-B8F2-427CA3F71EDC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43:54.221" v="199" actId="1076"/>
        <pc:sldMkLst>
          <pc:docMk/>
          <pc:sldMk cId="2381305148" sldId="515"/>
        </pc:sldMkLst>
        <pc:spChg chg="add mod">
          <ac:chgData name="Sowndarya" userId="b5d3d34a-c3dd-4f29-8f7c-1fb43d951dc6" providerId="ADAL" clId="{F28DB0DC-1694-4160-A969-C7A26F18C4CD}" dt="2025-02-05T16:43:54.221" v="199" actId="1076"/>
          <ac:spMkLst>
            <pc:docMk/>
            <pc:sldMk cId="2381305148" sldId="515"/>
            <ac:spMk id="4" creationId="{9101524E-5003-7E99-6659-9C0F940B5A31}"/>
          </ac:spMkLst>
        </pc:spChg>
        <pc:picChg chg="add mod">
          <ac:chgData name="Sowndarya" userId="b5d3d34a-c3dd-4f29-8f7c-1fb43d951dc6" providerId="ADAL" clId="{F28DB0DC-1694-4160-A969-C7A26F18C4CD}" dt="2025-02-05T16:43:32.227" v="192" actId="1076"/>
          <ac:picMkLst>
            <pc:docMk/>
            <pc:sldMk cId="2381305148" sldId="515"/>
            <ac:picMk id="3" creationId="{0C062B82-9449-EC3B-3B5D-20ED3D6FA7E6}"/>
          </ac:picMkLst>
        </pc:picChg>
        <pc:picChg chg="add mod">
          <ac:chgData name="Sowndarya" userId="b5d3d34a-c3dd-4f29-8f7c-1fb43d951dc6" providerId="ADAL" clId="{F28DB0DC-1694-4160-A969-C7A26F18C4CD}" dt="2025-02-05T16:43:13.524" v="187" actId="1076"/>
          <ac:picMkLst>
            <pc:docMk/>
            <pc:sldMk cId="2381305148" sldId="515"/>
            <ac:picMk id="10242" creationId="{ED2CBBAE-F52B-5D59-8E12-6DCCF01A8871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47:46.762" v="258" actId="1076"/>
        <pc:sldMkLst>
          <pc:docMk/>
          <pc:sldMk cId="306860592" sldId="516"/>
        </pc:sldMkLst>
        <pc:spChg chg="add mod">
          <ac:chgData name="Sowndarya" userId="b5d3d34a-c3dd-4f29-8f7c-1fb43d951dc6" providerId="ADAL" clId="{F28DB0DC-1694-4160-A969-C7A26F18C4CD}" dt="2025-02-05T16:44:54.250" v="215" actId="1076"/>
          <ac:spMkLst>
            <pc:docMk/>
            <pc:sldMk cId="306860592" sldId="516"/>
            <ac:spMk id="6" creationId="{0EF366E0-AC5E-3F99-EBA7-2977699A02F5}"/>
          </ac:spMkLst>
        </pc:spChg>
        <pc:picChg chg="add mod">
          <ac:chgData name="Sowndarya" userId="b5d3d34a-c3dd-4f29-8f7c-1fb43d951dc6" providerId="ADAL" clId="{F28DB0DC-1694-4160-A969-C7A26F18C4CD}" dt="2025-02-05T16:44:33.684" v="209" actId="14100"/>
          <ac:picMkLst>
            <pc:docMk/>
            <pc:sldMk cId="306860592" sldId="516"/>
            <ac:picMk id="5" creationId="{F3CF7DEC-AEF1-7159-DA24-E88C49CFEE16}"/>
          </ac:picMkLst>
        </pc:picChg>
        <pc:picChg chg="add mod">
          <ac:chgData name="Sowndarya" userId="b5d3d34a-c3dd-4f29-8f7c-1fb43d951dc6" providerId="ADAL" clId="{F28DB0DC-1694-4160-A969-C7A26F18C4CD}" dt="2025-02-05T16:47:46.762" v="258" actId="1076"/>
          <ac:picMkLst>
            <pc:docMk/>
            <pc:sldMk cId="306860592" sldId="516"/>
            <ac:picMk id="11266" creationId="{BE850801-79F5-5587-6164-11B9F21D8C80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47:41.508" v="257" actId="1076"/>
        <pc:sldMkLst>
          <pc:docMk/>
          <pc:sldMk cId="4022996303" sldId="517"/>
        </pc:sldMkLst>
        <pc:spChg chg="add mod">
          <ac:chgData name="Sowndarya" userId="b5d3d34a-c3dd-4f29-8f7c-1fb43d951dc6" providerId="ADAL" clId="{F28DB0DC-1694-4160-A969-C7A26F18C4CD}" dt="2025-02-05T16:46:01.563" v="231" actId="1076"/>
          <ac:spMkLst>
            <pc:docMk/>
            <pc:sldMk cId="4022996303" sldId="517"/>
            <ac:spMk id="4" creationId="{D9752BD5-9EA2-4846-D04B-0AA09A80E92F}"/>
          </ac:spMkLst>
        </pc:spChg>
        <pc:picChg chg="add mod">
          <ac:chgData name="Sowndarya" userId="b5d3d34a-c3dd-4f29-8f7c-1fb43d951dc6" providerId="ADAL" clId="{F28DB0DC-1694-4160-A969-C7A26F18C4CD}" dt="2025-02-05T16:46:08.861" v="234" actId="1076"/>
          <ac:picMkLst>
            <pc:docMk/>
            <pc:sldMk cId="4022996303" sldId="517"/>
            <ac:picMk id="3" creationId="{697588BA-0B66-A377-6D8F-F14A05F5A194}"/>
          </ac:picMkLst>
        </pc:picChg>
        <pc:picChg chg="add mod">
          <ac:chgData name="Sowndarya" userId="b5d3d34a-c3dd-4f29-8f7c-1fb43d951dc6" providerId="ADAL" clId="{F28DB0DC-1694-4160-A969-C7A26F18C4CD}" dt="2025-02-05T16:47:41.508" v="257" actId="1076"/>
          <ac:picMkLst>
            <pc:docMk/>
            <pc:sldMk cId="4022996303" sldId="517"/>
            <ac:picMk id="12290" creationId="{8F6551EF-8B37-E648-C913-C2272FEDBEDD}"/>
          </ac:picMkLst>
        </pc:picChg>
      </pc:sldChg>
      <pc:sldChg chg="addSp delSp modSp add mod">
        <pc:chgData name="Sowndarya" userId="b5d3d34a-c3dd-4f29-8f7c-1fb43d951dc6" providerId="ADAL" clId="{F28DB0DC-1694-4160-A969-C7A26F18C4CD}" dt="2025-02-05T16:47:37.843" v="256" actId="1076"/>
        <pc:sldMkLst>
          <pc:docMk/>
          <pc:sldMk cId="2269109042" sldId="518"/>
        </pc:sldMkLst>
        <pc:spChg chg="add mod">
          <ac:chgData name="Sowndarya" userId="b5d3d34a-c3dd-4f29-8f7c-1fb43d951dc6" providerId="ADAL" clId="{F28DB0DC-1694-4160-A969-C7A26F18C4CD}" dt="2025-02-05T16:47:34.290" v="254" actId="1076"/>
          <ac:spMkLst>
            <pc:docMk/>
            <pc:sldMk cId="2269109042" sldId="518"/>
            <ac:spMk id="7" creationId="{6AAA674B-DAEC-A545-6DC9-4B964762F507}"/>
          </ac:spMkLst>
        </pc:spChg>
        <pc:picChg chg="add mod">
          <ac:chgData name="Sowndarya" userId="b5d3d34a-c3dd-4f29-8f7c-1fb43d951dc6" providerId="ADAL" clId="{F28DB0DC-1694-4160-A969-C7A26F18C4CD}" dt="2025-02-05T16:47:37.843" v="256" actId="1076"/>
          <ac:picMkLst>
            <pc:docMk/>
            <pc:sldMk cId="2269109042" sldId="518"/>
            <ac:picMk id="6" creationId="{4D94DA54-0FBA-9535-983A-5C86B75925CC}"/>
          </ac:picMkLst>
        </pc:picChg>
        <pc:picChg chg="add mod">
          <ac:chgData name="Sowndarya" userId="b5d3d34a-c3dd-4f29-8f7c-1fb43d951dc6" providerId="ADAL" clId="{F28DB0DC-1694-4160-A969-C7A26F18C4CD}" dt="2025-02-05T16:47:35.957" v="255" actId="1076"/>
          <ac:picMkLst>
            <pc:docMk/>
            <pc:sldMk cId="2269109042" sldId="518"/>
            <ac:picMk id="13315" creationId="{DCEDD29E-00B2-98FC-C61F-5B83C35D6EF7}"/>
          </ac:picMkLst>
        </pc:picChg>
      </pc:sldChg>
    </pc:docChg>
  </pc:docChgLst>
  <pc:docChgLst>
    <pc:chgData name="Sowndarya" userId="b5d3d34a-c3dd-4f29-8f7c-1fb43d951dc6" providerId="ADAL" clId="{1B5B985D-EC18-4AAC-9004-A22FDB265807}"/>
    <pc:docChg chg="undo custSel addSld delSld modSld sldOrd">
      <pc:chgData name="Sowndarya" userId="b5d3d34a-c3dd-4f29-8f7c-1fb43d951dc6" providerId="ADAL" clId="{1B5B985D-EC18-4AAC-9004-A22FDB265807}" dt="2025-03-03T03:02:03.131" v="32" actId="207"/>
      <pc:docMkLst>
        <pc:docMk/>
      </pc:docMkLst>
      <pc:sldChg chg="modSp mod">
        <pc:chgData name="Sowndarya" userId="b5d3d34a-c3dd-4f29-8f7c-1fb43d951dc6" providerId="ADAL" clId="{1B5B985D-EC18-4AAC-9004-A22FDB265807}" dt="2025-02-25T12:11:42.002" v="31" actId="14734"/>
        <pc:sldMkLst>
          <pc:docMk/>
          <pc:sldMk cId="3478160078" sldId="500"/>
        </pc:sldMkLst>
        <pc:graphicFrameChg chg="modGraphic">
          <ac:chgData name="Sowndarya" userId="b5d3d34a-c3dd-4f29-8f7c-1fb43d951dc6" providerId="ADAL" clId="{1B5B985D-EC18-4AAC-9004-A22FDB265807}" dt="2025-02-25T12:11:42.002" v="31" actId="14734"/>
          <ac:graphicFrameMkLst>
            <pc:docMk/>
            <pc:sldMk cId="3478160078" sldId="500"/>
            <ac:graphicFrameMk id="2" creationId="{84D147B4-2BC7-B426-9F71-F34EF94BEE15}"/>
          </ac:graphicFrameMkLst>
        </pc:graphicFrameChg>
      </pc:sldChg>
      <pc:sldChg chg="modSp mod">
        <pc:chgData name="Sowndarya" userId="b5d3d34a-c3dd-4f29-8f7c-1fb43d951dc6" providerId="ADAL" clId="{1B5B985D-EC18-4AAC-9004-A22FDB265807}" dt="2025-03-03T03:02:03.131" v="32" actId="207"/>
        <pc:sldMkLst>
          <pc:docMk/>
          <pc:sldMk cId="4027489916" sldId="501"/>
        </pc:sldMkLst>
        <pc:spChg chg="mod">
          <ac:chgData name="Sowndarya" userId="b5d3d34a-c3dd-4f29-8f7c-1fb43d951dc6" providerId="ADAL" clId="{1B5B985D-EC18-4AAC-9004-A22FDB265807}" dt="2025-03-03T03:02:03.131" v="32" actId="207"/>
          <ac:spMkLst>
            <pc:docMk/>
            <pc:sldMk cId="4027489916" sldId="501"/>
            <ac:spMk id="7" creationId="{44FCED53-FFE7-0329-88A7-E7B7736BB960}"/>
          </ac:spMkLst>
        </pc:spChg>
        <pc:graphicFrameChg chg="mod modGraphic">
          <ac:chgData name="Sowndarya" userId="b5d3d34a-c3dd-4f29-8f7c-1fb43d951dc6" providerId="ADAL" clId="{1B5B985D-EC18-4AAC-9004-A22FDB265807}" dt="2025-02-06T03:49:41.534" v="10"/>
          <ac:graphicFrameMkLst>
            <pc:docMk/>
            <pc:sldMk cId="4027489916" sldId="501"/>
            <ac:graphicFrameMk id="2" creationId="{BE165683-042C-03BE-32CE-110287969242}"/>
          </ac:graphicFrameMkLst>
        </pc:graphicFrameChg>
      </pc:sldChg>
      <pc:sldChg chg="modSp mod">
        <pc:chgData name="Sowndarya" userId="b5d3d34a-c3dd-4f29-8f7c-1fb43d951dc6" providerId="ADAL" clId="{1B5B985D-EC18-4AAC-9004-A22FDB265807}" dt="2025-02-06T03:49:55.682" v="13" actId="20577"/>
        <pc:sldMkLst>
          <pc:docMk/>
          <pc:sldMk cId="3872162484" sldId="502"/>
        </pc:sldMkLst>
        <pc:spChg chg="mod">
          <ac:chgData name="Sowndarya" userId="b5d3d34a-c3dd-4f29-8f7c-1fb43d951dc6" providerId="ADAL" clId="{1B5B985D-EC18-4AAC-9004-A22FDB265807}" dt="2025-02-06T03:49:55.682" v="13" actId="20577"/>
          <ac:spMkLst>
            <pc:docMk/>
            <pc:sldMk cId="3872162484" sldId="502"/>
            <ac:spMk id="7" creationId="{755DD539-4E3D-DDB3-D3EB-2452D204AED8}"/>
          </ac:spMkLst>
        </pc:spChg>
        <pc:graphicFrameChg chg="modGraphic">
          <ac:chgData name="Sowndarya" userId="b5d3d34a-c3dd-4f29-8f7c-1fb43d951dc6" providerId="ADAL" clId="{1B5B985D-EC18-4AAC-9004-A22FDB265807}" dt="2025-02-06T03:49:52.789" v="11" actId="2165"/>
          <ac:graphicFrameMkLst>
            <pc:docMk/>
            <pc:sldMk cId="3872162484" sldId="502"/>
            <ac:graphicFrameMk id="2" creationId="{12E07A9C-4DBC-CA46-E1A1-460A4A0C6B91}"/>
          </ac:graphicFrameMkLst>
        </pc:graphicFrameChg>
      </pc:sldChg>
      <pc:sldChg chg="ord">
        <pc:chgData name="Sowndarya" userId="b5d3d34a-c3dd-4f29-8f7c-1fb43d951dc6" providerId="ADAL" clId="{1B5B985D-EC18-4AAC-9004-A22FDB265807}" dt="2025-02-06T03:50:38.154" v="17"/>
        <pc:sldMkLst>
          <pc:docMk/>
          <pc:sldMk cId="1741210109" sldId="507"/>
        </pc:sldMkLst>
      </pc:sldChg>
      <pc:sldChg chg="ord">
        <pc:chgData name="Sowndarya" userId="b5d3d34a-c3dd-4f29-8f7c-1fb43d951dc6" providerId="ADAL" clId="{1B5B985D-EC18-4AAC-9004-A22FDB265807}" dt="2025-02-06T03:51:08.932" v="25"/>
        <pc:sldMkLst>
          <pc:docMk/>
          <pc:sldMk cId="4243734165" sldId="509"/>
        </pc:sldMkLst>
      </pc:sldChg>
      <pc:sldChg chg="ord">
        <pc:chgData name="Sowndarya" userId="b5d3d34a-c3dd-4f29-8f7c-1fb43d951dc6" providerId="ADAL" clId="{1B5B985D-EC18-4AAC-9004-A22FDB265807}" dt="2025-02-06T03:50:35.316" v="15"/>
        <pc:sldMkLst>
          <pc:docMk/>
          <pc:sldMk cId="3262676094" sldId="510"/>
        </pc:sldMkLst>
      </pc:sldChg>
      <pc:sldChg chg="ord">
        <pc:chgData name="Sowndarya" userId="b5d3d34a-c3dd-4f29-8f7c-1fb43d951dc6" providerId="ADAL" clId="{1B5B985D-EC18-4AAC-9004-A22FDB265807}" dt="2025-02-06T03:50:47.901" v="21"/>
        <pc:sldMkLst>
          <pc:docMk/>
          <pc:sldMk cId="4185612625" sldId="511"/>
        </pc:sldMkLst>
      </pc:sldChg>
      <pc:sldChg chg="ord">
        <pc:chgData name="Sowndarya" userId="b5d3d34a-c3dd-4f29-8f7c-1fb43d951dc6" providerId="ADAL" clId="{1B5B985D-EC18-4AAC-9004-A22FDB265807}" dt="2025-02-06T03:50:59.608" v="23"/>
        <pc:sldMkLst>
          <pc:docMk/>
          <pc:sldMk cId="3824475740" sldId="512"/>
        </pc:sldMkLst>
      </pc:sldChg>
      <pc:sldChg chg="ord">
        <pc:chgData name="Sowndarya" userId="b5d3d34a-c3dd-4f29-8f7c-1fb43d951dc6" providerId="ADAL" clId="{1B5B985D-EC18-4AAC-9004-A22FDB265807}" dt="2025-02-06T03:51:38.325" v="29"/>
        <pc:sldMkLst>
          <pc:docMk/>
          <pc:sldMk cId="1016809322" sldId="513"/>
        </pc:sldMkLst>
      </pc:sldChg>
      <pc:sldChg chg="ord">
        <pc:chgData name="Sowndarya" userId="b5d3d34a-c3dd-4f29-8f7c-1fb43d951dc6" providerId="ADAL" clId="{1B5B985D-EC18-4AAC-9004-A22FDB265807}" dt="2025-02-06T03:51:29.156" v="27"/>
        <pc:sldMkLst>
          <pc:docMk/>
          <pc:sldMk cId="323213481" sldId="514"/>
        </pc:sldMkLst>
      </pc:sldChg>
      <pc:sldChg chg="delSp new del mod">
        <pc:chgData name="Sowndarya" userId="b5d3d34a-c3dd-4f29-8f7c-1fb43d951dc6" providerId="ADAL" clId="{1B5B985D-EC18-4AAC-9004-A22FDB265807}" dt="2025-02-06T03:27:16.237" v="5" actId="47"/>
        <pc:sldMkLst>
          <pc:docMk/>
          <pc:sldMk cId="2013920423" sldId="519"/>
        </pc:sldMkLst>
      </pc:sldChg>
      <pc:sldChg chg="modSp add mod">
        <pc:chgData name="Sowndarya" userId="b5d3d34a-c3dd-4f29-8f7c-1fb43d951dc6" providerId="ADAL" clId="{1B5B985D-EC18-4AAC-9004-A22FDB265807}" dt="2025-02-06T03:27:23.810" v="8" actId="113"/>
        <pc:sldMkLst>
          <pc:docMk/>
          <pc:sldMk cId="702996417" sldId="539"/>
        </pc:sldMkLst>
        <pc:spChg chg="mod">
          <ac:chgData name="Sowndarya" userId="b5d3d34a-c3dd-4f29-8f7c-1fb43d951dc6" providerId="ADAL" clId="{1B5B985D-EC18-4AAC-9004-A22FDB265807}" dt="2025-02-06T03:27:23.810" v="8" actId="113"/>
          <ac:spMkLst>
            <pc:docMk/>
            <pc:sldMk cId="702996417" sldId="539"/>
            <ac:spMk id="4" creationId="{2A793B43-41AE-5190-B073-747CD0E736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5FAE-2F29-4596-BFC7-BF4BD67CB866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2B2E9-5321-4C0F-8867-CCF1B6E8E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39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F4B54-0CA4-410D-9761-A92C3ECC30E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3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11C70-EBE6-9D5C-5BBF-0865C3C6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D73E3-1EF4-5177-8835-EABF4400B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D14CA-4046-FC27-163C-0BE0F4CDB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8AC5E-6BEA-0570-E706-650976AD8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0F4B54-0CA4-410D-9761-A92C3ECC30E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6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59A2-246C-4E5C-EC9C-C5DD52785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89DA-3F85-E5AE-BE78-5BFE2B122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C286-C87F-94BF-B528-00D5593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2FB2-1FD7-4D32-F78F-A82BC365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0E38C-BAA9-F00B-6ED0-8E483FC4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4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D464-D758-51BA-BBAB-2CD883BB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E1F09-36AD-8BD7-AA13-ED08DAA9C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51CE-98F8-FB61-4A7C-D46FCE2C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4CC33-C192-FD85-85D5-04FC64A4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2C87-FC97-8829-5BA7-406A5B45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8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F3803-FB32-DC5B-65F3-EFB8B0CED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6BC85-7557-EC11-9676-039BD6EAD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CE209-3152-1494-6E96-C4495418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37839-FAB5-87BC-1C40-1963FA8F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D6C0-98C2-A476-D9B7-31436E3D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08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1838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5D7F-8D7E-EFF1-0836-C0AB1916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8E73-4B08-4DE4-F77E-2DB49B49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F51B-8B8A-F4EE-9B1E-7B19363DE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C776-497B-A665-F14F-8921CD49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7987-0D97-A669-3590-34A08C72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6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C70D-2A8C-656C-7DD6-6101A1EA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F3660-5C25-75DF-18BF-62806792D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26FF-F4D8-BDFD-738C-CE8775DE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E9395-37FD-EA6D-B50A-4FAE626B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A846-891C-4992-A33D-3CE671F7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2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A2E9-ECDB-59FF-8E97-4BF4073C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D909-D172-DDEF-F661-1524F4A1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8D523-25A4-2F26-44C5-B8C3F2D42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501F7-4512-8E3E-51D9-99F4BA74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9283D-F6FB-9B65-0CE5-A3E264A1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24B3-68BD-64EC-828B-E708E3E7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0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C033-3D00-7859-D1F7-DC75F467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264D3-0B1B-F2E9-86B1-57CB1E6F6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151A7-2DBD-BA88-C935-93871B4F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27943-0F15-58E1-E442-D9162443A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030FD-C2C1-E8BB-454D-163E929AC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B64CF-EC72-B07E-D27D-EC3F005E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084C2-8BE9-FD9B-4026-17D59114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87322-8C5D-B540-AF6D-E96ABFF9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60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E0AA-A8EE-8CD6-479B-C1682152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141A4-5F38-B342-47C6-5AF3186A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14D20-9E47-065B-FBF3-D02E9FB2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4CB42-8A61-6818-5ECE-64A97C3F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4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5C9AE-3C9B-F95A-DAFC-4C40A146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20BE3-A379-5233-6C9E-A52BAEC9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A495-EF15-518D-47D5-77BC2A4A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2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265F-976F-5B2F-A8DD-1CC98725D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326C1-3762-9989-23CF-FF4DEA592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F6DE9-3068-256B-C2C2-4A375B2A9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347E2-B45B-DF00-7BDF-102AE9DE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1AC77-AB39-76B9-C149-A46479B7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A30F6-6F35-241F-816C-3976B2E0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6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8BB5-8955-B1D2-DB5A-10234200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90843-4C20-B40F-A491-67E830EA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03472-8CE2-DE7A-00F6-16EA88C87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B5AC3-50A9-7DD6-BF9A-65CCD8EB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430D-39E0-5839-93A1-33B2D0C0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B0A69-721E-2149-CD7B-AC77D370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7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95AD0-0888-EE58-FD0A-77340C1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748A3-BC98-82D7-CAC8-383E5375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A31C-D05B-D485-2A3B-96AC6559F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EC600-7104-413A-949E-71498A2EF99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3367-A57C-42EB-1A30-65B7E1AEA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160D-9875-0F2C-954B-886EA0A12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C3193-CE88-4481-9A5E-81F740079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6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CIC Scorecard Refresh for SIL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January 2025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2E339CA2-3635-DD75-4631-81195F103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" y="1267732"/>
            <a:ext cx="6960810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C86796-7476-F9C4-9F1C-C94017D4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25" y="5362131"/>
            <a:ext cx="5416494" cy="953608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BBAEACD-A626-16D8-99D8-4FA27F489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2" y="365125"/>
            <a:ext cx="501092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vel_contract_nongranted_cnt_12on24 </a:t>
            </a:r>
          </a:p>
        </p:txBody>
      </p:sp>
    </p:spTree>
    <p:extLst>
      <p:ext uri="{BB962C8B-B14F-4D97-AF65-F5344CB8AC3E}">
        <p14:creationId xmlns:p14="http://schemas.microsoft.com/office/powerpoint/2010/main" val="174121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7F17A-1674-8412-7721-F9C51BB56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9148683-A8AF-4869-1E34-B74C2388B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5" y="1134393"/>
            <a:ext cx="6813247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DB4AA3-F70D-688A-9A7F-D94ABA92F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489" y="5627914"/>
            <a:ext cx="5490482" cy="94015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D208380-57DA-6D91-728A-83DB1493B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61" y="402771"/>
            <a:ext cx="49371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vel_contract_nongranted_amt_6on12 </a:t>
            </a:r>
          </a:p>
        </p:txBody>
      </p:sp>
    </p:spTree>
    <p:extLst>
      <p:ext uri="{BB962C8B-B14F-4D97-AF65-F5344CB8AC3E}">
        <p14:creationId xmlns:p14="http://schemas.microsoft.com/office/powerpoint/2010/main" val="32626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3303-1468-4195-BA62-6C6A906C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940AF46-1E4A-8BBF-6B0A-CD1863B0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4" y="1045534"/>
            <a:ext cx="6342108" cy="50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8E7CB9-EA01-1A60-964C-E0B28F4D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3" y="5497285"/>
            <a:ext cx="5531983" cy="117667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AA2B9A20-4151-4476-7981-8B43203A4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53" y="294167"/>
            <a:ext cx="413985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amt_nongranted_contracts_3M </a:t>
            </a:r>
          </a:p>
        </p:txBody>
      </p:sp>
    </p:spTree>
    <p:extLst>
      <p:ext uri="{BB962C8B-B14F-4D97-AF65-F5344CB8AC3E}">
        <p14:creationId xmlns:p14="http://schemas.microsoft.com/office/powerpoint/2010/main" val="418561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7BBFB-04E4-AB8B-EED6-54F2FC0F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41865EE-E062-3759-16EB-A4434B95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9" y="1344587"/>
            <a:ext cx="6997246" cy="520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7E22E5-F248-E32B-EA16-6BA72185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56" y="5177239"/>
            <a:ext cx="5301343" cy="136832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1EA9844-01B0-71E0-765C-84A951FF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96" y="225737"/>
            <a:ext cx="388029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avg_no_of_installments_24M </a:t>
            </a:r>
          </a:p>
        </p:txBody>
      </p:sp>
    </p:spTree>
    <p:extLst>
      <p:ext uri="{BB962C8B-B14F-4D97-AF65-F5344CB8AC3E}">
        <p14:creationId xmlns:p14="http://schemas.microsoft.com/office/powerpoint/2010/main" val="382447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30769-B868-2A50-97CB-83B33A59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A75449A-18A7-3424-37B9-22C1D35D9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33" y="917111"/>
            <a:ext cx="6908891" cy="52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083C2B-E5B7-2C5B-EEE4-F83FC90CF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17" y="5192485"/>
            <a:ext cx="4771208" cy="11596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1C7871-0469-6077-5629-FB4A23F38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79" y="365125"/>
            <a:ext cx="331629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tot_active_contracts_util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525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CB22B-B62B-A33B-86D5-0D26544B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D2CBBAE-F52B-5D59-8E12-6DCCF01A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54" y="1371600"/>
            <a:ext cx="6678265" cy="496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062B82-9449-EC3B-3B5D-20ED3D6F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404" y="5364985"/>
            <a:ext cx="5589813" cy="10249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01524E-5003-7E99-6659-9C0F940B5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8" y="337848"/>
            <a:ext cx="461337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vel_contract_granted_amt_12on24 </a:t>
            </a:r>
          </a:p>
        </p:txBody>
      </p:sp>
    </p:spTree>
    <p:extLst>
      <p:ext uri="{BB962C8B-B14F-4D97-AF65-F5344CB8AC3E}">
        <p14:creationId xmlns:p14="http://schemas.microsoft.com/office/powerpoint/2010/main" val="238130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A91D-0645-0D48-A466-4FBCE735F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BE850801-79F5-5587-6164-11B9F21D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6034"/>
            <a:ext cx="7057964" cy="53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CF7DEC-AEF1-7159-DA24-E88C49CFE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82" y="5355771"/>
            <a:ext cx="5421217" cy="1230086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EF366E0-AC5E-3F99-EBA7-2977699A0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40" y="384176"/>
            <a:ext cx="450443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vel_contract_closed_amt_12on24 </a:t>
            </a:r>
          </a:p>
        </p:txBody>
      </p:sp>
    </p:spTree>
    <p:extLst>
      <p:ext uri="{BB962C8B-B14F-4D97-AF65-F5344CB8AC3E}">
        <p14:creationId xmlns:p14="http://schemas.microsoft.com/office/powerpoint/2010/main" val="30686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00984-8A57-F720-E840-82FBD0B8D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F6551EF-8B37-E648-C913-C2272FEDB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7" y="804000"/>
            <a:ext cx="7178182" cy="528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7588BA-0B66-A377-6D8F-F14A05F5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80" y="5588352"/>
            <a:ext cx="5498213" cy="10076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752BD5-9EA2-4846-D04B-0AA09A80E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8" y="262039"/>
            <a:ext cx="280480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cnt_active_contracts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299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BD74C-726C-F51C-1073-7A2B091BD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3D7109C-8FA4-23D9-3D05-C4B9049D6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2" y="927312"/>
            <a:ext cx="6819774" cy="524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34D575-CD7A-9371-70CC-A2C3B5611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936" y="5066619"/>
            <a:ext cx="5146902" cy="134481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9C8C13B-7733-7D40-47CA-35F282FD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18" y="284570"/>
            <a:ext cx="317099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days_since_last_closed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</a:b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6809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83BA6-FAE0-B59B-F748-053F59B25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>
            <a:extLst>
              <a:ext uri="{FF2B5EF4-FFF2-40B4-BE49-F238E27FC236}">
                <a16:creationId xmlns:a16="http://schemas.microsoft.com/office/drawing/2014/main" id="{2CA22AF8-01B7-0191-B8F2-427CA3F71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4" y="925284"/>
            <a:ext cx="6899258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E96577-A865-EC5E-53B4-D695EE03C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777" y="5812971"/>
            <a:ext cx="7265758" cy="9035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9C47D9-FB3D-7C83-3612-DB8E84D32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63" y="359618"/>
            <a:ext cx="304320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NonInstAvgCreditLimit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1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26F162-D69B-808D-A9E5-5BD78E7BF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80191"/>
              </p:ext>
            </p:extLst>
          </p:nvPr>
        </p:nvGraphicFramePr>
        <p:xfrm>
          <a:off x="494270" y="195648"/>
          <a:ext cx="11272006" cy="2595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821">
                  <a:extLst>
                    <a:ext uri="{9D8B030D-6E8A-4147-A177-3AD203B41FA5}">
                      <a16:colId xmlns:a16="http://schemas.microsoft.com/office/drawing/2014/main" val="1440330779"/>
                    </a:ext>
                  </a:extLst>
                </a:gridCol>
                <a:gridCol w="1651048">
                  <a:extLst>
                    <a:ext uri="{9D8B030D-6E8A-4147-A177-3AD203B41FA5}">
                      <a16:colId xmlns:a16="http://schemas.microsoft.com/office/drawing/2014/main" val="3778991957"/>
                    </a:ext>
                  </a:extLst>
                </a:gridCol>
                <a:gridCol w="801937">
                  <a:extLst>
                    <a:ext uri="{9D8B030D-6E8A-4147-A177-3AD203B41FA5}">
                      <a16:colId xmlns:a16="http://schemas.microsoft.com/office/drawing/2014/main" val="3413834952"/>
                    </a:ext>
                  </a:extLst>
                </a:gridCol>
                <a:gridCol w="783299">
                  <a:extLst>
                    <a:ext uri="{9D8B030D-6E8A-4147-A177-3AD203B41FA5}">
                      <a16:colId xmlns:a16="http://schemas.microsoft.com/office/drawing/2014/main" val="198285283"/>
                    </a:ext>
                  </a:extLst>
                </a:gridCol>
                <a:gridCol w="957367">
                  <a:extLst>
                    <a:ext uri="{9D8B030D-6E8A-4147-A177-3AD203B41FA5}">
                      <a16:colId xmlns:a16="http://schemas.microsoft.com/office/drawing/2014/main" val="429513707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3625903504"/>
                    </a:ext>
                  </a:extLst>
                </a:gridCol>
                <a:gridCol w="795734">
                  <a:extLst>
                    <a:ext uri="{9D8B030D-6E8A-4147-A177-3AD203B41FA5}">
                      <a16:colId xmlns:a16="http://schemas.microsoft.com/office/drawing/2014/main" val="1743246998"/>
                    </a:ext>
                  </a:extLst>
                </a:gridCol>
                <a:gridCol w="994667">
                  <a:extLst>
                    <a:ext uri="{9D8B030D-6E8A-4147-A177-3AD203B41FA5}">
                      <a16:colId xmlns:a16="http://schemas.microsoft.com/office/drawing/2014/main" val="4191689321"/>
                    </a:ext>
                  </a:extLst>
                </a:gridCol>
                <a:gridCol w="982234">
                  <a:extLst>
                    <a:ext uri="{9D8B030D-6E8A-4147-A177-3AD203B41FA5}">
                      <a16:colId xmlns:a16="http://schemas.microsoft.com/office/drawing/2014/main" val="1771666878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448869036"/>
                    </a:ext>
                  </a:extLst>
                </a:gridCol>
                <a:gridCol w="1007100">
                  <a:extLst>
                    <a:ext uri="{9D8B030D-6E8A-4147-A177-3AD203B41FA5}">
                      <a16:colId xmlns:a16="http://schemas.microsoft.com/office/drawing/2014/main" val="1927905077"/>
                    </a:ext>
                  </a:extLst>
                </a:gridCol>
              </a:tblGrid>
              <a:tr h="449142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Loan Disbursement Date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SIL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Bad (FSPD30) SIL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FSPD30 rate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9235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Mobile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Non Mobile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Mobile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Non Mobile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Mobile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Non Mobile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5597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All Data</a:t>
                      </a:r>
                    </a:p>
                    <a:p>
                      <a:r>
                        <a:rPr lang="en-US" sz="1050"/>
                        <a:t>Training – 90%,val – 10%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01/07/2023 - 30/06/2024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31702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5576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26126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3604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1020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2584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0.1136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0.1829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0.0989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36543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July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01/07/2024 - 31/07/2024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8479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3015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5464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1181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583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598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0.1392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/>
                        <a:t>0.1933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0.1094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7811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Aug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01/08/2024 - 31/07/2024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11545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4546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6999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1600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830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770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0.1385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0.1825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0.1100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975210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Sep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01/09/2024 - 30/09/2024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11262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4578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6684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1517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848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669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0.1347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0.1852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0.1000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5241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Oct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01/10/2024 - 25/10/2024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7681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2965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>
                          <a:solidFill>
                            <a:schemeClr val="tx1"/>
                          </a:solidFill>
                        </a:rPr>
                        <a:t>4716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1009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551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458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0.1313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0.1858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0.09711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23962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C0DFE904-C734-4F42-04AE-211D50BE8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31" y="3026354"/>
            <a:ext cx="6097717" cy="363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776A6E-3B7D-18F5-CD2C-CC31E5DF0F5A}"/>
              </a:ext>
            </a:extLst>
          </p:cNvPr>
          <p:cNvSpPr txBox="1"/>
          <p:nvPr/>
        </p:nvSpPr>
        <p:spPr>
          <a:xfrm>
            <a:off x="1832644" y="4658543"/>
            <a:ext cx="1428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SIL Loan FSPD30 rate over the months</a:t>
            </a:r>
          </a:p>
        </p:txBody>
      </p:sp>
    </p:spTree>
    <p:extLst>
      <p:ext uri="{BB962C8B-B14F-4D97-AF65-F5344CB8AC3E}">
        <p14:creationId xmlns:p14="http://schemas.microsoft.com/office/powerpoint/2010/main" val="388594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FDCCC-CE2A-5818-95B1-8CB74A450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>
            <a:extLst>
              <a:ext uri="{FF2B5EF4-FFF2-40B4-BE49-F238E27FC236}">
                <a16:creationId xmlns:a16="http://schemas.microsoft.com/office/drawing/2014/main" id="{DCEDD29E-00B2-98FC-C61F-5B83C35D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6" y="1295565"/>
            <a:ext cx="7062127" cy="474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4DA54-0FBA-9535-983A-5C86B7592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594" y="5877019"/>
            <a:ext cx="5576406" cy="733559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6AAA674B-DAEC-A545-6DC9-4B964762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42" y="469237"/>
            <a:ext cx="35586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flg_zero_non_granted_ever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10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EB02E-7CC0-060A-17A8-A2C8E92E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5FCB1CD-D2BE-2F22-140D-0B1BCB64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7" y="968829"/>
            <a:ext cx="6705781" cy="45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5ABE2D-DA4C-51F1-E663-8EAA45F6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406" y="5475514"/>
            <a:ext cx="6067593" cy="83781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E1A55E4-86A1-EEFA-C5CC-470D81C3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586" y="360008"/>
            <a:ext cx="29270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flg_zero_granted_ever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373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7772C1D-D1AE-9F60-9A65-0A73CA40BA63}"/>
              </a:ext>
            </a:extLst>
          </p:cNvPr>
          <p:cNvSpPr txBox="1">
            <a:spLocks/>
          </p:cNvSpPr>
          <p:nvPr/>
        </p:nvSpPr>
        <p:spPr>
          <a:xfrm>
            <a:off x="353096" y="135252"/>
            <a:ext cx="6630859" cy="54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785AFF"/>
                </a:solidFill>
              </a:rPr>
              <a:t>Top 13 Feature Performance</a:t>
            </a:r>
            <a:endParaRPr lang="en-IN" b="1">
              <a:solidFill>
                <a:srgbClr val="785A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C49CA-32D8-EE1A-1753-770D6D36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0" y="943336"/>
            <a:ext cx="5877549" cy="489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7333667-B809-72E3-5649-2900D5810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20" y="950976"/>
            <a:ext cx="6066525" cy="542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2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DA22B-40F4-F496-B705-C11B70B70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4FCED53-FFE7-0329-88A7-E7B7736BB960}"/>
              </a:ext>
            </a:extLst>
          </p:cNvPr>
          <p:cNvSpPr txBox="1">
            <a:spLocks/>
          </p:cNvSpPr>
          <p:nvPr/>
        </p:nvSpPr>
        <p:spPr>
          <a:xfrm>
            <a:off x="353096" y="135252"/>
            <a:ext cx="7085385" cy="54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785AFF"/>
                </a:solidFill>
              </a:rPr>
              <a:t>Top 13 Feature Description (1 of 2)</a:t>
            </a:r>
            <a:endParaRPr lang="en-IN" b="1" dirty="0">
              <a:solidFill>
                <a:srgbClr val="785AFF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165683-042C-03BE-32CE-110287969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388546"/>
              </p:ext>
            </p:extLst>
          </p:nvPr>
        </p:nvGraphicFramePr>
        <p:xfrm>
          <a:off x="354263" y="775368"/>
          <a:ext cx="11474805" cy="5958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193">
                  <a:extLst>
                    <a:ext uri="{9D8B030D-6E8A-4147-A177-3AD203B41FA5}">
                      <a16:colId xmlns:a16="http://schemas.microsoft.com/office/drawing/2014/main" val="1350894798"/>
                    </a:ext>
                  </a:extLst>
                </a:gridCol>
                <a:gridCol w="8291612">
                  <a:extLst>
                    <a:ext uri="{9D8B030D-6E8A-4147-A177-3AD203B41FA5}">
                      <a16:colId xmlns:a16="http://schemas.microsoft.com/office/drawing/2014/main" val="1920378411"/>
                    </a:ext>
                  </a:extLst>
                </a:gridCol>
              </a:tblGrid>
              <a:tr h="356419">
                <a:tc>
                  <a:txBody>
                    <a:bodyPr/>
                    <a:lstStyle/>
                    <a:p>
                      <a:r>
                        <a:rPr lang="en-GB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3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err="1"/>
                        <a:t>max_age_all_contracts_snapshot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For closed contracts age = closed date – start date, for active contracts age = </a:t>
                      </a: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Aptos"/>
                        </a:rPr>
                        <a:t>run_date</a:t>
                      </a: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 – start date. 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This feature broadly indicates the max loan tenor of active loans, hence higher tenor means lower risk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4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vel_contract_nongranted_cnt_12on24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= count of contracts that granted in last 12 months / count of contracts that were granted in last 24 months. </a:t>
                      </a:r>
                      <a:br>
                        <a:rPr lang="en-GB" sz="1400" b="0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r>
                        <a:rPr lang="en-GB" sz="1400" b="0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Usually if the velocity of granted loans increases in recent 12 months, it indicates higher risk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err="1"/>
                        <a:t>flg_zero_granted_ever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1 means the customer does not have any granted contract in the CIC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vel_contract_nongranted_amt_6on12</a:t>
                      </a:r>
                      <a:endParaRPr lang="en-GB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= average amount of contracts that were denied in last 6 months / average amount of contracts that were denied in last 12 months. </a:t>
                      </a:r>
                      <a:b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Usually if the velocity of denied loans amount increases in recent 6 months, it indicates higher risk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err="1"/>
                        <a:t>tot_active_contracts_util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Means the ratio of total outstanding amount of all currently active contracts/ total granted amount of all currently active contracts. This is a snapshot view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6704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amt_nongranted_contracts_3M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Total amount from all denied loans in last 3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497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err="1"/>
                        <a:t>days_since_last_closed</a:t>
                      </a:r>
                      <a:endParaRPr lang="en-GB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/>
                        <a:t>Number of days since the user fully repaid his/her last loan or the last contract was marked as closed in CIC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6586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GB" sz="1400"/>
                        <a:t>avg_no_of_instalments_24M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Average number of instalments to be paid for all the contracts granted within last 24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7713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GB" sz="1400"/>
                        <a:t>vel_contract_granted_amt_12on24</a:t>
                      </a:r>
                      <a:endParaRPr lang="en-GB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= average amount of contracts that were granted in last 12 months / average amount of contracts that were granted in last 24 months. </a:t>
                      </a:r>
                      <a:b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Usually if the velocity of granted loans amount increases in recent 12 months, it indicates lower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55121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r>
                        <a:rPr lang="en-GB" sz="1400" err="1"/>
                        <a:t>NonInstAvgCreditLimit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Average Credit Limit from all Non-Instalment Loans at the time of querying the CIC. This is a Snapshot view feature. Please note the Non-Instalment loans mean the B2B loans like over-draft and Credit Line. They are NOT individual loans or Retails loans.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45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48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53D2B-3BCF-3145-0F8B-34857466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5DD539-4E3D-DDB3-D3EB-2452D204AED8}"/>
              </a:ext>
            </a:extLst>
          </p:cNvPr>
          <p:cNvSpPr txBox="1">
            <a:spLocks/>
          </p:cNvSpPr>
          <p:nvPr/>
        </p:nvSpPr>
        <p:spPr>
          <a:xfrm>
            <a:off x="353096" y="135252"/>
            <a:ext cx="7085385" cy="54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785AFF"/>
                </a:solidFill>
              </a:rPr>
              <a:t>Top 13 Feature Description (2 of 2)</a:t>
            </a:r>
            <a:endParaRPr lang="en-IN" b="1">
              <a:solidFill>
                <a:srgbClr val="785AFF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E07A9C-4DBC-CA46-E1A1-460A4A0C6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67746"/>
              </p:ext>
            </p:extLst>
          </p:nvPr>
        </p:nvGraphicFramePr>
        <p:xfrm>
          <a:off x="354263" y="775368"/>
          <a:ext cx="11474805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193">
                  <a:extLst>
                    <a:ext uri="{9D8B030D-6E8A-4147-A177-3AD203B41FA5}">
                      <a16:colId xmlns:a16="http://schemas.microsoft.com/office/drawing/2014/main" val="1350894798"/>
                    </a:ext>
                  </a:extLst>
                </a:gridCol>
                <a:gridCol w="8291612">
                  <a:extLst>
                    <a:ext uri="{9D8B030D-6E8A-4147-A177-3AD203B41FA5}">
                      <a16:colId xmlns:a16="http://schemas.microsoft.com/office/drawing/2014/main" val="1920378411"/>
                    </a:ext>
                  </a:extLst>
                </a:gridCol>
              </a:tblGrid>
              <a:tr h="356419">
                <a:tc>
                  <a:txBody>
                    <a:bodyPr/>
                    <a:lstStyle/>
                    <a:p>
                      <a:r>
                        <a:rPr lang="en-GB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3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vel_contract_closed_amt_12on24</a:t>
                      </a:r>
                      <a:endParaRPr lang="en-GB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= average amount of contracts that were closed in last 12 months / average amount of contracts that were closed in last 24 months. </a:t>
                      </a:r>
                      <a:b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</a:b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Usually if the velocity of closed loans amount increases in recent 12 months, it indicates lower risk</a:t>
                      </a:r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4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err="1"/>
                        <a:t>cnt_active_contracts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Total number of Active contracts at the time of querying the CIC data. This is a snapshot view 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67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err="1"/>
                        <a:t>flg_zero_non_granted_ever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 means the user was never denied a loan, 0 means the user had at least one denied loan. Please note that here 1 does not always mean lower risk as the user may still be new in the system (thin file user)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8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16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3B34-E6F5-354D-A578-565FC94E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D147B4-2BC7-B426-9F71-F34EF94BE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57248"/>
              </p:ext>
            </p:extLst>
          </p:nvPr>
        </p:nvGraphicFramePr>
        <p:xfrm>
          <a:off x="86412" y="1074337"/>
          <a:ext cx="12019175" cy="2170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62">
                  <a:extLst>
                    <a:ext uri="{9D8B030D-6E8A-4147-A177-3AD203B41FA5}">
                      <a16:colId xmlns:a16="http://schemas.microsoft.com/office/drawing/2014/main" val="2014738782"/>
                    </a:ext>
                  </a:extLst>
                </a:gridCol>
                <a:gridCol w="538699">
                  <a:extLst>
                    <a:ext uri="{9D8B030D-6E8A-4147-A177-3AD203B41FA5}">
                      <a16:colId xmlns:a16="http://schemas.microsoft.com/office/drawing/2014/main" val="4036534477"/>
                    </a:ext>
                  </a:extLst>
                </a:gridCol>
                <a:gridCol w="500220">
                  <a:extLst>
                    <a:ext uri="{9D8B030D-6E8A-4147-A177-3AD203B41FA5}">
                      <a16:colId xmlns:a16="http://schemas.microsoft.com/office/drawing/2014/main" val="1336389269"/>
                    </a:ext>
                  </a:extLst>
                </a:gridCol>
                <a:gridCol w="634895">
                  <a:extLst>
                    <a:ext uri="{9D8B030D-6E8A-4147-A177-3AD203B41FA5}">
                      <a16:colId xmlns:a16="http://schemas.microsoft.com/office/drawing/2014/main" val="906604726"/>
                    </a:ext>
                  </a:extLst>
                </a:gridCol>
                <a:gridCol w="553493">
                  <a:extLst>
                    <a:ext uri="{9D8B030D-6E8A-4147-A177-3AD203B41FA5}">
                      <a16:colId xmlns:a16="http://schemas.microsoft.com/office/drawing/2014/main" val="2674394347"/>
                    </a:ext>
                  </a:extLst>
                </a:gridCol>
                <a:gridCol w="479361">
                  <a:extLst>
                    <a:ext uri="{9D8B030D-6E8A-4147-A177-3AD203B41FA5}">
                      <a16:colId xmlns:a16="http://schemas.microsoft.com/office/drawing/2014/main" val="1903318529"/>
                    </a:ext>
                  </a:extLst>
                </a:gridCol>
                <a:gridCol w="499759">
                  <a:extLst>
                    <a:ext uri="{9D8B030D-6E8A-4147-A177-3AD203B41FA5}">
                      <a16:colId xmlns:a16="http://schemas.microsoft.com/office/drawing/2014/main" val="3900200502"/>
                    </a:ext>
                  </a:extLst>
                </a:gridCol>
                <a:gridCol w="530359">
                  <a:extLst>
                    <a:ext uri="{9D8B030D-6E8A-4147-A177-3AD203B41FA5}">
                      <a16:colId xmlns:a16="http://schemas.microsoft.com/office/drawing/2014/main" val="2567555724"/>
                    </a:ext>
                  </a:extLst>
                </a:gridCol>
                <a:gridCol w="530359">
                  <a:extLst>
                    <a:ext uri="{9D8B030D-6E8A-4147-A177-3AD203B41FA5}">
                      <a16:colId xmlns:a16="http://schemas.microsoft.com/office/drawing/2014/main" val="3752098266"/>
                    </a:ext>
                  </a:extLst>
                </a:gridCol>
                <a:gridCol w="479362">
                  <a:extLst>
                    <a:ext uri="{9D8B030D-6E8A-4147-A177-3AD203B41FA5}">
                      <a16:colId xmlns:a16="http://schemas.microsoft.com/office/drawing/2014/main" val="3162282243"/>
                    </a:ext>
                  </a:extLst>
                </a:gridCol>
                <a:gridCol w="479362">
                  <a:extLst>
                    <a:ext uri="{9D8B030D-6E8A-4147-A177-3AD203B41FA5}">
                      <a16:colId xmlns:a16="http://schemas.microsoft.com/office/drawing/2014/main" val="1633313045"/>
                    </a:ext>
                  </a:extLst>
                </a:gridCol>
                <a:gridCol w="499757">
                  <a:extLst>
                    <a:ext uri="{9D8B030D-6E8A-4147-A177-3AD203B41FA5}">
                      <a16:colId xmlns:a16="http://schemas.microsoft.com/office/drawing/2014/main" val="560734652"/>
                    </a:ext>
                  </a:extLst>
                </a:gridCol>
                <a:gridCol w="540559">
                  <a:extLst>
                    <a:ext uri="{9D8B030D-6E8A-4147-A177-3AD203B41FA5}">
                      <a16:colId xmlns:a16="http://schemas.microsoft.com/office/drawing/2014/main" val="2675255649"/>
                    </a:ext>
                  </a:extLst>
                </a:gridCol>
                <a:gridCol w="448763">
                  <a:extLst>
                    <a:ext uri="{9D8B030D-6E8A-4147-A177-3AD203B41FA5}">
                      <a16:colId xmlns:a16="http://schemas.microsoft.com/office/drawing/2014/main" val="3510705172"/>
                    </a:ext>
                  </a:extLst>
                </a:gridCol>
                <a:gridCol w="499765">
                  <a:extLst>
                    <a:ext uri="{9D8B030D-6E8A-4147-A177-3AD203B41FA5}">
                      <a16:colId xmlns:a16="http://schemas.microsoft.com/office/drawing/2014/main" val="110323810"/>
                    </a:ext>
                  </a:extLst>
                </a:gridCol>
              </a:tblGrid>
              <a:tr h="166149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Jul 23 - Jun 24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Test (July) </a:t>
                      </a:r>
                      <a:r>
                        <a:rPr lang="en-IN" sz="1100" b="1" i="0" u="none" strike="noStrike" noProof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cnt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(Aug) </a:t>
                      </a:r>
                      <a:r>
                        <a:rPr lang="en-IN" sz="1100" b="1" i="0" u="none" strike="noStrike" noProof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cnt</a:t>
                      </a:r>
                      <a:endParaRPr lang="en-IN" sz="1200" b="1" i="0" u="none" strike="noStrike" err="1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(Sep) </a:t>
                      </a:r>
                      <a:r>
                        <a:rPr lang="en-IN" sz="1100" b="1" i="0" u="none" strike="noStrike" noProof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cnt</a:t>
                      </a:r>
                      <a:endParaRPr lang="en-IN" sz="1200" b="1" i="0" u="none" strike="noStrike" err="1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(Oct) </a:t>
                      </a:r>
                      <a:r>
                        <a:rPr lang="en-IN" sz="1100" b="1" i="0" u="none" strike="noStrike" noProof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cnt</a:t>
                      </a:r>
                      <a:endParaRPr lang="en-IN" sz="1200" b="1" i="0" u="none" strike="noStrike" err="1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77967"/>
                  </a:ext>
                </a:extLst>
              </a:tr>
              <a:tr h="299961"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Train </a:t>
                      </a:r>
                      <a:r>
                        <a:rPr lang="en-IN" sz="1100" b="1" i="0" u="none" strike="noStrike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cnt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Val </a:t>
                      </a:r>
                      <a:r>
                        <a:rPr lang="en-IN" sz="1100" b="1" i="0" u="none" strike="noStrike" noProof="0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cnt</a:t>
                      </a:r>
                      <a:endParaRPr lang="en-IN" sz="1100" b="1" i="0" u="none" strike="noStrike" err="1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4234"/>
                  </a:ext>
                </a:extLst>
              </a:tr>
              <a:tr h="299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Model Trained on All the following Segments combined. Tested also on the 3 Segments Combined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28531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3171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8479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3015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5464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11545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4546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6999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11262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4578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6684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7681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2965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/>
                        <a:t>4716</a:t>
                      </a:r>
                      <a:endParaRPr lang="en-US" sz="1100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15548"/>
                  </a:ext>
                </a:extLst>
              </a:tr>
              <a:tr h="447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1: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Either of Granted or Non Granted contracts are available, If Granted Contracts available it will have at least one B2C Loans (Credit Cards, Instalment Loans)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8209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2938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5271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11161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4407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6754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10820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4410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6410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7404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2864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4540</a:t>
                      </a:r>
                      <a:endParaRPr lang="en-US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6946"/>
                  </a:ext>
                </a:extLst>
              </a:tr>
              <a:tr h="447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2: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Granted Contract of only irrelevant loan types (non-instalment loans, utility payment loans) available, irrespective of Non Granted Loans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79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31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48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133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56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77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121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61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60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85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36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49</a:t>
                      </a:r>
                      <a:endParaRPr lang="en-US"/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36248"/>
                  </a:ext>
                </a:extLst>
              </a:tr>
              <a:tr h="299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3: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NONE of Granted or Non Granted contracts are available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191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46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145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251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83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168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321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107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214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192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65</a:t>
                      </a:r>
                      <a:endParaRPr lang="en-US"/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85</a:t>
                      </a:r>
                      <a:endParaRPr lang="en-US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128971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C010AFA-730F-2573-162B-C22F9803AB00}"/>
              </a:ext>
            </a:extLst>
          </p:cNvPr>
          <p:cNvSpPr txBox="1">
            <a:spLocks/>
          </p:cNvSpPr>
          <p:nvPr/>
        </p:nvSpPr>
        <p:spPr>
          <a:xfrm>
            <a:off x="353096" y="135252"/>
            <a:ext cx="11617279" cy="540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785AFF"/>
                </a:solidFill>
              </a:rPr>
              <a:t>Distribution of SIL Loans across various CIC Segments</a:t>
            </a:r>
          </a:p>
        </p:txBody>
      </p:sp>
    </p:spTree>
    <p:extLst>
      <p:ext uri="{BB962C8B-B14F-4D97-AF65-F5344CB8AC3E}">
        <p14:creationId xmlns:p14="http://schemas.microsoft.com/office/powerpoint/2010/main" val="347816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16E6-7886-E5B1-C194-8DC5BF58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33D20A-6211-226C-2D1E-88D8FBA92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18934"/>
              </p:ext>
            </p:extLst>
          </p:nvPr>
        </p:nvGraphicFramePr>
        <p:xfrm>
          <a:off x="102130" y="2195197"/>
          <a:ext cx="12011314" cy="218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1322">
                  <a:extLst>
                    <a:ext uri="{9D8B030D-6E8A-4147-A177-3AD203B41FA5}">
                      <a16:colId xmlns:a16="http://schemas.microsoft.com/office/drawing/2014/main" val="2014738782"/>
                    </a:ext>
                  </a:extLst>
                </a:gridCol>
                <a:gridCol w="538347">
                  <a:extLst>
                    <a:ext uri="{9D8B030D-6E8A-4147-A177-3AD203B41FA5}">
                      <a16:colId xmlns:a16="http://schemas.microsoft.com/office/drawing/2014/main" val="4036534477"/>
                    </a:ext>
                  </a:extLst>
                </a:gridCol>
                <a:gridCol w="499894">
                  <a:extLst>
                    <a:ext uri="{9D8B030D-6E8A-4147-A177-3AD203B41FA5}">
                      <a16:colId xmlns:a16="http://schemas.microsoft.com/office/drawing/2014/main" val="1336389269"/>
                    </a:ext>
                  </a:extLst>
                </a:gridCol>
                <a:gridCol w="634479">
                  <a:extLst>
                    <a:ext uri="{9D8B030D-6E8A-4147-A177-3AD203B41FA5}">
                      <a16:colId xmlns:a16="http://schemas.microsoft.com/office/drawing/2014/main" val="906604726"/>
                    </a:ext>
                  </a:extLst>
                </a:gridCol>
                <a:gridCol w="553132">
                  <a:extLst>
                    <a:ext uri="{9D8B030D-6E8A-4147-A177-3AD203B41FA5}">
                      <a16:colId xmlns:a16="http://schemas.microsoft.com/office/drawing/2014/main" val="2674394347"/>
                    </a:ext>
                  </a:extLst>
                </a:gridCol>
                <a:gridCol w="479046">
                  <a:extLst>
                    <a:ext uri="{9D8B030D-6E8A-4147-A177-3AD203B41FA5}">
                      <a16:colId xmlns:a16="http://schemas.microsoft.com/office/drawing/2014/main" val="1903318529"/>
                    </a:ext>
                  </a:extLst>
                </a:gridCol>
                <a:gridCol w="499433">
                  <a:extLst>
                    <a:ext uri="{9D8B030D-6E8A-4147-A177-3AD203B41FA5}">
                      <a16:colId xmlns:a16="http://schemas.microsoft.com/office/drawing/2014/main" val="3900200502"/>
                    </a:ext>
                  </a:extLst>
                </a:gridCol>
                <a:gridCol w="530010">
                  <a:extLst>
                    <a:ext uri="{9D8B030D-6E8A-4147-A177-3AD203B41FA5}">
                      <a16:colId xmlns:a16="http://schemas.microsoft.com/office/drawing/2014/main" val="2567555724"/>
                    </a:ext>
                  </a:extLst>
                </a:gridCol>
                <a:gridCol w="530009">
                  <a:extLst>
                    <a:ext uri="{9D8B030D-6E8A-4147-A177-3AD203B41FA5}">
                      <a16:colId xmlns:a16="http://schemas.microsoft.com/office/drawing/2014/main" val="3752098266"/>
                    </a:ext>
                  </a:extLst>
                </a:gridCol>
                <a:gridCol w="479048">
                  <a:extLst>
                    <a:ext uri="{9D8B030D-6E8A-4147-A177-3AD203B41FA5}">
                      <a16:colId xmlns:a16="http://schemas.microsoft.com/office/drawing/2014/main" val="3162282243"/>
                    </a:ext>
                  </a:extLst>
                </a:gridCol>
                <a:gridCol w="479048">
                  <a:extLst>
                    <a:ext uri="{9D8B030D-6E8A-4147-A177-3AD203B41FA5}">
                      <a16:colId xmlns:a16="http://schemas.microsoft.com/office/drawing/2014/main" val="1633313045"/>
                    </a:ext>
                  </a:extLst>
                </a:gridCol>
                <a:gridCol w="499432">
                  <a:extLst>
                    <a:ext uri="{9D8B030D-6E8A-4147-A177-3AD203B41FA5}">
                      <a16:colId xmlns:a16="http://schemas.microsoft.com/office/drawing/2014/main" val="560734652"/>
                    </a:ext>
                  </a:extLst>
                </a:gridCol>
                <a:gridCol w="540204">
                  <a:extLst>
                    <a:ext uri="{9D8B030D-6E8A-4147-A177-3AD203B41FA5}">
                      <a16:colId xmlns:a16="http://schemas.microsoft.com/office/drawing/2014/main" val="2675255649"/>
                    </a:ext>
                  </a:extLst>
                </a:gridCol>
                <a:gridCol w="448471">
                  <a:extLst>
                    <a:ext uri="{9D8B030D-6E8A-4147-A177-3AD203B41FA5}">
                      <a16:colId xmlns:a16="http://schemas.microsoft.com/office/drawing/2014/main" val="3510705172"/>
                    </a:ext>
                  </a:extLst>
                </a:gridCol>
                <a:gridCol w="499439">
                  <a:extLst>
                    <a:ext uri="{9D8B030D-6E8A-4147-A177-3AD203B41FA5}">
                      <a16:colId xmlns:a16="http://schemas.microsoft.com/office/drawing/2014/main" val="110323810"/>
                    </a:ext>
                  </a:extLst>
                </a:gridCol>
              </a:tblGrid>
              <a:tr h="192505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Jul 23 - Jun 24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Test (July)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(Aug)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(Sep)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(Oct)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77967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7 feature Refreshed </a:t>
                      </a:r>
                      <a:r>
                        <a:rPr lang="en-IN" sz="1400" b="1" i="0" u="none" strike="noStrike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Catboost</a:t>
                      </a:r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 - v1.1</a:t>
                      </a:r>
                    </a:p>
                  </a:txBody>
                  <a:tcPr marL="6350" marR="6350" marT="6350" marB="0" anchor="b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Train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Val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4234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Model Trained on All the following Segments combined. Tested also on the 3 Segments Combined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0.3247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0.2461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0.238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0.1618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0.2775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0.2356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0.1767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0.2619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0.2652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0.1931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0.3072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0.2906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0.2438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0.2961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15548"/>
                  </a:ext>
                </a:extLst>
              </a:tr>
              <a:tr h="456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1: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Either of Granted or Non Granted contracts are available, If Granted Contracts available it will have at least one B2C Loans (Credit Cards, Instalment Loans)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0.1635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0.2857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0.1849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0.2753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0.317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0.2984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0.2495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0.305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6946"/>
                  </a:ext>
                </a:extLst>
              </a:tr>
              <a:tr h="456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2: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Granted Contract of only irrelevant loan types (non-instalment loans, utility payment loans) available, irrespective of Non Granted Loans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0.0456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0.2228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-0.0312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-0.2321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-0.3213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-0.2505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0.0795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0.1922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0.1922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-0.0371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-0.0535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-0.2403</a:t>
                      </a: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36248"/>
                  </a:ext>
                </a:extLst>
              </a:tr>
              <a:tr h="305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3: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NONE of Granted or Non Granted contracts are available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128971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95B424-889A-C0EE-3E07-AA6C1AFE2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43722"/>
              </p:ext>
            </p:extLst>
          </p:nvPr>
        </p:nvGraphicFramePr>
        <p:xfrm>
          <a:off x="86412" y="4440537"/>
          <a:ext cx="12019175" cy="2170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62">
                  <a:extLst>
                    <a:ext uri="{9D8B030D-6E8A-4147-A177-3AD203B41FA5}">
                      <a16:colId xmlns:a16="http://schemas.microsoft.com/office/drawing/2014/main" val="2014738782"/>
                    </a:ext>
                  </a:extLst>
                </a:gridCol>
                <a:gridCol w="538699">
                  <a:extLst>
                    <a:ext uri="{9D8B030D-6E8A-4147-A177-3AD203B41FA5}">
                      <a16:colId xmlns:a16="http://schemas.microsoft.com/office/drawing/2014/main" val="4036534477"/>
                    </a:ext>
                  </a:extLst>
                </a:gridCol>
                <a:gridCol w="500220">
                  <a:extLst>
                    <a:ext uri="{9D8B030D-6E8A-4147-A177-3AD203B41FA5}">
                      <a16:colId xmlns:a16="http://schemas.microsoft.com/office/drawing/2014/main" val="1336389269"/>
                    </a:ext>
                  </a:extLst>
                </a:gridCol>
                <a:gridCol w="634895">
                  <a:extLst>
                    <a:ext uri="{9D8B030D-6E8A-4147-A177-3AD203B41FA5}">
                      <a16:colId xmlns:a16="http://schemas.microsoft.com/office/drawing/2014/main" val="906604726"/>
                    </a:ext>
                  </a:extLst>
                </a:gridCol>
                <a:gridCol w="553493">
                  <a:extLst>
                    <a:ext uri="{9D8B030D-6E8A-4147-A177-3AD203B41FA5}">
                      <a16:colId xmlns:a16="http://schemas.microsoft.com/office/drawing/2014/main" val="2674394347"/>
                    </a:ext>
                  </a:extLst>
                </a:gridCol>
                <a:gridCol w="479361">
                  <a:extLst>
                    <a:ext uri="{9D8B030D-6E8A-4147-A177-3AD203B41FA5}">
                      <a16:colId xmlns:a16="http://schemas.microsoft.com/office/drawing/2014/main" val="1903318529"/>
                    </a:ext>
                  </a:extLst>
                </a:gridCol>
                <a:gridCol w="499759">
                  <a:extLst>
                    <a:ext uri="{9D8B030D-6E8A-4147-A177-3AD203B41FA5}">
                      <a16:colId xmlns:a16="http://schemas.microsoft.com/office/drawing/2014/main" val="3900200502"/>
                    </a:ext>
                  </a:extLst>
                </a:gridCol>
                <a:gridCol w="530359">
                  <a:extLst>
                    <a:ext uri="{9D8B030D-6E8A-4147-A177-3AD203B41FA5}">
                      <a16:colId xmlns:a16="http://schemas.microsoft.com/office/drawing/2014/main" val="2567555724"/>
                    </a:ext>
                  </a:extLst>
                </a:gridCol>
                <a:gridCol w="530359">
                  <a:extLst>
                    <a:ext uri="{9D8B030D-6E8A-4147-A177-3AD203B41FA5}">
                      <a16:colId xmlns:a16="http://schemas.microsoft.com/office/drawing/2014/main" val="3752098266"/>
                    </a:ext>
                  </a:extLst>
                </a:gridCol>
                <a:gridCol w="479362">
                  <a:extLst>
                    <a:ext uri="{9D8B030D-6E8A-4147-A177-3AD203B41FA5}">
                      <a16:colId xmlns:a16="http://schemas.microsoft.com/office/drawing/2014/main" val="3162282243"/>
                    </a:ext>
                  </a:extLst>
                </a:gridCol>
                <a:gridCol w="479362">
                  <a:extLst>
                    <a:ext uri="{9D8B030D-6E8A-4147-A177-3AD203B41FA5}">
                      <a16:colId xmlns:a16="http://schemas.microsoft.com/office/drawing/2014/main" val="1633313045"/>
                    </a:ext>
                  </a:extLst>
                </a:gridCol>
                <a:gridCol w="499757">
                  <a:extLst>
                    <a:ext uri="{9D8B030D-6E8A-4147-A177-3AD203B41FA5}">
                      <a16:colId xmlns:a16="http://schemas.microsoft.com/office/drawing/2014/main" val="560734652"/>
                    </a:ext>
                  </a:extLst>
                </a:gridCol>
                <a:gridCol w="540559">
                  <a:extLst>
                    <a:ext uri="{9D8B030D-6E8A-4147-A177-3AD203B41FA5}">
                      <a16:colId xmlns:a16="http://schemas.microsoft.com/office/drawing/2014/main" val="2675255649"/>
                    </a:ext>
                  </a:extLst>
                </a:gridCol>
                <a:gridCol w="448763">
                  <a:extLst>
                    <a:ext uri="{9D8B030D-6E8A-4147-A177-3AD203B41FA5}">
                      <a16:colId xmlns:a16="http://schemas.microsoft.com/office/drawing/2014/main" val="3510705172"/>
                    </a:ext>
                  </a:extLst>
                </a:gridCol>
                <a:gridCol w="499765">
                  <a:extLst>
                    <a:ext uri="{9D8B030D-6E8A-4147-A177-3AD203B41FA5}">
                      <a16:colId xmlns:a16="http://schemas.microsoft.com/office/drawing/2014/main" val="110323810"/>
                    </a:ext>
                  </a:extLst>
                </a:gridCol>
              </a:tblGrid>
              <a:tr h="166149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Jul 23 - Jun 24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Test (July)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(Aug)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(Sep)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(Oct)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77967"/>
                  </a:ext>
                </a:extLst>
              </a:tr>
              <a:tr h="2999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13 feature </a:t>
                      </a:r>
                      <a:r>
                        <a:rPr lang="en-IN" sz="1400" b="1" i="0" u="none" strike="noStrike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Catboost</a:t>
                      </a:r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Model –v3</a:t>
                      </a:r>
                    </a:p>
                  </a:txBody>
                  <a:tcPr marL="6350" marR="6350" marT="6350" marB="0" anchor="b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Train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Val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4234"/>
                  </a:ext>
                </a:extLst>
              </a:tr>
              <a:tr h="299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Model Trained on All the following Segments combined. Tested also on the 3 Segments Combined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0.3492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0.2625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0.2644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0.2012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0.2929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0.2672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0.1942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0.3057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0.2918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0.2203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0.3339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0.3125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0.2621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0.3266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15548"/>
                  </a:ext>
                </a:extLst>
              </a:tr>
              <a:tr h="447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1: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Either of Granted or Non Granted contracts are available, If Granted Contracts available it will have at least one B2C Loans (Credit Cards, Instalment Loans)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0.2680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0.2713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0.2027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0.2969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0.2001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0.3072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0.2984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0.2248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0.3406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0.3201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0.2687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0.3339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896946"/>
                  </a:ext>
                </a:extLst>
              </a:tr>
              <a:tr h="4471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2: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Granted Contract of only irrelevant loan types (non-instalment loans, utility payment loans) available, irrespective of Non Granted Loans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0.1706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0.2065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0.1438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0.0644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-0.3092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0.3548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0.1705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0.2211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0.0850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/>
                        <a:t>-0.0819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>
                          <a:solidFill>
                            <a:schemeClr val="accent5"/>
                          </a:solidFill>
                        </a:rPr>
                        <a:t>-0.078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-</a:t>
                      </a:r>
                      <a:r>
                        <a:rPr lang="en-IN" sz="1100" b="1">
                          <a:solidFill>
                            <a:srgbClr val="0070C0"/>
                          </a:solidFill>
                        </a:rPr>
                        <a:t>0.147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36248"/>
                  </a:ext>
                </a:extLst>
              </a:tr>
              <a:tr h="2999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Segment 3: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= 1 AND NONE of Granted or Non Granted contracts are available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chemeClr val="accent5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  <a:endParaRPr lang="en-IN" sz="1100" b="1" i="0" u="none" strike="noStrike">
                        <a:solidFill>
                          <a:srgbClr val="0070C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12897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46F3E4-8A48-73C5-C82A-40FF3D36E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88469"/>
              </p:ext>
            </p:extLst>
          </p:nvPr>
        </p:nvGraphicFramePr>
        <p:xfrm>
          <a:off x="94269" y="14182"/>
          <a:ext cx="12019175" cy="2107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465">
                  <a:extLst>
                    <a:ext uri="{9D8B030D-6E8A-4147-A177-3AD203B41FA5}">
                      <a16:colId xmlns:a16="http://schemas.microsoft.com/office/drawing/2014/main" val="2014738782"/>
                    </a:ext>
                  </a:extLst>
                </a:gridCol>
                <a:gridCol w="538700">
                  <a:extLst>
                    <a:ext uri="{9D8B030D-6E8A-4147-A177-3AD203B41FA5}">
                      <a16:colId xmlns:a16="http://schemas.microsoft.com/office/drawing/2014/main" val="4036534477"/>
                    </a:ext>
                  </a:extLst>
                </a:gridCol>
                <a:gridCol w="500219">
                  <a:extLst>
                    <a:ext uri="{9D8B030D-6E8A-4147-A177-3AD203B41FA5}">
                      <a16:colId xmlns:a16="http://schemas.microsoft.com/office/drawing/2014/main" val="1336389269"/>
                    </a:ext>
                  </a:extLst>
                </a:gridCol>
                <a:gridCol w="634895">
                  <a:extLst>
                    <a:ext uri="{9D8B030D-6E8A-4147-A177-3AD203B41FA5}">
                      <a16:colId xmlns:a16="http://schemas.microsoft.com/office/drawing/2014/main" val="906604726"/>
                    </a:ext>
                  </a:extLst>
                </a:gridCol>
                <a:gridCol w="553492">
                  <a:extLst>
                    <a:ext uri="{9D8B030D-6E8A-4147-A177-3AD203B41FA5}">
                      <a16:colId xmlns:a16="http://schemas.microsoft.com/office/drawing/2014/main" val="2674394347"/>
                    </a:ext>
                  </a:extLst>
                </a:gridCol>
                <a:gridCol w="479361">
                  <a:extLst>
                    <a:ext uri="{9D8B030D-6E8A-4147-A177-3AD203B41FA5}">
                      <a16:colId xmlns:a16="http://schemas.microsoft.com/office/drawing/2014/main" val="1903318529"/>
                    </a:ext>
                  </a:extLst>
                </a:gridCol>
                <a:gridCol w="499759">
                  <a:extLst>
                    <a:ext uri="{9D8B030D-6E8A-4147-A177-3AD203B41FA5}">
                      <a16:colId xmlns:a16="http://schemas.microsoft.com/office/drawing/2014/main" val="3900200502"/>
                    </a:ext>
                  </a:extLst>
                </a:gridCol>
                <a:gridCol w="530358">
                  <a:extLst>
                    <a:ext uri="{9D8B030D-6E8A-4147-A177-3AD203B41FA5}">
                      <a16:colId xmlns:a16="http://schemas.microsoft.com/office/drawing/2014/main" val="2567555724"/>
                    </a:ext>
                  </a:extLst>
                </a:gridCol>
                <a:gridCol w="530358">
                  <a:extLst>
                    <a:ext uri="{9D8B030D-6E8A-4147-A177-3AD203B41FA5}">
                      <a16:colId xmlns:a16="http://schemas.microsoft.com/office/drawing/2014/main" val="3752098266"/>
                    </a:ext>
                  </a:extLst>
                </a:gridCol>
                <a:gridCol w="479362">
                  <a:extLst>
                    <a:ext uri="{9D8B030D-6E8A-4147-A177-3AD203B41FA5}">
                      <a16:colId xmlns:a16="http://schemas.microsoft.com/office/drawing/2014/main" val="3162282243"/>
                    </a:ext>
                  </a:extLst>
                </a:gridCol>
                <a:gridCol w="479362">
                  <a:extLst>
                    <a:ext uri="{9D8B030D-6E8A-4147-A177-3AD203B41FA5}">
                      <a16:colId xmlns:a16="http://schemas.microsoft.com/office/drawing/2014/main" val="1633313045"/>
                    </a:ext>
                  </a:extLst>
                </a:gridCol>
                <a:gridCol w="499757">
                  <a:extLst>
                    <a:ext uri="{9D8B030D-6E8A-4147-A177-3AD203B41FA5}">
                      <a16:colId xmlns:a16="http://schemas.microsoft.com/office/drawing/2014/main" val="560734652"/>
                    </a:ext>
                  </a:extLst>
                </a:gridCol>
                <a:gridCol w="540558">
                  <a:extLst>
                    <a:ext uri="{9D8B030D-6E8A-4147-A177-3AD203B41FA5}">
                      <a16:colId xmlns:a16="http://schemas.microsoft.com/office/drawing/2014/main" val="2675255649"/>
                    </a:ext>
                  </a:extLst>
                </a:gridCol>
                <a:gridCol w="448764">
                  <a:extLst>
                    <a:ext uri="{9D8B030D-6E8A-4147-A177-3AD203B41FA5}">
                      <a16:colId xmlns:a16="http://schemas.microsoft.com/office/drawing/2014/main" val="3510705172"/>
                    </a:ext>
                  </a:extLst>
                </a:gridCol>
                <a:gridCol w="499765">
                  <a:extLst>
                    <a:ext uri="{9D8B030D-6E8A-4147-A177-3AD203B41FA5}">
                      <a16:colId xmlns:a16="http://schemas.microsoft.com/office/drawing/2014/main" val="110323810"/>
                    </a:ext>
                  </a:extLst>
                </a:gridCol>
              </a:tblGrid>
              <a:tr h="185569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Jul 23 - Jun 24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Test (July)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(Aug)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(Sep)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OOT (Oct)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564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77967"/>
                  </a:ext>
                </a:extLst>
              </a:tr>
              <a:tr h="3350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7 feature </a:t>
                      </a:r>
                      <a:r>
                        <a:rPr lang="en-IN" sz="1400" b="1" i="0" u="none" strike="noStrike" err="1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LogReg</a:t>
                      </a:r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 WOE Model in </a:t>
                      </a: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Production (December) </a:t>
                      </a:r>
                      <a:r>
                        <a:rPr lang="en-IN" sz="14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–v1 </a:t>
                      </a:r>
                    </a:p>
                  </a:txBody>
                  <a:tcPr marL="6350" marR="6350" marT="6350" marB="0" anchor="b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Train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Val Gini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Overall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Mobile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chemeClr val="bg1"/>
                          </a:solidFill>
                          <a:effectLst/>
                          <a:latin typeface="Aptos Narrow"/>
                        </a:rPr>
                        <a:t>Non Mobile </a:t>
                      </a:r>
                    </a:p>
                  </a:txBody>
                  <a:tcPr marL="6350" marR="6350" marT="6350" marB="0" anchor="ctr"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24234"/>
                  </a:ext>
                </a:extLst>
              </a:tr>
              <a:tr h="335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Model Trained on All the following Segments combined. Tested also on the 3 Segments Combined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0.2555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0.2481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0.2202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0.1457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0.2602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0.2241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0.1681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0.2525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0.2542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0.2007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0.2767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0.2624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0.2294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0.2579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15548"/>
                  </a:ext>
                </a:extLst>
              </a:tr>
              <a:tr h="4994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1: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Either of Granted or Non Granted contracts are available, If Granted Contracts available it will have at least one B2C Loans (Credit Cards, Instalment Loans)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0.1452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0.1745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0.2622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0.2654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0.2092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0.2884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0.2705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0.2355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0.2668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896946"/>
                  </a:ext>
                </a:extLst>
              </a:tr>
              <a:tr h="383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2: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Granted Contract of only irrelevant loan types (non-instalment loans, utility payment loans) available, irrespective of Non Granted Loans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-0.0238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0.0652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-0.0718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-0.1806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-0.1523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-0.2881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0.0457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0.2193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-0.1328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-0.0276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0.004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-0.2441</a:t>
                      </a:r>
                    </a:p>
                  </a:txBody>
                  <a:tcPr marL="6350" marR="6350" marT="6350" marB="0"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36248"/>
                  </a:ext>
                </a:extLst>
              </a:tr>
              <a:tr h="335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Segment 3: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flag_matched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= 1 AND NONE of Granted or Non Granted contracts are available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accent5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rgbClr val="0070C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128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0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793B43-41AE-5190-B073-747CD0E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048" y="2978840"/>
            <a:ext cx="10587264" cy="587749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APPENDIX 1 : Distribution of the Features used in the New Model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99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732936-E304-1D19-3074-12403483D1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" y="779421"/>
            <a:ext cx="6974957" cy="529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F9D85-54FE-EA57-31E4-88CF96ED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680" y="5305647"/>
            <a:ext cx="5533320" cy="1360967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8DD8DE2-5744-9608-654C-45D6CB12E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50" y="301330"/>
            <a:ext cx="44358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max_age_all_contracts_snapshot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95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Microsoft Office PowerPoint</Application>
  <PresentationFormat>Widescreen</PresentationFormat>
  <Paragraphs>419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Consolas</vt:lpstr>
      <vt:lpstr>Office Theme</vt:lpstr>
      <vt:lpstr>CIC Scorecard Refresh for SIL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1 : Distribution of the Features used in the New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Sowndarya</cp:lastModifiedBy>
  <cp:revision>1</cp:revision>
  <dcterms:created xsi:type="dcterms:W3CDTF">2025-02-05T08:37:29Z</dcterms:created>
  <dcterms:modified xsi:type="dcterms:W3CDTF">2025-03-03T03:02:13Z</dcterms:modified>
</cp:coreProperties>
</file>