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5AFF"/>
    <a:srgbClr val="ECEAFF"/>
    <a:srgbClr val="D6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9859F-B9D7-025F-5367-4A56CF0825A8}" v="1" dt="2025-01-20T07:50:04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wndarya" userId="S::sshanmugam@tonikbank.com::b5d3d34a-c3dd-4f29-8f7c-1fb43d951dc6" providerId="AD" clId="Web-{402DD527-5036-4A7A-B42E-725596A1891C}"/>
    <pc:docChg chg="modSld">
      <pc:chgData name="Sowndarya" userId="S::sshanmugam@tonikbank.com::b5d3d34a-c3dd-4f29-8f7c-1fb43d951dc6" providerId="AD" clId="Web-{402DD527-5036-4A7A-B42E-725596A1891C}" dt="2025-01-17T07:46:54.624" v="722" actId="14100"/>
      <pc:docMkLst>
        <pc:docMk/>
      </pc:docMkLst>
      <pc:sldChg chg="modSp">
        <pc:chgData name="Sowndarya" userId="S::sshanmugam@tonikbank.com::b5d3d34a-c3dd-4f29-8f7c-1fb43d951dc6" providerId="AD" clId="Web-{402DD527-5036-4A7A-B42E-725596A1891C}" dt="2025-01-17T07:44:02.416" v="721"/>
        <pc:sldMkLst>
          <pc:docMk/>
          <pc:sldMk cId="3489532596" sldId="258"/>
        </pc:sldMkLst>
        <pc:graphicFrameChg chg="mod modGraphic">
          <ac:chgData name="Sowndarya" userId="S::sshanmugam@tonikbank.com::b5d3d34a-c3dd-4f29-8f7c-1fb43d951dc6" providerId="AD" clId="Web-{402DD527-5036-4A7A-B42E-725596A1891C}" dt="2025-01-17T07:44:02.416" v="721"/>
          <ac:graphicFrameMkLst>
            <pc:docMk/>
            <pc:sldMk cId="3489532596" sldId="258"/>
            <ac:graphicFrameMk id="3" creationId="{60068C59-9619-711E-F36D-B007D4ED7F2C}"/>
          </ac:graphicFrameMkLst>
        </pc:graphicFrameChg>
      </pc:sldChg>
      <pc:sldChg chg="addSp delSp modSp">
        <pc:chgData name="Sowndarya" userId="S::sshanmugam@tonikbank.com::b5d3d34a-c3dd-4f29-8f7c-1fb43d951dc6" providerId="AD" clId="Web-{402DD527-5036-4A7A-B42E-725596A1891C}" dt="2025-01-17T07:18:32.572" v="3" actId="14100"/>
        <pc:sldMkLst>
          <pc:docMk/>
          <pc:sldMk cId="1025961308" sldId="261"/>
        </pc:sldMkLst>
        <pc:picChg chg="add mod">
          <ac:chgData name="Sowndarya" userId="S::sshanmugam@tonikbank.com::b5d3d34a-c3dd-4f29-8f7c-1fb43d951dc6" providerId="AD" clId="Web-{402DD527-5036-4A7A-B42E-725596A1891C}" dt="2025-01-17T07:18:32.572" v="3" actId="14100"/>
          <ac:picMkLst>
            <pc:docMk/>
            <pc:sldMk cId="1025961308" sldId="261"/>
            <ac:picMk id="3" creationId="{988CCC1E-8A01-7B1A-315D-2966B1AC0328}"/>
          </ac:picMkLst>
        </pc:picChg>
      </pc:sldChg>
      <pc:sldChg chg="addSp delSp modSp">
        <pc:chgData name="Sowndarya" userId="S::sshanmugam@tonikbank.com::b5d3d34a-c3dd-4f29-8f7c-1fb43d951dc6" providerId="AD" clId="Web-{402DD527-5036-4A7A-B42E-725596A1891C}" dt="2025-01-17T07:46:54.624" v="722" actId="14100"/>
        <pc:sldMkLst>
          <pc:docMk/>
          <pc:sldMk cId="3612797792" sldId="262"/>
        </pc:sldMkLst>
        <pc:spChg chg="mod">
          <ac:chgData name="Sowndarya" userId="S::sshanmugam@tonikbank.com::b5d3d34a-c3dd-4f29-8f7c-1fb43d951dc6" providerId="AD" clId="Web-{402DD527-5036-4A7A-B42E-725596A1891C}" dt="2025-01-17T07:46:54.624" v="722" actId="14100"/>
          <ac:spMkLst>
            <pc:docMk/>
            <pc:sldMk cId="3612797792" sldId="262"/>
            <ac:spMk id="7" creationId="{51E45D80-32AF-0E33-62E0-FA7A7CC8F897}"/>
          </ac:spMkLst>
        </pc:spChg>
        <pc:graphicFrameChg chg="mod modGraphic">
          <ac:chgData name="Sowndarya" userId="S::sshanmugam@tonikbank.com::b5d3d34a-c3dd-4f29-8f7c-1fb43d951dc6" providerId="AD" clId="Web-{402DD527-5036-4A7A-B42E-725596A1891C}" dt="2025-01-17T07:43:38.899" v="695"/>
          <ac:graphicFrameMkLst>
            <pc:docMk/>
            <pc:sldMk cId="3612797792" sldId="262"/>
            <ac:graphicFrameMk id="3" creationId="{BBB93468-A711-86DD-3428-134FE934E5C6}"/>
          </ac:graphicFrameMkLst>
        </pc:graphicFrameChg>
        <pc:graphicFrameChg chg="mod modGraphic">
          <ac:chgData name="Sowndarya" userId="S::sshanmugam@tonikbank.com::b5d3d34a-c3dd-4f29-8f7c-1fb43d951dc6" providerId="AD" clId="Web-{402DD527-5036-4A7A-B42E-725596A1891C}" dt="2025-01-17T07:34:16.632" v="562"/>
          <ac:graphicFrameMkLst>
            <pc:docMk/>
            <pc:sldMk cId="3612797792" sldId="262"/>
            <ac:graphicFrameMk id="4" creationId="{4433CA12-CCCF-E4C5-571A-A1165244BE08}"/>
          </ac:graphicFrameMkLst>
        </pc:graphicFrameChg>
      </pc:sldChg>
      <pc:sldChg chg="addSp delSp modSp">
        <pc:chgData name="Sowndarya" userId="S::sshanmugam@tonikbank.com::b5d3d34a-c3dd-4f29-8f7c-1fb43d951dc6" providerId="AD" clId="Web-{402DD527-5036-4A7A-B42E-725596A1891C}" dt="2025-01-17T07:42:19.991" v="677" actId="1076"/>
        <pc:sldMkLst>
          <pc:docMk/>
          <pc:sldMk cId="2642090138" sldId="263"/>
        </pc:sldMkLst>
        <pc:spChg chg="mod">
          <ac:chgData name="Sowndarya" userId="S::sshanmugam@tonikbank.com::b5d3d34a-c3dd-4f29-8f7c-1fb43d951dc6" providerId="AD" clId="Web-{402DD527-5036-4A7A-B42E-725596A1891C}" dt="2025-01-17T07:40:23.987" v="672" actId="20577"/>
          <ac:spMkLst>
            <pc:docMk/>
            <pc:sldMk cId="2642090138" sldId="263"/>
            <ac:spMk id="2" creationId="{2BA77E32-8E66-2096-7D08-FD79BCDC6F1E}"/>
          </ac:spMkLst>
        </pc:spChg>
        <pc:graphicFrameChg chg="mod modGraphic">
          <ac:chgData name="Sowndarya" userId="S::sshanmugam@tonikbank.com::b5d3d34a-c3dd-4f29-8f7c-1fb43d951dc6" providerId="AD" clId="Web-{402DD527-5036-4A7A-B42E-725596A1891C}" dt="2025-01-17T07:40:17.612" v="671"/>
          <ac:graphicFrameMkLst>
            <pc:docMk/>
            <pc:sldMk cId="2642090138" sldId="263"/>
            <ac:graphicFrameMk id="4" creationId="{8DE25458-BD92-5733-B487-D9CA5EB22E39}"/>
          </ac:graphicFrameMkLst>
        </pc:graphicFrameChg>
        <pc:picChg chg="add mod">
          <ac:chgData name="Sowndarya" userId="S::sshanmugam@tonikbank.com::b5d3d34a-c3dd-4f29-8f7c-1fb43d951dc6" providerId="AD" clId="Web-{402DD527-5036-4A7A-B42E-725596A1891C}" dt="2025-01-17T07:42:19.991" v="677" actId="1076"/>
          <ac:picMkLst>
            <pc:docMk/>
            <pc:sldMk cId="2642090138" sldId="263"/>
            <ac:picMk id="6" creationId="{7CDF9CF2-BEF7-9D1F-8619-FCC79CD58D8C}"/>
          </ac:picMkLst>
        </pc:picChg>
      </pc:sldChg>
    </pc:docChg>
  </pc:docChgLst>
  <pc:docChgLst>
    <pc:chgData name="Guest User" userId="S::urn:spo:anon#b7961a9b7a9e0245bf643a378bc9dc52018a16ea96c53719c6c5ce40f95bca83::" providerId="AD" clId="Web-{04EEAAE0-4BE9-4F51-FB3E-ABF89680419E}"/>
    <pc:docChg chg="modSld">
      <pc:chgData name="Guest User" userId="S::urn:spo:anon#b7961a9b7a9e0245bf643a378bc9dc52018a16ea96c53719c6c5ce40f95bca83::" providerId="AD" clId="Web-{04EEAAE0-4BE9-4F51-FB3E-ABF89680419E}" dt="2025-01-14T09:37:26.603" v="8" actId="1076"/>
      <pc:docMkLst>
        <pc:docMk/>
      </pc:docMkLst>
      <pc:sldChg chg="modSp">
        <pc:chgData name="Guest User" userId="S::urn:spo:anon#b7961a9b7a9e0245bf643a378bc9dc52018a16ea96c53719c6c5ce40f95bca83::" providerId="AD" clId="Web-{04EEAAE0-4BE9-4F51-FB3E-ABF89680419E}" dt="2025-01-14T09:37:03.321" v="2" actId="1076"/>
        <pc:sldMkLst>
          <pc:docMk/>
          <pc:sldMk cId="2156210414" sldId="257"/>
        </pc:sldMkLst>
      </pc:sldChg>
      <pc:sldChg chg="modSp">
        <pc:chgData name="Guest User" userId="S::urn:spo:anon#b7961a9b7a9e0245bf643a378bc9dc52018a16ea96c53719c6c5ce40f95bca83::" providerId="AD" clId="Web-{04EEAAE0-4BE9-4F51-FB3E-ABF89680419E}" dt="2025-01-14T09:36:58.211" v="1" actId="1076"/>
        <pc:sldMkLst>
          <pc:docMk/>
          <pc:sldMk cId="3489532596" sldId="258"/>
        </pc:sldMkLst>
      </pc:sldChg>
      <pc:sldChg chg="modSp">
        <pc:chgData name="Guest User" userId="S::urn:spo:anon#b7961a9b7a9e0245bf643a378bc9dc52018a16ea96c53719c6c5ce40f95bca83::" providerId="AD" clId="Web-{04EEAAE0-4BE9-4F51-FB3E-ABF89680419E}" dt="2025-01-14T09:36:52.477" v="0" actId="1076"/>
        <pc:sldMkLst>
          <pc:docMk/>
          <pc:sldMk cId="1053100344" sldId="259"/>
        </pc:sldMkLst>
      </pc:sldChg>
      <pc:sldChg chg="modSp">
        <pc:chgData name="Guest User" userId="S::urn:spo:anon#b7961a9b7a9e0245bf643a378bc9dc52018a16ea96c53719c6c5ce40f95bca83::" providerId="AD" clId="Web-{04EEAAE0-4BE9-4F51-FB3E-ABF89680419E}" dt="2025-01-14T09:37:13.946" v="5" actId="1076"/>
        <pc:sldMkLst>
          <pc:docMk/>
          <pc:sldMk cId="1025961308" sldId="261"/>
        </pc:sldMkLst>
      </pc:sldChg>
      <pc:sldChg chg="modSp">
        <pc:chgData name="Guest User" userId="S::urn:spo:anon#b7961a9b7a9e0245bf643a378bc9dc52018a16ea96c53719c6c5ce40f95bca83::" providerId="AD" clId="Web-{04EEAAE0-4BE9-4F51-FB3E-ABF89680419E}" dt="2025-01-14T09:37:21.681" v="7" actId="1076"/>
        <pc:sldMkLst>
          <pc:docMk/>
          <pc:sldMk cId="3612797792" sldId="262"/>
        </pc:sldMkLst>
      </pc:sldChg>
      <pc:sldChg chg="modSp">
        <pc:chgData name="Guest User" userId="S::urn:spo:anon#b7961a9b7a9e0245bf643a378bc9dc52018a16ea96c53719c6c5ce40f95bca83::" providerId="AD" clId="Web-{04EEAAE0-4BE9-4F51-FB3E-ABF89680419E}" dt="2025-01-14T09:37:26.603" v="8" actId="1076"/>
        <pc:sldMkLst>
          <pc:docMk/>
          <pc:sldMk cId="2642090138" sldId="263"/>
        </pc:sldMkLst>
      </pc:sldChg>
    </pc:docChg>
  </pc:docChgLst>
  <pc:docChgLst>
    <pc:chgData name="Biswa" userId="S::bbanik@tonikbank.com::26f52a98-3216-49f8-95c0-92c9bbdc30ba" providerId="AD" clId="Web-{01E25B57-B512-1F9D-62CB-2BEC26D25B7E}"/>
    <pc:docChg chg="modSld">
      <pc:chgData name="Biswa" userId="S::bbanik@tonikbank.com::26f52a98-3216-49f8-95c0-92c9bbdc30ba" providerId="AD" clId="Web-{01E25B57-B512-1F9D-62CB-2BEC26D25B7E}" dt="2025-01-13T13:26:19.269" v="220"/>
      <pc:docMkLst>
        <pc:docMk/>
      </pc:docMkLst>
      <pc:sldChg chg="addSp modSp">
        <pc:chgData name="Biswa" userId="S::bbanik@tonikbank.com::26f52a98-3216-49f8-95c0-92c9bbdc30ba" providerId="AD" clId="Web-{01E25B57-B512-1F9D-62CB-2BEC26D25B7E}" dt="2025-01-13T13:26:19.269" v="220"/>
        <pc:sldMkLst>
          <pc:docMk/>
          <pc:sldMk cId="2156210414" sldId="257"/>
        </pc:sldMkLst>
        <pc:spChg chg="mod">
          <ac:chgData name="Biswa" userId="S::bbanik@tonikbank.com::26f52a98-3216-49f8-95c0-92c9bbdc30ba" providerId="AD" clId="Web-{01E25B57-B512-1F9D-62CB-2BEC26D25B7E}" dt="2025-01-13T13:26:17.644" v="217" actId="1076"/>
          <ac:spMkLst>
            <pc:docMk/>
            <pc:sldMk cId="2156210414" sldId="257"/>
            <ac:spMk id="13" creationId="{6952C799-3B84-7C75-E553-4950C66C24BC}"/>
          </ac:spMkLst>
        </pc:spChg>
        <pc:picChg chg="mod">
          <ac:chgData name="Biswa" userId="S::bbanik@tonikbank.com::26f52a98-3216-49f8-95c0-92c9bbdc30ba" providerId="AD" clId="Web-{01E25B57-B512-1F9D-62CB-2BEC26D25B7E}" dt="2025-01-13T13:26:17.613" v="216" actId="1076"/>
          <ac:picMkLst>
            <pc:docMk/>
            <pc:sldMk cId="2156210414" sldId="257"/>
            <ac:picMk id="12" creationId="{8A08520E-5A0F-42DA-DF55-4DCD323CE42A}"/>
          </ac:picMkLst>
        </pc:picChg>
      </pc:sldChg>
      <pc:sldChg chg="addSp delSp modSp">
        <pc:chgData name="Biswa" userId="S::bbanik@tonikbank.com::26f52a98-3216-49f8-95c0-92c9bbdc30ba" providerId="AD" clId="Web-{01E25B57-B512-1F9D-62CB-2BEC26D25B7E}" dt="2025-01-13T13:25:59.346" v="214" actId="14100"/>
        <pc:sldMkLst>
          <pc:docMk/>
          <pc:sldMk cId="1025961308" sldId="261"/>
        </pc:sldMkLst>
        <pc:spChg chg="mod">
          <ac:chgData name="Biswa" userId="S::bbanik@tonikbank.com::26f52a98-3216-49f8-95c0-92c9bbdc30ba" providerId="AD" clId="Web-{01E25B57-B512-1F9D-62CB-2BEC26D25B7E}" dt="2025-01-13T13:21:35.148" v="142" actId="20577"/>
          <ac:spMkLst>
            <pc:docMk/>
            <pc:sldMk cId="1025961308" sldId="261"/>
            <ac:spMk id="2" creationId="{97F75B07-52C7-C516-84CE-99F21EA78E3E}"/>
          </ac:spMkLst>
        </pc:spChg>
      </pc:sldChg>
      <pc:sldChg chg="addSp modSp">
        <pc:chgData name="Biswa" userId="S::bbanik@tonikbank.com::26f52a98-3216-49f8-95c0-92c9bbdc30ba" providerId="AD" clId="Web-{01E25B57-B512-1F9D-62CB-2BEC26D25B7E}" dt="2025-01-13T13:25:52.377" v="212"/>
        <pc:sldMkLst>
          <pc:docMk/>
          <pc:sldMk cId="3612797792" sldId="262"/>
        </pc:sldMkLst>
        <pc:spChg chg="mod">
          <ac:chgData name="Biswa" userId="S::bbanik@tonikbank.com::26f52a98-3216-49f8-95c0-92c9bbdc30ba" providerId="AD" clId="Web-{01E25B57-B512-1F9D-62CB-2BEC26D25B7E}" dt="2025-01-13T13:23:30.981" v="171" actId="1076"/>
          <ac:spMkLst>
            <pc:docMk/>
            <pc:sldMk cId="3612797792" sldId="262"/>
            <ac:spMk id="5" creationId="{F699D5DD-E97C-E46A-A875-D687BCE78E58}"/>
          </ac:spMkLst>
        </pc:spChg>
        <pc:spChg chg="mod">
          <ac:chgData name="Biswa" userId="S::bbanik@tonikbank.com::26f52a98-3216-49f8-95c0-92c9bbdc30ba" providerId="AD" clId="Web-{01E25B57-B512-1F9D-62CB-2BEC26D25B7E}" dt="2025-01-13T13:22:42.901" v="144" actId="1076"/>
          <ac:spMkLst>
            <pc:docMk/>
            <pc:sldMk cId="3612797792" sldId="262"/>
            <ac:spMk id="7" creationId="{51E45D80-32AF-0E33-62E0-FA7A7CC8F897}"/>
          </ac:spMkLst>
        </pc:spChg>
        <pc:graphicFrameChg chg="add mod modGraphic">
          <ac:chgData name="Biswa" userId="S::bbanik@tonikbank.com::26f52a98-3216-49f8-95c0-92c9bbdc30ba" providerId="AD" clId="Web-{01E25B57-B512-1F9D-62CB-2BEC26D25B7E}" dt="2025-01-13T13:20:31.036" v="77" actId="1076"/>
          <ac:graphicFrameMkLst>
            <pc:docMk/>
            <pc:sldMk cId="3612797792" sldId="262"/>
            <ac:graphicFrameMk id="3" creationId="{BBB93468-A711-86DD-3428-134FE934E5C6}"/>
          </ac:graphicFrameMkLst>
        </pc:graphicFrameChg>
        <pc:graphicFrameChg chg="mod">
          <ac:chgData name="Biswa" userId="S::bbanik@tonikbank.com::26f52a98-3216-49f8-95c0-92c9bbdc30ba" providerId="AD" clId="Web-{01E25B57-B512-1F9D-62CB-2BEC26D25B7E}" dt="2025-01-13T13:20:25.771" v="76" actId="1076"/>
          <ac:graphicFrameMkLst>
            <pc:docMk/>
            <pc:sldMk cId="3612797792" sldId="262"/>
            <ac:graphicFrameMk id="4" creationId="{4433CA12-CCCF-E4C5-571A-A1165244BE08}"/>
          </ac:graphicFrameMkLst>
        </pc:graphicFrameChg>
      </pc:sldChg>
      <pc:sldChg chg="addSp delSp modSp">
        <pc:chgData name="Biswa" userId="S::bbanik@tonikbank.com::26f52a98-3216-49f8-95c0-92c9bbdc30ba" providerId="AD" clId="Web-{01E25B57-B512-1F9D-62CB-2BEC26D25B7E}" dt="2025-01-13T13:25:44.892" v="209" actId="14100"/>
        <pc:sldMkLst>
          <pc:docMk/>
          <pc:sldMk cId="2642090138" sldId="263"/>
        </pc:sldMkLst>
        <pc:spChg chg="mod">
          <ac:chgData name="Biswa" userId="S::bbanik@tonikbank.com::26f52a98-3216-49f8-95c0-92c9bbdc30ba" providerId="AD" clId="Web-{01E25B57-B512-1F9D-62CB-2BEC26D25B7E}" dt="2025-01-13T13:24:15.451" v="174" actId="1076"/>
          <ac:spMkLst>
            <pc:docMk/>
            <pc:sldMk cId="2642090138" sldId="263"/>
            <ac:spMk id="8" creationId="{0DCCF4CB-1742-B24F-4D36-D465890DD727}"/>
          </ac:spMkLst>
        </pc:spChg>
      </pc:sldChg>
    </pc:docChg>
  </pc:docChgLst>
  <pc:docChgLst>
    <pc:chgData name="Sowndarya" userId="S::sshanmugam@tonikbank.com::b5d3d34a-c3dd-4f29-8f7c-1fb43d951dc6" providerId="AD" clId="Web-{6279859F-B9D7-025F-5367-4A56CF0825A8}"/>
    <pc:docChg chg="modSld">
      <pc:chgData name="Sowndarya" userId="S::sshanmugam@tonikbank.com::b5d3d34a-c3dd-4f29-8f7c-1fb43d951dc6" providerId="AD" clId="Web-{6279859F-B9D7-025F-5367-4A56CF0825A8}" dt="2025-01-20T07:50:04.659" v="0" actId="1076"/>
      <pc:docMkLst>
        <pc:docMk/>
      </pc:docMkLst>
      <pc:sldChg chg="modSp">
        <pc:chgData name="Sowndarya" userId="S::sshanmugam@tonikbank.com::b5d3d34a-c3dd-4f29-8f7c-1fb43d951dc6" providerId="AD" clId="Web-{6279859F-B9D7-025F-5367-4A56CF0825A8}" dt="2025-01-20T07:50:04.659" v="0" actId="1076"/>
        <pc:sldMkLst>
          <pc:docMk/>
          <pc:sldMk cId="3612797792" sldId="262"/>
        </pc:sldMkLst>
        <pc:spChg chg="mod">
          <ac:chgData name="Sowndarya" userId="S::sshanmugam@tonikbank.com::b5d3d34a-c3dd-4f29-8f7c-1fb43d951dc6" providerId="AD" clId="Web-{6279859F-B9D7-025F-5367-4A56CF0825A8}" dt="2025-01-20T07:50:04.659" v="0" actId="1076"/>
          <ac:spMkLst>
            <pc:docMk/>
            <pc:sldMk cId="3612797792" sldId="262"/>
            <ac:spMk id="7" creationId="{51E45D80-32AF-0E33-62E0-FA7A7CC8F897}"/>
          </ac:spMkLst>
        </pc:spChg>
      </pc:sldChg>
    </pc:docChg>
  </pc:docChgLst>
  <pc:docChgLst>
    <pc:chgData name="Sowndarya" userId="b5d3d34a-c3dd-4f29-8f7c-1fb43d951dc6" providerId="ADAL" clId="{36D41251-16BF-4308-B535-004E5FDE53E7}"/>
    <pc:docChg chg="custSel modSld">
      <pc:chgData name="Sowndarya" userId="b5d3d34a-c3dd-4f29-8f7c-1fb43d951dc6" providerId="ADAL" clId="{36D41251-16BF-4308-B535-004E5FDE53E7}" dt="2025-01-16T03:53:25.459" v="34" actId="1076"/>
      <pc:docMkLst>
        <pc:docMk/>
      </pc:docMkLst>
      <pc:sldChg chg="addSp modSp mod">
        <pc:chgData name="Sowndarya" userId="b5d3d34a-c3dd-4f29-8f7c-1fb43d951dc6" providerId="ADAL" clId="{36D41251-16BF-4308-B535-004E5FDE53E7}" dt="2025-01-13T13:37:52.129" v="31" actId="1076"/>
        <pc:sldMkLst>
          <pc:docMk/>
          <pc:sldMk cId="2156210414" sldId="257"/>
        </pc:sldMkLst>
      </pc:sldChg>
      <pc:sldChg chg="addSp delSp modSp mod">
        <pc:chgData name="Sowndarya" userId="b5d3d34a-c3dd-4f29-8f7c-1fb43d951dc6" providerId="ADAL" clId="{36D41251-16BF-4308-B535-004E5FDE53E7}" dt="2025-01-13T13:35:35.565" v="19" actId="207"/>
        <pc:sldMkLst>
          <pc:docMk/>
          <pc:sldMk cId="1025961308" sldId="261"/>
        </pc:sldMkLst>
        <pc:spChg chg="mod">
          <ac:chgData name="Sowndarya" userId="b5d3d34a-c3dd-4f29-8f7c-1fb43d951dc6" providerId="ADAL" clId="{36D41251-16BF-4308-B535-004E5FDE53E7}" dt="2025-01-13T13:24:27.630" v="12" actId="20577"/>
          <ac:spMkLst>
            <pc:docMk/>
            <pc:sldMk cId="1025961308" sldId="261"/>
            <ac:spMk id="2" creationId="{97F75B07-52C7-C516-84CE-99F21EA78E3E}"/>
          </ac:spMkLst>
        </pc:spChg>
      </pc:sldChg>
      <pc:sldChg chg="modSp mod">
        <pc:chgData name="Sowndarya" userId="b5d3d34a-c3dd-4f29-8f7c-1fb43d951dc6" providerId="ADAL" clId="{36D41251-16BF-4308-B535-004E5FDE53E7}" dt="2025-01-16T03:53:25.459" v="34" actId="1076"/>
        <pc:sldMkLst>
          <pc:docMk/>
          <pc:sldMk cId="3612797792" sldId="262"/>
        </pc:sldMkLst>
        <pc:graphicFrameChg chg="modGraphic">
          <ac:chgData name="Sowndarya" userId="b5d3d34a-c3dd-4f29-8f7c-1fb43d951dc6" providerId="ADAL" clId="{36D41251-16BF-4308-B535-004E5FDE53E7}" dt="2025-01-13T13:30:34.662" v="15" actId="14734"/>
          <ac:graphicFrameMkLst>
            <pc:docMk/>
            <pc:sldMk cId="3612797792" sldId="262"/>
            <ac:graphicFrameMk id="3" creationId="{BBB93468-A711-86DD-3428-134FE934E5C6}"/>
          </ac:graphicFrameMkLst>
        </pc:graphicFrameChg>
        <pc:graphicFrameChg chg="mod">
          <ac:chgData name="Sowndarya" userId="b5d3d34a-c3dd-4f29-8f7c-1fb43d951dc6" providerId="ADAL" clId="{36D41251-16BF-4308-B535-004E5FDE53E7}" dt="2025-01-16T03:53:25.459" v="34" actId="1076"/>
          <ac:graphicFrameMkLst>
            <pc:docMk/>
            <pc:sldMk cId="3612797792" sldId="262"/>
            <ac:graphicFrameMk id="4" creationId="{4433CA12-CCCF-E4C5-571A-A1165244BE08}"/>
          </ac:graphicFrameMkLst>
        </pc:graphicFrameChg>
      </pc:sldChg>
      <pc:sldChg chg="addSp modSp mod">
        <pc:chgData name="Sowndarya" userId="b5d3d34a-c3dd-4f29-8f7c-1fb43d951dc6" providerId="ADAL" clId="{36D41251-16BF-4308-B535-004E5FDE53E7}" dt="2025-01-13T13:36:42.746" v="25" actId="207"/>
        <pc:sldMkLst>
          <pc:docMk/>
          <pc:sldMk cId="2642090138" sldId="263"/>
        </pc:sldMkLst>
      </pc:sldChg>
      <pc:sldChg chg="modSp mod">
        <pc:chgData name="Sowndarya" userId="b5d3d34a-c3dd-4f29-8f7c-1fb43d951dc6" providerId="ADAL" clId="{36D41251-16BF-4308-B535-004E5FDE53E7}" dt="2025-01-13T13:07:04.022" v="7" actId="5793"/>
        <pc:sldMkLst>
          <pc:docMk/>
          <pc:sldMk cId="3379071006" sldId="264"/>
        </pc:sldMkLst>
        <pc:spChg chg="mod">
          <ac:chgData name="Sowndarya" userId="b5d3d34a-c3dd-4f29-8f7c-1fb43d951dc6" providerId="ADAL" clId="{36D41251-16BF-4308-B535-004E5FDE53E7}" dt="2025-01-13T13:07:04.022" v="7" actId="5793"/>
          <ac:spMkLst>
            <pc:docMk/>
            <pc:sldMk cId="3379071006" sldId="264"/>
            <ac:spMk id="8" creationId="{EB8BFD42-4702-1F09-FE90-B97F88F747BE}"/>
          </ac:spMkLst>
        </pc:spChg>
      </pc:sldChg>
    </pc:docChg>
  </pc:docChgLst>
  <pc:docChgLst>
    <pc:chgData name="Biswa" userId="S::bbanik@tonikbank.com::26f52a98-3216-49f8-95c0-92c9bbdc30ba" providerId="AD" clId="Web-{A9361725-22EA-B2DA-1D04-4A8B5485FC5F}"/>
    <pc:docChg chg="modSld">
      <pc:chgData name="Biswa" userId="S::bbanik@tonikbank.com::26f52a98-3216-49f8-95c0-92c9bbdc30ba" providerId="AD" clId="Web-{A9361725-22EA-B2DA-1D04-4A8B5485FC5F}" dt="2025-01-13T13:28:20.648" v="8"/>
      <pc:docMkLst>
        <pc:docMk/>
      </pc:docMkLst>
      <pc:sldChg chg="modSp">
        <pc:chgData name="Biswa" userId="S::bbanik@tonikbank.com::26f52a98-3216-49f8-95c0-92c9bbdc30ba" providerId="AD" clId="Web-{A9361725-22EA-B2DA-1D04-4A8B5485FC5F}" dt="2025-01-13T13:28:20.648" v="8"/>
        <pc:sldMkLst>
          <pc:docMk/>
          <pc:sldMk cId="3612797792" sldId="262"/>
        </pc:sldMkLst>
      </pc:sldChg>
    </pc:docChg>
  </pc:docChgLst>
  <pc:docChgLst>
    <pc:chgData name="Sowndarya" userId="b5d3d34a-c3dd-4f29-8f7c-1fb43d951dc6" providerId="ADAL" clId="{0696E2ED-C017-481A-9DB4-70BA73807B43}"/>
    <pc:docChg chg="custSel addSld delSld modSld">
      <pc:chgData name="Sowndarya" userId="b5d3d34a-c3dd-4f29-8f7c-1fb43d951dc6" providerId="ADAL" clId="{0696E2ED-C017-481A-9DB4-70BA73807B43}" dt="2025-01-13T13:05:22.167" v="186" actId="20577"/>
      <pc:docMkLst>
        <pc:docMk/>
      </pc:docMkLst>
      <pc:sldChg chg="addSp del">
        <pc:chgData name="Sowndarya" userId="b5d3d34a-c3dd-4f29-8f7c-1fb43d951dc6" providerId="ADAL" clId="{0696E2ED-C017-481A-9DB4-70BA73807B43}" dt="2025-01-13T13:04:23.746" v="127" actId="47"/>
        <pc:sldMkLst>
          <pc:docMk/>
          <pc:sldMk cId="3480395559" sldId="256"/>
        </pc:sldMkLst>
      </pc:sldChg>
      <pc:sldChg chg="addSp delSp modSp mod">
        <pc:chgData name="Sowndarya" userId="b5d3d34a-c3dd-4f29-8f7c-1fb43d951dc6" providerId="ADAL" clId="{0696E2ED-C017-481A-9DB4-70BA73807B43}" dt="2025-01-13T12:59:44.951" v="99" actId="1076"/>
        <pc:sldMkLst>
          <pc:docMk/>
          <pc:sldMk cId="2156210414" sldId="257"/>
        </pc:sldMkLst>
        <pc:spChg chg="mod">
          <ac:chgData name="Sowndarya" userId="b5d3d34a-c3dd-4f29-8f7c-1fb43d951dc6" providerId="ADAL" clId="{0696E2ED-C017-481A-9DB4-70BA73807B43}" dt="2025-01-13T12:58:03.649" v="66" actId="1076"/>
          <ac:spMkLst>
            <pc:docMk/>
            <pc:sldMk cId="2156210414" sldId="257"/>
            <ac:spMk id="2" creationId="{81BE1EC0-C5CB-30DA-49CC-9EEE019DF7D7}"/>
          </ac:spMkLst>
        </pc:spChg>
        <pc:spChg chg="add mod">
          <ac:chgData name="Sowndarya" userId="b5d3d34a-c3dd-4f29-8f7c-1fb43d951dc6" providerId="ADAL" clId="{0696E2ED-C017-481A-9DB4-70BA73807B43}" dt="2025-01-13T12:59:44.951" v="99" actId="1076"/>
          <ac:spMkLst>
            <pc:docMk/>
            <pc:sldMk cId="2156210414" sldId="257"/>
            <ac:spMk id="13" creationId="{6952C799-3B84-7C75-E553-4950C66C24BC}"/>
          </ac:spMkLst>
        </pc:spChg>
        <pc:graphicFrameChg chg="mod modGraphic">
          <ac:chgData name="Sowndarya" userId="b5d3d34a-c3dd-4f29-8f7c-1fb43d951dc6" providerId="ADAL" clId="{0696E2ED-C017-481A-9DB4-70BA73807B43}" dt="2025-01-13T12:58:31.092" v="75" actId="1076"/>
          <ac:graphicFrameMkLst>
            <pc:docMk/>
            <pc:sldMk cId="2156210414" sldId="257"/>
            <ac:graphicFrameMk id="4" creationId="{56B260BB-E175-CC13-8448-485302A5E1C0}"/>
          </ac:graphicFrameMkLst>
        </pc:graphicFrameChg>
        <pc:picChg chg="add mod">
          <ac:chgData name="Sowndarya" userId="b5d3d34a-c3dd-4f29-8f7c-1fb43d951dc6" providerId="ADAL" clId="{0696E2ED-C017-481A-9DB4-70BA73807B43}" dt="2025-01-13T12:59:38.090" v="98" actId="1076"/>
          <ac:picMkLst>
            <pc:docMk/>
            <pc:sldMk cId="2156210414" sldId="257"/>
            <ac:picMk id="12" creationId="{8A08520E-5A0F-42DA-DF55-4DCD323CE42A}"/>
          </ac:picMkLst>
        </pc:picChg>
      </pc:sldChg>
      <pc:sldChg chg="modSp mod">
        <pc:chgData name="Sowndarya" userId="b5d3d34a-c3dd-4f29-8f7c-1fb43d951dc6" providerId="ADAL" clId="{0696E2ED-C017-481A-9DB4-70BA73807B43}" dt="2025-01-13T12:53:11.126" v="57"/>
        <pc:sldMkLst>
          <pc:docMk/>
          <pc:sldMk cId="1053100344" sldId="259"/>
        </pc:sldMkLst>
        <pc:spChg chg="mod">
          <ac:chgData name="Sowndarya" userId="b5d3d34a-c3dd-4f29-8f7c-1fb43d951dc6" providerId="ADAL" clId="{0696E2ED-C017-481A-9DB4-70BA73807B43}" dt="2025-01-13T12:53:11.126" v="57"/>
          <ac:spMkLst>
            <pc:docMk/>
            <pc:sldMk cId="1053100344" sldId="259"/>
            <ac:spMk id="2" creationId="{3FA19032-E7B0-4445-357F-F08F657FDFD1}"/>
          </ac:spMkLst>
        </pc:spChg>
        <pc:picChg chg="mod">
          <ac:chgData name="Sowndarya" userId="b5d3d34a-c3dd-4f29-8f7c-1fb43d951dc6" providerId="ADAL" clId="{0696E2ED-C017-481A-9DB4-70BA73807B43}" dt="2025-01-13T12:52:28.805" v="30" actId="1076"/>
          <ac:picMkLst>
            <pc:docMk/>
            <pc:sldMk cId="1053100344" sldId="259"/>
            <ac:picMk id="6" creationId="{7E8BD452-BB85-53A6-577A-C507924DDC56}"/>
          </ac:picMkLst>
        </pc:picChg>
      </pc:sldChg>
      <pc:sldChg chg="modSp mod">
        <pc:chgData name="Sowndarya" userId="b5d3d34a-c3dd-4f29-8f7c-1fb43d951dc6" providerId="ADAL" clId="{0696E2ED-C017-481A-9DB4-70BA73807B43}" dt="2025-01-13T12:52:56.522" v="47" actId="20577"/>
        <pc:sldMkLst>
          <pc:docMk/>
          <pc:sldMk cId="1025961308" sldId="261"/>
        </pc:sldMkLst>
        <pc:spChg chg="mod">
          <ac:chgData name="Sowndarya" userId="b5d3d34a-c3dd-4f29-8f7c-1fb43d951dc6" providerId="ADAL" clId="{0696E2ED-C017-481A-9DB4-70BA73807B43}" dt="2025-01-13T12:52:56.522" v="47" actId="20577"/>
          <ac:spMkLst>
            <pc:docMk/>
            <pc:sldMk cId="1025961308" sldId="261"/>
            <ac:spMk id="2" creationId="{97F75B07-52C7-C516-84CE-99F21EA78E3E}"/>
          </ac:spMkLst>
        </pc:spChg>
      </pc:sldChg>
      <pc:sldChg chg="modSp mod">
        <pc:chgData name="Sowndarya" userId="b5d3d34a-c3dd-4f29-8f7c-1fb43d951dc6" providerId="ADAL" clId="{0696E2ED-C017-481A-9DB4-70BA73807B43}" dt="2025-01-13T13:05:22.167" v="186" actId="20577"/>
        <pc:sldMkLst>
          <pc:docMk/>
          <pc:sldMk cId="3612797792" sldId="262"/>
        </pc:sldMkLst>
      </pc:sldChg>
      <pc:sldChg chg="addSp delSp modSp add mod">
        <pc:chgData name="Sowndarya" userId="b5d3d34a-c3dd-4f29-8f7c-1fb43d951dc6" providerId="ADAL" clId="{0696E2ED-C017-481A-9DB4-70BA73807B43}" dt="2025-01-13T13:03:43.390" v="124" actId="122"/>
        <pc:sldMkLst>
          <pc:docMk/>
          <pc:sldMk cId="2642090138" sldId="263"/>
        </pc:sldMkLst>
        <pc:spChg chg="add mod">
          <ac:chgData name="Sowndarya" userId="b5d3d34a-c3dd-4f29-8f7c-1fb43d951dc6" providerId="ADAL" clId="{0696E2ED-C017-481A-9DB4-70BA73807B43}" dt="2025-01-13T13:00:17.246" v="104" actId="1076"/>
          <ac:spMkLst>
            <pc:docMk/>
            <pc:sldMk cId="2642090138" sldId="263"/>
            <ac:spMk id="8" creationId="{0DCCF4CB-1742-B24F-4D36-D465890DD727}"/>
          </ac:spMkLst>
        </pc:spChg>
        <pc:graphicFrameChg chg="mod modGraphic">
          <ac:chgData name="Sowndarya" userId="b5d3d34a-c3dd-4f29-8f7c-1fb43d951dc6" providerId="ADAL" clId="{0696E2ED-C017-481A-9DB4-70BA73807B43}" dt="2025-01-13T13:03:43.390" v="124" actId="122"/>
          <ac:graphicFrameMkLst>
            <pc:docMk/>
            <pc:sldMk cId="2642090138" sldId="263"/>
            <ac:graphicFrameMk id="4" creationId="{8DE25458-BD92-5733-B487-D9CA5EB22E39}"/>
          </ac:graphicFrameMkLst>
        </pc:graphicFrameChg>
      </pc:sldChg>
      <pc:sldChg chg="modSp add mod">
        <pc:chgData name="Sowndarya" userId="b5d3d34a-c3dd-4f29-8f7c-1fb43d951dc6" providerId="ADAL" clId="{0696E2ED-C017-481A-9DB4-70BA73807B43}" dt="2025-01-13T13:05:11.309" v="184" actId="113"/>
        <pc:sldMkLst>
          <pc:docMk/>
          <pc:sldMk cId="3379071006" sldId="264"/>
        </pc:sldMkLst>
        <pc:spChg chg="mod">
          <ac:chgData name="Sowndarya" userId="b5d3d34a-c3dd-4f29-8f7c-1fb43d951dc6" providerId="ADAL" clId="{0696E2ED-C017-481A-9DB4-70BA73807B43}" dt="2025-01-13T13:05:11.309" v="184" actId="113"/>
          <ac:spMkLst>
            <pc:docMk/>
            <pc:sldMk cId="3379071006" sldId="264"/>
            <ac:spMk id="8" creationId="{EB8BFD42-4702-1F09-FE90-B97F88F747BE}"/>
          </ac:spMkLst>
        </pc:spChg>
      </pc:sldChg>
    </pc:docChg>
  </pc:docChgLst>
  <pc:docChgLst>
    <pc:chgData name="Biswa" userId="S::bbanik@tonikbank.com::26f52a98-3216-49f8-95c0-92c9bbdc30ba" providerId="AD" clId="Web-{6547EAD9-F612-6D4A-0424-732129837627}"/>
    <pc:docChg chg="modSld">
      <pc:chgData name="Biswa" userId="S::bbanik@tonikbank.com::26f52a98-3216-49f8-95c0-92c9bbdc30ba" providerId="AD" clId="Web-{6547EAD9-F612-6D4A-0424-732129837627}" dt="2025-01-13T13:33:13.307" v="2" actId="1076"/>
      <pc:docMkLst>
        <pc:docMk/>
      </pc:docMkLst>
      <pc:sldChg chg="modSp">
        <pc:chgData name="Biswa" userId="S::bbanik@tonikbank.com::26f52a98-3216-49f8-95c0-92c9bbdc30ba" providerId="AD" clId="Web-{6547EAD9-F612-6D4A-0424-732129837627}" dt="2025-01-13T13:30:51.426" v="1"/>
        <pc:sldMkLst>
          <pc:docMk/>
          <pc:sldMk cId="3612797792" sldId="262"/>
        </pc:sldMkLst>
        <pc:graphicFrameChg chg="modGraphic">
          <ac:chgData name="Biswa" userId="S::bbanik@tonikbank.com::26f52a98-3216-49f8-95c0-92c9bbdc30ba" providerId="AD" clId="Web-{6547EAD9-F612-6D4A-0424-732129837627}" dt="2025-01-13T13:30:51.426" v="1"/>
          <ac:graphicFrameMkLst>
            <pc:docMk/>
            <pc:sldMk cId="3612797792" sldId="262"/>
            <ac:graphicFrameMk id="3" creationId="{BBB93468-A711-86DD-3428-134FE934E5C6}"/>
          </ac:graphicFrameMkLst>
        </pc:graphicFrameChg>
      </pc:sldChg>
      <pc:sldChg chg="modSp">
        <pc:chgData name="Biswa" userId="S::bbanik@tonikbank.com::26f52a98-3216-49f8-95c0-92c9bbdc30ba" providerId="AD" clId="Web-{6547EAD9-F612-6D4A-0424-732129837627}" dt="2025-01-13T13:33:13.307" v="2" actId="1076"/>
        <pc:sldMkLst>
          <pc:docMk/>
          <pc:sldMk cId="2642090138" sldId="263"/>
        </pc:sldMkLst>
      </pc:sldChg>
    </pc:docChg>
  </pc:docChgLst>
  <pc:docChgLst>
    <pc:chgData name="Biswa" userId="S::bbanik@tonikbank.com::26f52a98-3216-49f8-95c0-92c9bbdc30ba" providerId="AD" clId="Web-{167FAE91-C629-36C2-7F43-E0A53B5503FE}"/>
    <pc:docChg chg="modSld sldOrd">
      <pc:chgData name="Biswa" userId="S::bbanik@tonikbank.com::26f52a98-3216-49f8-95c0-92c9bbdc30ba" providerId="AD" clId="Web-{167FAE91-C629-36C2-7F43-E0A53B5503FE}" dt="2025-01-14T09:55:14.192" v="357" actId="1076"/>
      <pc:docMkLst>
        <pc:docMk/>
      </pc:docMkLst>
      <pc:sldChg chg="delSp modSp">
        <pc:chgData name="Biswa" userId="S::bbanik@tonikbank.com::26f52a98-3216-49f8-95c0-92c9bbdc30ba" providerId="AD" clId="Web-{167FAE91-C629-36C2-7F43-E0A53B5503FE}" dt="2025-01-14T09:54:07.409" v="330"/>
        <pc:sldMkLst>
          <pc:docMk/>
          <pc:sldMk cId="2156210414" sldId="257"/>
        </pc:sldMkLst>
        <pc:spChg chg="mod">
          <ac:chgData name="Biswa" userId="S::bbanik@tonikbank.com::26f52a98-3216-49f8-95c0-92c9bbdc30ba" providerId="AD" clId="Web-{167FAE91-C629-36C2-7F43-E0A53B5503FE}" dt="2025-01-14T09:48:04.864" v="208" actId="1076"/>
          <ac:spMkLst>
            <pc:docMk/>
            <pc:sldMk cId="2156210414" sldId="257"/>
            <ac:spMk id="2" creationId="{81BE1EC0-C5CB-30DA-49CC-9EEE019DF7D7}"/>
          </ac:spMkLst>
        </pc:spChg>
        <pc:spChg chg="mod">
          <ac:chgData name="Biswa" userId="S::bbanik@tonikbank.com::26f52a98-3216-49f8-95c0-92c9bbdc30ba" providerId="AD" clId="Web-{167FAE91-C629-36C2-7F43-E0A53B5503FE}" dt="2025-01-14T09:48:57.757" v="226" actId="1076"/>
          <ac:spMkLst>
            <pc:docMk/>
            <pc:sldMk cId="2156210414" sldId="257"/>
            <ac:spMk id="13" creationId="{6952C799-3B84-7C75-E553-4950C66C24BC}"/>
          </ac:spMkLst>
        </pc:spChg>
        <pc:graphicFrameChg chg="mod modGraphic">
          <ac:chgData name="Biswa" userId="S::bbanik@tonikbank.com::26f52a98-3216-49f8-95c0-92c9bbdc30ba" providerId="AD" clId="Web-{167FAE91-C629-36C2-7F43-E0A53B5503FE}" dt="2025-01-14T09:54:07.409" v="330"/>
          <ac:graphicFrameMkLst>
            <pc:docMk/>
            <pc:sldMk cId="2156210414" sldId="257"/>
            <ac:graphicFrameMk id="4" creationId="{56B260BB-E175-CC13-8448-485302A5E1C0}"/>
          </ac:graphicFrameMkLst>
        </pc:graphicFrameChg>
        <pc:picChg chg="mod">
          <ac:chgData name="Biswa" userId="S::bbanik@tonikbank.com::26f52a98-3216-49f8-95c0-92c9bbdc30ba" providerId="AD" clId="Web-{167FAE91-C629-36C2-7F43-E0A53B5503FE}" dt="2025-01-14T09:48:26.771" v="216" actId="1076"/>
          <ac:picMkLst>
            <pc:docMk/>
            <pc:sldMk cId="2156210414" sldId="257"/>
            <ac:picMk id="12" creationId="{8A08520E-5A0F-42DA-DF55-4DCD323CE42A}"/>
          </ac:picMkLst>
        </pc:picChg>
      </pc:sldChg>
      <pc:sldChg chg="addSp delSp modSp ord">
        <pc:chgData name="Biswa" userId="S::bbanik@tonikbank.com::26f52a98-3216-49f8-95c0-92c9bbdc30ba" providerId="AD" clId="Web-{167FAE91-C629-36C2-7F43-E0A53B5503FE}" dt="2025-01-14T09:45:26.014" v="128"/>
        <pc:sldMkLst>
          <pc:docMk/>
          <pc:sldMk cId="3489532596" sldId="258"/>
        </pc:sldMkLst>
        <pc:spChg chg="mod">
          <ac:chgData name="Biswa" userId="S::bbanik@tonikbank.com::26f52a98-3216-49f8-95c0-92c9bbdc30ba" providerId="AD" clId="Web-{167FAE91-C629-36C2-7F43-E0A53B5503FE}" dt="2025-01-14T09:45:00.951" v="117" actId="14100"/>
          <ac:spMkLst>
            <pc:docMk/>
            <pc:sldMk cId="3489532596" sldId="258"/>
            <ac:spMk id="5" creationId="{1484AEA4-EE8B-FA48-0A95-8C3235DB0E03}"/>
          </ac:spMkLst>
        </pc:spChg>
        <pc:spChg chg="mod">
          <ac:chgData name="Biswa" userId="S::bbanik@tonikbank.com::26f52a98-3216-49f8-95c0-92c9bbdc30ba" providerId="AD" clId="Web-{167FAE91-C629-36C2-7F43-E0A53B5503FE}" dt="2025-01-14T09:45:09.576" v="118" actId="1076"/>
          <ac:spMkLst>
            <pc:docMk/>
            <pc:sldMk cId="3489532596" sldId="258"/>
            <ac:spMk id="7" creationId="{2A29F015-F31C-75B3-8814-689DC87F314F}"/>
          </ac:spMkLst>
        </pc:spChg>
        <pc:graphicFrameChg chg="add mod modGraphic">
          <ac:chgData name="Biswa" userId="S::bbanik@tonikbank.com::26f52a98-3216-49f8-95c0-92c9bbdc30ba" providerId="AD" clId="Web-{167FAE91-C629-36C2-7F43-E0A53B5503FE}" dt="2025-01-14T09:45:26.014" v="128"/>
          <ac:graphicFrameMkLst>
            <pc:docMk/>
            <pc:sldMk cId="3489532596" sldId="258"/>
            <ac:graphicFrameMk id="3" creationId="{60068C59-9619-711E-F36D-B007D4ED7F2C}"/>
          </ac:graphicFrameMkLst>
        </pc:graphicFrameChg>
        <pc:graphicFrameChg chg="mod">
          <ac:chgData name="Biswa" userId="S::bbanik@tonikbank.com::26f52a98-3216-49f8-95c0-92c9bbdc30ba" providerId="AD" clId="Web-{167FAE91-C629-36C2-7F43-E0A53B5503FE}" dt="2025-01-14T09:43:06.369" v="7" actId="1076"/>
          <ac:graphicFrameMkLst>
            <pc:docMk/>
            <pc:sldMk cId="3489532596" sldId="258"/>
            <ac:graphicFrameMk id="4" creationId="{CFD6A242-C766-9CDF-6C22-1A3E0AEC7DD9}"/>
          </ac:graphicFrameMkLst>
        </pc:graphicFrameChg>
      </pc:sldChg>
      <pc:sldChg chg="addSp delSp modSp">
        <pc:chgData name="Biswa" userId="S::bbanik@tonikbank.com::26f52a98-3216-49f8-95c0-92c9bbdc30ba" providerId="AD" clId="Web-{167FAE91-C629-36C2-7F43-E0A53B5503FE}" dt="2025-01-14T09:47:02.252" v="144" actId="14100"/>
        <pc:sldMkLst>
          <pc:docMk/>
          <pc:sldMk cId="1053100344" sldId="259"/>
        </pc:sldMkLst>
        <pc:spChg chg="mod">
          <ac:chgData name="Biswa" userId="S::bbanik@tonikbank.com::26f52a98-3216-49f8-95c0-92c9bbdc30ba" providerId="AD" clId="Web-{167FAE91-C629-36C2-7F43-E0A53B5503FE}" dt="2025-01-14T09:46:08.047" v="139"/>
          <ac:spMkLst>
            <pc:docMk/>
            <pc:sldMk cId="1053100344" sldId="259"/>
            <ac:spMk id="2" creationId="{3FA19032-E7B0-4445-357F-F08F657FDFD1}"/>
          </ac:spMkLst>
        </pc:spChg>
        <pc:spChg chg="add mod">
          <ac:chgData name="Biswa" userId="S::bbanik@tonikbank.com::26f52a98-3216-49f8-95c0-92c9bbdc30ba" providerId="AD" clId="Web-{167FAE91-C629-36C2-7F43-E0A53B5503FE}" dt="2025-01-14T09:47:02.252" v="144" actId="14100"/>
          <ac:spMkLst>
            <pc:docMk/>
            <pc:sldMk cId="1053100344" sldId="259"/>
            <ac:spMk id="3" creationId="{5E97BF93-A956-FEB9-7900-28B28E1A4CDA}"/>
          </ac:spMkLst>
        </pc:spChg>
        <pc:picChg chg="mod">
          <ac:chgData name="Biswa" userId="S::bbanik@tonikbank.com::26f52a98-3216-49f8-95c0-92c9bbdc30ba" providerId="AD" clId="Web-{167FAE91-C629-36C2-7F43-E0A53B5503FE}" dt="2025-01-14T09:46:18.907" v="141" actId="1076"/>
          <ac:picMkLst>
            <pc:docMk/>
            <pc:sldMk cId="1053100344" sldId="259"/>
            <ac:picMk id="6" creationId="{7E8BD452-BB85-53A6-577A-C507924DDC56}"/>
          </ac:picMkLst>
        </pc:picChg>
      </pc:sldChg>
      <pc:sldChg chg="addSp delSp modSp">
        <pc:chgData name="Biswa" userId="S::bbanik@tonikbank.com::26f52a98-3216-49f8-95c0-92c9bbdc30ba" providerId="AD" clId="Web-{167FAE91-C629-36C2-7F43-E0A53B5503FE}" dt="2025-01-14T09:50:55.167" v="284"/>
        <pc:sldMkLst>
          <pc:docMk/>
          <pc:sldMk cId="1025961308" sldId="261"/>
        </pc:sldMkLst>
        <pc:spChg chg="mod">
          <ac:chgData name="Biswa" userId="S::bbanik@tonikbank.com::26f52a98-3216-49f8-95c0-92c9bbdc30ba" providerId="AD" clId="Web-{167FAE91-C629-36C2-7F43-E0A53B5503FE}" dt="2025-01-14T09:50:37.901" v="281" actId="20577"/>
          <ac:spMkLst>
            <pc:docMk/>
            <pc:sldMk cId="1025961308" sldId="261"/>
            <ac:spMk id="2" creationId="{97F75B07-52C7-C516-84CE-99F21EA78E3E}"/>
          </ac:spMkLst>
        </pc:spChg>
        <pc:spChg chg="add">
          <ac:chgData name="Biswa" userId="S::bbanik@tonikbank.com::26f52a98-3216-49f8-95c0-92c9bbdc30ba" providerId="AD" clId="Web-{167FAE91-C629-36C2-7F43-E0A53B5503FE}" dt="2025-01-14T09:50:55.167" v="284"/>
          <ac:spMkLst>
            <pc:docMk/>
            <pc:sldMk cId="1025961308" sldId="261"/>
            <ac:spMk id="5" creationId="{5B5A743D-1295-A70F-CEBB-23C07092B984}"/>
          </ac:spMkLst>
        </pc:spChg>
      </pc:sldChg>
      <pc:sldChg chg="delSp modSp">
        <pc:chgData name="Biswa" userId="S::bbanik@tonikbank.com::26f52a98-3216-49f8-95c0-92c9bbdc30ba" providerId="AD" clId="Web-{167FAE91-C629-36C2-7F43-E0A53B5503FE}" dt="2025-01-14T09:52:21.436" v="296" actId="1076"/>
        <pc:sldMkLst>
          <pc:docMk/>
          <pc:sldMk cId="3612797792" sldId="262"/>
        </pc:sldMkLst>
        <pc:spChg chg="mod">
          <ac:chgData name="Biswa" userId="S::bbanik@tonikbank.com::26f52a98-3216-49f8-95c0-92c9bbdc30ba" providerId="AD" clId="Web-{167FAE91-C629-36C2-7F43-E0A53B5503FE}" dt="2025-01-14T09:51:57.404" v="292" actId="14100"/>
          <ac:spMkLst>
            <pc:docMk/>
            <pc:sldMk cId="3612797792" sldId="262"/>
            <ac:spMk id="5" creationId="{F699D5DD-E97C-E46A-A875-D687BCE78E58}"/>
          </ac:spMkLst>
        </pc:spChg>
        <pc:spChg chg="mod">
          <ac:chgData name="Biswa" userId="S::bbanik@tonikbank.com::26f52a98-3216-49f8-95c0-92c9bbdc30ba" providerId="AD" clId="Web-{167FAE91-C629-36C2-7F43-E0A53B5503FE}" dt="2025-01-14T09:52:21.436" v="296" actId="1076"/>
          <ac:spMkLst>
            <pc:docMk/>
            <pc:sldMk cId="3612797792" sldId="262"/>
            <ac:spMk id="7" creationId="{51E45D80-32AF-0E33-62E0-FA7A7CC8F897}"/>
          </ac:spMkLst>
        </pc:spChg>
        <pc:graphicFrameChg chg="mod">
          <ac:chgData name="Biswa" userId="S::bbanik@tonikbank.com::26f52a98-3216-49f8-95c0-92c9bbdc30ba" providerId="AD" clId="Web-{167FAE91-C629-36C2-7F43-E0A53B5503FE}" dt="2025-01-14T09:51:12.340" v="285" actId="1076"/>
          <ac:graphicFrameMkLst>
            <pc:docMk/>
            <pc:sldMk cId="3612797792" sldId="262"/>
            <ac:graphicFrameMk id="3" creationId="{BBB93468-A711-86DD-3428-134FE934E5C6}"/>
          </ac:graphicFrameMkLst>
        </pc:graphicFrameChg>
        <pc:graphicFrameChg chg="mod modGraphic">
          <ac:chgData name="Biswa" userId="S::bbanik@tonikbank.com::26f52a98-3216-49f8-95c0-92c9bbdc30ba" providerId="AD" clId="Web-{167FAE91-C629-36C2-7F43-E0A53B5503FE}" dt="2025-01-14T09:52:04.920" v="293"/>
          <ac:graphicFrameMkLst>
            <pc:docMk/>
            <pc:sldMk cId="3612797792" sldId="262"/>
            <ac:graphicFrameMk id="4" creationId="{4433CA12-CCCF-E4C5-571A-A1165244BE08}"/>
          </ac:graphicFrameMkLst>
        </pc:graphicFrameChg>
      </pc:sldChg>
      <pc:sldChg chg="delSp modSp">
        <pc:chgData name="Biswa" userId="S::bbanik@tonikbank.com::26f52a98-3216-49f8-95c0-92c9bbdc30ba" providerId="AD" clId="Web-{167FAE91-C629-36C2-7F43-E0A53B5503FE}" dt="2025-01-14T09:55:14.192" v="357" actId="1076"/>
        <pc:sldMkLst>
          <pc:docMk/>
          <pc:sldMk cId="2642090138" sldId="263"/>
        </pc:sldMkLst>
        <pc:spChg chg="mod">
          <ac:chgData name="Biswa" userId="S::bbanik@tonikbank.com::26f52a98-3216-49f8-95c0-92c9bbdc30ba" providerId="AD" clId="Web-{167FAE91-C629-36C2-7F43-E0A53B5503FE}" dt="2025-01-14T09:55:14.192" v="357" actId="1076"/>
          <ac:spMkLst>
            <pc:docMk/>
            <pc:sldMk cId="2642090138" sldId="263"/>
            <ac:spMk id="2" creationId="{2BA77E32-8E66-2096-7D08-FD79BCDC6F1E}"/>
          </ac:spMkLst>
        </pc:spChg>
        <pc:spChg chg="mod">
          <ac:chgData name="Biswa" userId="S::bbanik@tonikbank.com::26f52a98-3216-49f8-95c0-92c9bbdc30ba" providerId="AD" clId="Web-{167FAE91-C629-36C2-7F43-E0A53B5503FE}" dt="2025-01-14T09:53:27.235" v="315" actId="1076"/>
          <ac:spMkLst>
            <pc:docMk/>
            <pc:sldMk cId="2642090138" sldId="263"/>
            <ac:spMk id="8" creationId="{0DCCF4CB-1742-B24F-4D36-D465890DD727}"/>
          </ac:spMkLst>
        </pc:spChg>
        <pc:graphicFrameChg chg="mod modGraphic">
          <ac:chgData name="Biswa" userId="S::bbanik@tonikbank.com::26f52a98-3216-49f8-95c0-92c9bbdc30ba" providerId="AD" clId="Web-{167FAE91-C629-36C2-7F43-E0A53B5503FE}" dt="2025-01-14T09:54:24.503" v="348"/>
          <ac:graphicFrameMkLst>
            <pc:docMk/>
            <pc:sldMk cId="2642090138" sldId="263"/>
            <ac:graphicFrameMk id="4" creationId="{8DE25458-BD92-5733-B487-D9CA5EB22E39}"/>
          </ac:graphicFrameMkLst>
        </pc:graphicFrameChg>
      </pc:sldChg>
    </pc:docChg>
  </pc:docChgLst>
  <pc:docChgLst>
    <pc:chgData name="Biswa" userId="S::bbanik@tonikbank.com::26f52a98-3216-49f8-95c0-92c9bbdc30ba" providerId="AD" clId="Web-{ABBFEE73-2DFF-4A7F-64C0-279F4DC964DD}"/>
    <pc:docChg chg="modSld">
      <pc:chgData name="Biswa" userId="S::bbanik@tonikbank.com::26f52a98-3216-49f8-95c0-92c9bbdc30ba" providerId="AD" clId="Web-{ABBFEE73-2DFF-4A7F-64C0-279F4DC964DD}" dt="2025-01-16T06:41:03.043" v="3" actId="20577"/>
      <pc:docMkLst>
        <pc:docMk/>
      </pc:docMkLst>
      <pc:sldChg chg="modSp">
        <pc:chgData name="Biswa" userId="S::bbanik@tonikbank.com::26f52a98-3216-49f8-95c0-92c9bbdc30ba" providerId="AD" clId="Web-{ABBFEE73-2DFF-4A7F-64C0-279F4DC964DD}" dt="2025-01-16T06:40:56.074" v="1" actId="20577"/>
        <pc:sldMkLst>
          <pc:docMk/>
          <pc:sldMk cId="2156210414" sldId="257"/>
        </pc:sldMkLst>
        <pc:spChg chg="mod">
          <ac:chgData name="Biswa" userId="S::bbanik@tonikbank.com::26f52a98-3216-49f8-95c0-92c9bbdc30ba" providerId="AD" clId="Web-{ABBFEE73-2DFF-4A7F-64C0-279F4DC964DD}" dt="2025-01-16T06:40:56.074" v="1" actId="20577"/>
          <ac:spMkLst>
            <pc:docMk/>
            <pc:sldMk cId="2156210414" sldId="257"/>
            <ac:spMk id="13" creationId="{6952C799-3B84-7C75-E553-4950C66C24BC}"/>
          </ac:spMkLst>
        </pc:spChg>
      </pc:sldChg>
      <pc:sldChg chg="modSp">
        <pc:chgData name="Biswa" userId="S::bbanik@tonikbank.com::26f52a98-3216-49f8-95c0-92c9bbdc30ba" providerId="AD" clId="Web-{ABBFEE73-2DFF-4A7F-64C0-279F4DC964DD}" dt="2025-01-16T06:41:03.043" v="3" actId="20577"/>
        <pc:sldMkLst>
          <pc:docMk/>
          <pc:sldMk cId="2642090138" sldId="263"/>
        </pc:sldMkLst>
        <pc:spChg chg="mod">
          <ac:chgData name="Biswa" userId="S::bbanik@tonikbank.com::26f52a98-3216-49f8-95c0-92c9bbdc30ba" providerId="AD" clId="Web-{ABBFEE73-2DFF-4A7F-64C0-279F4DC964DD}" dt="2025-01-16T06:41:03.043" v="3" actId="20577"/>
          <ac:spMkLst>
            <pc:docMk/>
            <pc:sldMk cId="2642090138" sldId="263"/>
            <ac:spMk id="8" creationId="{0DCCF4CB-1742-B24F-4D36-D465890DD7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5768-B42D-08D1-951D-11F10DC2A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46943-B732-34E0-8A76-1E3AA4677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FC3AB-1883-8EFC-47A4-7B836F7E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D65-EED6-4127-A5FC-715C38A7C75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B648F-FBAE-C6AA-7EBB-37E1423F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8F094-0D56-BB51-A7E0-C53F40D7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CF91-2253-4003-9044-398911160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79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A981-8C89-2D23-F777-FA506BD7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44A54-983C-41F0-027E-894C0E151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D8FF2-E776-EBCA-6B91-55A6515C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D65-EED6-4127-A5FC-715C38A7C75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C669-D18A-30B3-1CAB-C5ED123C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71BD9-3C5D-701D-4D70-604D72B6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CF91-2253-4003-9044-398911160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61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84A50-2AAA-EE4E-0DE6-A3B8FA9A5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0C0E4-CAEA-6191-C047-B3A82B467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226DC-952B-5065-0AD8-AF3403E9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D65-EED6-4127-A5FC-715C38A7C75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5ED7F-39F1-E5B3-9B5E-74565E0B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C918-9162-98EC-9E20-7E20DA9E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CF91-2253-4003-9044-398911160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65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301F-986A-5583-1002-71085B0C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F4DD-0BF8-56BD-654E-58CC8AFD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4A041-D3D8-9029-B8AC-F290F8E5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D65-EED6-4127-A5FC-715C38A7C75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B4227-DE0C-4455-05B8-B4A8F455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37FBD-755E-3B8B-D575-33D59411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CF91-2253-4003-9044-398911160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72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7F0F-6763-25AC-F3E1-33103CFD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5B505-F6CA-0C12-52C3-27A67F7B9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AC3DC-CEEF-9143-8D8D-DEF68D61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D65-EED6-4127-A5FC-715C38A7C75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7FB6-AAFE-AC53-B270-E019074C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67A1B-8E73-A766-7475-698164FE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CF91-2253-4003-9044-398911160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69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0C30-1DEF-DB60-F2BA-11062068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B8C26-B24D-087E-EC93-2A98CC69C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F59E5-578F-30B1-817B-1FE51FEAA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7185C-42AE-33F9-BCAA-FB60D89E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D65-EED6-4127-A5FC-715C38A7C75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3F553-D375-A571-2B21-4AD9E35A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6F35B-E5F4-8CB1-8519-598B20EE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CF91-2253-4003-9044-398911160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0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626D-2146-FE19-A1D6-31F9E8DF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A4D2-9BD4-6ED9-7060-1295B80B5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0871C-830C-2E10-26A7-F0C397BE4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5937C-4E62-B14F-ED9E-766D31959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BE3DA-EDF0-0686-8401-49A38EF0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6AE57-3544-44B8-6B69-45EB3A65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D65-EED6-4127-A5FC-715C38A7C75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BDE81-A7E5-6971-8F10-727D8755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348E2-D224-27BC-8712-55B97722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CF91-2253-4003-9044-398911160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27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7CDA-8F76-5714-2D18-6D2F0702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8739E-DE6F-7385-8D4E-30D000D2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D65-EED6-4127-A5FC-715C38A7C75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6F480-612C-D65C-907D-DFE1843E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738E6B-605C-4743-E208-70030729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CF91-2253-4003-9044-398911160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82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47F1B-D73D-61AE-F355-BDAE31B6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D65-EED6-4127-A5FC-715C38A7C75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6C82A-A5EC-43DD-782D-4FF73CCB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45E33-75B2-E5DA-D390-5B018BAE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CF91-2253-4003-9044-398911160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2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1A8D-D202-1B9E-5435-0AB0266C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23DF2-1CBD-110D-BE8B-5391F9803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E077A-3D40-9467-3906-7E6E9B9FB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FE455-33F3-9910-42DD-9D02EFF5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D65-EED6-4127-A5FC-715C38A7C75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8E640-E4A0-D95F-78EE-39EEF3F4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61E6C-4235-EF61-001E-A5A82DE3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CF91-2253-4003-9044-398911160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14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956A-22F2-AF3E-EAD7-EF20D61A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987EB-6F17-B4C1-C292-C751EA212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99ECA-79F0-C151-1C9C-3A62F00E2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C102D-DF79-F374-8C2E-3DCC59CE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D65-EED6-4127-A5FC-715C38A7C75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E234E-E785-606C-7D05-8364FFE4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F44CF-C145-8E69-C827-84D232E7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CF91-2253-4003-9044-398911160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63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788AC-B974-9D57-C443-25827F21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2C58-8A89-3801-FDD6-43F0566D5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44446-4D87-7EFA-3B94-91366E339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AA6D65-EED6-4127-A5FC-715C38A7C75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607D5-B58E-201D-0600-D8232F644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DC0B7-F221-DBF1-5589-B57FD1278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ECF91-2253-4003-9044-398911160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6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BA358C58-0E5C-D2A9-F5DA-9365A066C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EB8BFD42-4702-1F09-FE90-B97F88F74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362" y="5176391"/>
            <a:ext cx="7544286" cy="573792"/>
          </a:xfrm>
        </p:spPr>
        <p:txBody>
          <a:bodyPr>
            <a:noAutofit/>
          </a:bodyPr>
          <a:lstStyle/>
          <a:p>
            <a:pPr algn="l"/>
            <a:br>
              <a:rPr lang="en-PH" sz="4000">
                <a:latin typeface="Univers" panose="020B0503020202020204" pitchFamily="34" charset="0"/>
              </a:rPr>
            </a:br>
            <a:br>
              <a:rPr lang="en-PH" sz="4000" b="1">
                <a:solidFill>
                  <a:srgbClr val="785AFF"/>
                </a:solidFill>
                <a:latin typeface="Univers" panose="020B0503020202020204" pitchFamily="34" charset="0"/>
              </a:rPr>
            </a:br>
            <a:r>
              <a:rPr lang="en-PH" sz="4000" b="1">
                <a:solidFill>
                  <a:srgbClr val="785AFF"/>
                </a:solidFill>
                <a:latin typeface="Univers" panose="020B0503020202020204" pitchFamily="34" charset="0"/>
              </a:rPr>
              <a:t>Beta 1 – </a:t>
            </a:r>
            <a:br>
              <a:rPr lang="en-PH" sz="4000" b="1">
                <a:solidFill>
                  <a:srgbClr val="785AFF"/>
                </a:solidFill>
                <a:latin typeface="Univers" panose="020B0503020202020204" pitchFamily="34" charset="0"/>
              </a:rPr>
            </a:br>
            <a:r>
              <a:rPr lang="en-PH" sz="4000" b="1">
                <a:solidFill>
                  <a:srgbClr val="785AFF"/>
                </a:solidFill>
                <a:latin typeface="Univers" panose="020B0503020202020204" pitchFamily="34" charset="0"/>
              </a:rPr>
              <a:t>Quick Demo and Stacking Model performance</a:t>
            </a:r>
            <a:br>
              <a:rPr lang="en-PH" sz="4000">
                <a:latin typeface="Univers" panose="020B0503020202020204" pitchFamily="34" charset="0"/>
              </a:rPr>
            </a:br>
            <a:br>
              <a:rPr lang="en-PH" sz="4000">
                <a:latin typeface="Univers" panose="020B0503020202020204" pitchFamily="34" charset="0"/>
              </a:rPr>
            </a:br>
            <a:br>
              <a:rPr lang="en-PH" sz="4000">
                <a:latin typeface="Univers" panose="020B0503020202020204" pitchFamily="34" charset="0"/>
              </a:rPr>
            </a:br>
            <a:br>
              <a:rPr lang="en-PH" sz="2000">
                <a:latin typeface="Univers" panose="020B0503020202020204" pitchFamily="34" charset="0"/>
              </a:rPr>
            </a:br>
            <a:br>
              <a:rPr lang="en-PH" sz="2000">
                <a:latin typeface="Univers" panose="020B0503020202020204" pitchFamily="34" charset="0"/>
              </a:rPr>
            </a:br>
            <a:br>
              <a:rPr lang="en-PH" sz="2000">
                <a:latin typeface="Univers" panose="020B0503020202020204" pitchFamily="34" charset="0"/>
              </a:rPr>
            </a:br>
            <a:br>
              <a:rPr lang="en-PH" sz="2000">
                <a:latin typeface="Univers" panose="020B0503020202020204" pitchFamily="34" charset="0"/>
              </a:rPr>
            </a:br>
            <a:br>
              <a:rPr lang="en-PH" sz="2000">
                <a:latin typeface="Univers" panose="020B0503020202020204" pitchFamily="34" charset="0"/>
              </a:rPr>
            </a:br>
            <a:r>
              <a:rPr lang="en-PH" sz="2000" b="1">
                <a:latin typeface="Univers" panose="020B0503020202020204" pitchFamily="34" charset="0"/>
              </a:rPr>
              <a:t>Document for Discussion</a:t>
            </a:r>
            <a:br>
              <a:rPr lang="en-PH" sz="2000">
                <a:solidFill>
                  <a:srgbClr val="7859FF"/>
                </a:solidFill>
                <a:latin typeface="Univers"/>
              </a:rPr>
            </a:br>
            <a:r>
              <a:rPr lang="en-PH" sz="2000" b="1">
                <a:solidFill>
                  <a:srgbClr val="7859FF"/>
                </a:solidFill>
                <a:latin typeface="Univers"/>
              </a:rPr>
              <a:t>January 2025</a:t>
            </a:r>
          </a:p>
        </p:txBody>
      </p:sp>
    </p:spTree>
    <p:extLst>
      <p:ext uri="{BB962C8B-B14F-4D97-AF65-F5344CB8AC3E}">
        <p14:creationId xmlns:p14="http://schemas.microsoft.com/office/powerpoint/2010/main" val="337907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D6A242-C766-9CDF-6C22-1A3E0AEC7D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298527"/>
              </p:ext>
            </p:extLst>
          </p:nvPr>
        </p:nvGraphicFramePr>
        <p:xfrm>
          <a:off x="4996161" y="217139"/>
          <a:ext cx="7005676" cy="6384969"/>
        </p:xfrm>
        <a:graphic>
          <a:graphicData uri="http://schemas.openxmlformats.org/drawingml/2006/table">
            <a:tbl>
              <a:tblPr/>
              <a:tblGrid>
                <a:gridCol w="751960">
                  <a:extLst>
                    <a:ext uri="{9D8B030D-6E8A-4147-A177-3AD203B41FA5}">
                      <a16:colId xmlns:a16="http://schemas.microsoft.com/office/drawing/2014/main" val="263433882"/>
                    </a:ext>
                  </a:extLst>
                </a:gridCol>
                <a:gridCol w="2636874">
                  <a:extLst>
                    <a:ext uri="{9D8B030D-6E8A-4147-A177-3AD203B41FA5}">
                      <a16:colId xmlns:a16="http://schemas.microsoft.com/office/drawing/2014/main" val="3080383131"/>
                    </a:ext>
                  </a:extLst>
                </a:gridCol>
                <a:gridCol w="797442">
                  <a:extLst>
                    <a:ext uri="{9D8B030D-6E8A-4147-A177-3AD203B41FA5}">
                      <a16:colId xmlns:a16="http://schemas.microsoft.com/office/drawing/2014/main" val="3566004598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805486048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730362847"/>
                    </a:ext>
                  </a:extLst>
                </a:gridCol>
                <a:gridCol w="669851">
                  <a:extLst>
                    <a:ext uri="{9D8B030D-6E8A-4147-A177-3AD203B41FA5}">
                      <a16:colId xmlns:a16="http://schemas.microsoft.com/office/drawing/2014/main" val="3450369243"/>
                    </a:ext>
                  </a:extLst>
                </a:gridCol>
                <a:gridCol w="777949">
                  <a:extLst>
                    <a:ext uri="{9D8B030D-6E8A-4147-A177-3AD203B41FA5}">
                      <a16:colId xmlns:a16="http://schemas.microsoft.com/office/drawing/2014/main" val="2135068491"/>
                    </a:ext>
                  </a:extLst>
                </a:gridCol>
              </a:tblGrid>
              <a:tr h="79447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Top Features</a:t>
                      </a: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Decremental Gini</a:t>
                      </a:r>
                    </a:p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Univers LT"/>
                      </a:endParaRP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Train Gini</a:t>
                      </a: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Val Gini</a:t>
                      </a: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July Gini</a:t>
                      </a: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Aug Gini</a:t>
                      </a: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Sep Gini</a:t>
                      </a: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092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cluster', '</a:t>
                      </a:r>
                      <a:r>
                        <a:rPr lang="en-IN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nature_of_work_cat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', 'gender', '</a:t>
                      </a:r>
                      <a:r>
                        <a:rPr lang="en-IN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loan_monthly_income_WOE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', '</a:t>
                      </a:r>
                      <a:r>
                        <a:rPr lang="en-IN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source_funds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', '</a:t>
                      </a:r>
                      <a:r>
                        <a:rPr lang="en-IN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docType_cat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', '</a:t>
                      </a:r>
                      <a:r>
                        <a:rPr lang="en-IN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onb_time_of_day_cat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', '</a:t>
                      </a:r>
                      <a:r>
                        <a:rPr lang="en-IN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employment_type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', 'brand', '</a:t>
                      </a:r>
                      <a:r>
                        <a:rPr lang="en-IN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age_WOE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', '</a:t>
                      </a:r>
                      <a:r>
                        <a:rPr lang="en-IN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osversion_type_order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', '</a:t>
                      </a:r>
                      <a:r>
                        <a:rPr lang="en-IN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onb_week_of_month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', '</a:t>
                      </a:r>
                      <a:r>
                        <a:rPr lang="en-IN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email_secondary_domain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', '</a:t>
                      </a:r>
                      <a:r>
                        <a:rPr lang="en-IN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email_primary_domain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', '</a:t>
                      </a:r>
                      <a:r>
                        <a:rPr lang="en-IN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onb_province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', '</a:t>
                      </a:r>
                      <a:r>
                        <a:rPr lang="en-IN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onb_mon_of_year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', '</a:t>
                      </a:r>
                      <a:r>
                        <a:rPr lang="en-IN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diff_brth_city_n_onb_city_flg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0.4482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0.3437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0.3912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0.3984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0.3478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8091"/>
                  </a:ext>
                </a:extLst>
              </a:tr>
              <a:tr h="5407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diff_brth_city_n_onb_city_flg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0.4675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0.3546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0.3924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0.3933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0.3598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92976"/>
                  </a:ext>
                </a:extLst>
              </a:tr>
              <a:tr h="3508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onb_mon_of_year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0.4625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0.3556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0.3882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0.389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0.3513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340952"/>
                  </a:ext>
                </a:extLst>
              </a:tr>
              <a:tr h="3296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email_secondary_domain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0.4763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0.3686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0.376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0.3995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0.3469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317417"/>
                  </a:ext>
                </a:extLst>
              </a:tr>
              <a:tr h="3247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email_primary_domain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0.468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0.3571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0.3774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0.3912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0.3439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69973"/>
                  </a:ext>
                </a:extLst>
              </a:tr>
              <a:tr h="3681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onb_week_of_month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0.4719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0.3618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0.3766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0.3959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0.3502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236741"/>
                  </a:ext>
                </a:extLst>
              </a:tr>
              <a:tr h="35848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onb_province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0.4521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0.3516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0.3859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0.3767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0.3469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518048"/>
                  </a:ext>
                </a:extLst>
              </a:tr>
              <a:tr h="3247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source_funds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0.4574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0.3614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0.3749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0.3713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0.3381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259275"/>
                  </a:ext>
                </a:extLst>
              </a:tr>
              <a:tr h="32473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osversion_type_order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0.4529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0.3626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0.3781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0.3927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0.3445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47169"/>
                  </a:ext>
                </a:extLst>
              </a:tr>
              <a:tr h="3280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brand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0.4088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0.348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0.3937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0.3901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0.3394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6554"/>
                  </a:ext>
                </a:extLst>
              </a:tr>
              <a:tr h="4276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age_WOE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0.3969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0.3441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0.3622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0.3828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0.3329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689359"/>
                  </a:ext>
                </a:extLst>
              </a:tr>
              <a:tr h="3975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employment_type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0.4017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0.3414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0.3863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0.4083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0.3334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371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484AEA4-EE8B-FA48-0A95-8C3235DB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4146"/>
            <a:ext cx="4735735" cy="835527"/>
          </a:xfrm>
        </p:spPr>
        <p:txBody>
          <a:bodyPr>
            <a:noAutofit/>
          </a:bodyPr>
          <a:lstStyle/>
          <a:p>
            <a:r>
              <a:rPr lang="en-US" sz="2800" b="1">
                <a:solidFill>
                  <a:srgbClr val="785AFF"/>
                </a:solidFill>
                <a:latin typeface="Univers LT"/>
              </a:rPr>
              <a:t>Best Beta 1 Demo Score with currently available data points at TSA onboarding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29F015-F31C-75B3-8814-689DC87F314F}"/>
              </a:ext>
            </a:extLst>
          </p:cNvPr>
          <p:cNvSpPr/>
          <p:nvPr/>
        </p:nvSpPr>
        <p:spPr>
          <a:xfrm>
            <a:off x="4941522" y="2559666"/>
            <a:ext cx="7114953" cy="552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068C59-9619-711E-F36D-B007D4ED7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0197"/>
              </p:ext>
            </p:extLst>
          </p:nvPr>
        </p:nvGraphicFramePr>
        <p:xfrm>
          <a:off x="396674" y="2561653"/>
          <a:ext cx="3947944" cy="2522718"/>
        </p:xfrm>
        <a:graphic>
          <a:graphicData uri="http://schemas.openxmlformats.org/drawingml/2006/table">
            <a:tbl>
              <a:tblPr/>
              <a:tblGrid>
                <a:gridCol w="2193846">
                  <a:extLst>
                    <a:ext uri="{9D8B030D-6E8A-4147-A177-3AD203B41FA5}">
                      <a16:colId xmlns:a16="http://schemas.microsoft.com/office/drawing/2014/main" val="1198209999"/>
                    </a:ext>
                  </a:extLst>
                </a:gridCol>
                <a:gridCol w="1754098">
                  <a:extLst>
                    <a:ext uri="{9D8B030D-6E8A-4147-A177-3AD203B41FA5}">
                      <a16:colId xmlns:a16="http://schemas.microsoft.com/office/drawing/2014/main" val="3785886691"/>
                    </a:ext>
                  </a:extLst>
                </a:gridCol>
              </a:tblGrid>
              <a:tr h="74082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</a:pPr>
                      <a:r>
                        <a:rPr lang="en-US" sz="20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Dataset​</a:t>
                      </a:r>
                      <a:endParaRPr lang="en-US" sz="3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</a:pPr>
                      <a:r>
                        <a:rPr lang="en-US" sz="2000" b="1" i="0" err="1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CatBoost</a:t>
                      </a:r>
                      <a:r>
                        <a:rPr lang="en-US" sz="20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​ Gini</a:t>
                      </a:r>
                      <a:endParaRPr lang="en-US" sz="32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244600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Train (July 23 –June 24)​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</a:pPr>
                      <a:r>
                        <a:rPr lang="en-IN" sz="1600"/>
                        <a:t>0.4675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62018"/>
                  </a:ext>
                </a:extLst>
              </a:tr>
              <a:tr h="45104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Test (Jul 24)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</a:pPr>
                      <a:r>
                        <a:rPr lang="en-IN" sz="1600"/>
                        <a:t>0.3924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3159"/>
                  </a:ext>
                </a:extLst>
              </a:tr>
              <a:tr h="45104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OOT 1 (Aug 24)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</a:pPr>
                      <a:r>
                        <a:rPr lang="en-IN" sz="1600"/>
                        <a:t>0.3933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91735"/>
                  </a:ext>
                </a:extLst>
              </a:tr>
              <a:tr h="45104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OOT 2 (Sep 24)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</a:pPr>
                      <a:r>
                        <a:rPr lang="en-IN" sz="1600"/>
                        <a:t>0.3598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06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53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32-E7B0-4445-357F-F08F657F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52" y="194333"/>
            <a:ext cx="3954028" cy="1027251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785AFF"/>
                </a:solidFill>
                <a:latin typeface="Univers LT"/>
              </a:rPr>
              <a:t>16 feats – SHAP chart </a:t>
            </a:r>
            <a:endParaRPr lang="en-IN" sz="2800" b="1">
              <a:solidFill>
                <a:srgbClr val="785AFF"/>
              </a:solidFill>
              <a:latin typeface="Univers LT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E8BD452-BB85-53A6-577A-C507924DD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306" y="170550"/>
            <a:ext cx="6478741" cy="651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97BF93-A956-FEB9-7900-28B28E1A4CDA}"/>
              </a:ext>
            </a:extLst>
          </p:cNvPr>
          <p:cNvSpPr/>
          <p:nvPr/>
        </p:nvSpPr>
        <p:spPr>
          <a:xfrm>
            <a:off x="245662" y="4972752"/>
            <a:ext cx="5093711" cy="1523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solidFill>
                  <a:schemeClr val="tx1"/>
                </a:solidFill>
              </a:rPr>
              <a:t>How to Read this SHAP chart?</a:t>
            </a:r>
          </a:p>
          <a:p>
            <a:endParaRPr lang="en-US" sz="1400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Features are in decreasing order of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Left Blue, Right Red </a:t>
            </a:r>
            <a:r>
              <a:rPr lang="en-US" sz="1600">
                <a:solidFill>
                  <a:schemeClr val="tx1"/>
                </a:solidFill>
                <a:sym typeface="Wingdings" pitchFamily="2" charset="2"/>
              </a:rPr>
              <a:t> +Ve Correlation</a:t>
            </a: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sym typeface="Wingdings" pitchFamily="2" charset="2"/>
              </a:rPr>
              <a:t>Left Red, Right Blue  -Ve Correlation</a:t>
            </a: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sym typeface="Wingdings" pitchFamily="2" charset="2"/>
              </a:rPr>
              <a:t>Grey color means missing value or categorical feat</a:t>
            </a:r>
            <a:br>
              <a:rPr lang="en-US" sz="1600">
                <a:solidFill>
                  <a:schemeClr val="tx1"/>
                </a:solidFill>
                <a:sym typeface="Wingdings" pitchFamily="2" charset="2"/>
              </a:rPr>
            </a:b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0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1EC0-C5CB-30DA-49CC-9EEE019D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0" y="121263"/>
            <a:ext cx="12060161" cy="708762"/>
          </a:xfrm>
        </p:spPr>
        <p:txBody>
          <a:bodyPr>
            <a:noAutofit/>
          </a:bodyPr>
          <a:lstStyle/>
          <a:p>
            <a:r>
              <a:rPr lang="en-US" sz="2800" b="1">
                <a:solidFill>
                  <a:srgbClr val="785AFF"/>
                </a:solidFill>
                <a:latin typeface="Univers LT"/>
              </a:rPr>
              <a:t>Beta 1 Stack Model = Apps Score + Beta 1 Demo Score with 16 features Model</a:t>
            </a:r>
            <a:endParaRPr lang="en-US" sz="2800">
              <a:latin typeface="Univers 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B260BB-E175-CC13-8448-485302A5E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228755"/>
              </p:ext>
            </p:extLst>
          </p:nvPr>
        </p:nvGraphicFramePr>
        <p:xfrm>
          <a:off x="1323641" y="1197915"/>
          <a:ext cx="9530989" cy="2413941"/>
        </p:xfrm>
        <a:graphic>
          <a:graphicData uri="http://schemas.openxmlformats.org/drawingml/2006/table">
            <a:tbl>
              <a:tblPr/>
              <a:tblGrid>
                <a:gridCol w="2694432">
                  <a:extLst>
                    <a:ext uri="{9D8B030D-6E8A-4147-A177-3AD203B41FA5}">
                      <a16:colId xmlns:a16="http://schemas.microsoft.com/office/drawing/2014/main" val="263433882"/>
                    </a:ext>
                  </a:extLst>
                </a:gridCol>
                <a:gridCol w="2751846">
                  <a:extLst>
                    <a:ext uri="{9D8B030D-6E8A-4147-A177-3AD203B41FA5}">
                      <a16:colId xmlns:a16="http://schemas.microsoft.com/office/drawing/2014/main" val="3179599648"/>
                    </a:ext>
                  </a:extLst>
                </a:gridCol>
                <a:gridCol w="1736002">
                  <a:extLst>
                    <a:ext uri="{9D8B030D-6E8A-4147-A177-3AD203B41FA5}">
                      <a16:colId xmlns:a16="http://schemas.microsoft.com/office/drawing/2014/main" val="3566004598"/>
                    </a:ext>
                  </a:extLst>
                </a:gridCol>
                <a:gridCol w="2348709">
                  <a:extLst>
                    <a:ext uri="{9D8B030D-6E8A-4147-A177-3AD203B41FA5}">
                      <a16:colId xmlns:a16="http://schemas.microsoft.com/office/drawing/2014/main" val="730362847"/>
                    </a:ext>
                  </a:extLst>
                </a:gridCol>
              </a:tblGrid>
              <a:tr h="69149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Dataset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Apps Score for Android Quick Loan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Beta1 Demo Score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Beta 1 Stacking Model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092264"/>
                  </a:ext>
                </a:extLst>
              </a:tr>
              <a:tr h="490332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Train (Jul 23 – Jun 24)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0.53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</a:pPr>
                      <a:r>
                        <a:rPr lang="en-IN" sz="1600">
                          <a:latin typeface="Univers LT"/>
                        </a:rPr>
                        <a:t>0.4675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</a:pPr>
                      <a:r>
                        <a:rPr lang="en-IN" sz="1600">
                          <a:latin typeface="Univers LT"/>
                        </a:rPr>
                        <a:t>0.6754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8091"/>
                  </a:ext>
                </a:extLst>
              </a:tr>
              <a:tr h="301743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Test (Jul 24)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0.406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</a:pPr>
                      <a:r>
                        <a:rPr lang="en-IN" sz="1600">
                          <a:latin typeface="Univers LT"/>
                        </a:rPr>
                        <a:t>0.3924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</a:pPr>
                      <a:r>
                        <a:rPr lang="en-IN" sz="1600" b="1">
                          <a:latin typeface="Univers LT"/>
                        </a:rPr>
                        <a:t>0.5390</a:t>
                      </a:r>
                      <a:endParaRPr lang="en-US" sz="1600" b="1" i="0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47169"/>
                  </a:ext>
                </a:extLst>
              </a:tr>
              <a:tr h="46518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OOT 1 (Aug 24)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</a:pPr>
                      <a:r>
                        <a:rPr lang="en-SG" sz="16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0.372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</a:pPr>
                      <a:r>
                        <a:rPr lang="en-IN" sz="1600">
                          <a:latin typeface="Univers LT"/>
                        </a:rPr>
                        <a:t>0.3933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</a:pPr>
                      <a:r>
                        <a:rPr lang="en-IN" sz="1600" b="1">
                          <a:latin typeface="Univers LT"/>
                        </a:rPr>
                        <a:t>0.4730</a:t>
                      </a:r>
                      <a:endParaRPr lang="en-US" sz="1600" b="1" i="0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6554"/>
                  </a:ext>
                </a:extLst>
              </a:tr>
              <a:tr h="46518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OOT 2 (Sep 24)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</a:pPr>
                      <a:r>
                        <a:rPr lang="en-SG" sz="16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0.303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</a:pPr>
                      <a:r>
                        <a:rPr lang="en-IN" sz="1600">
                          <a:latin typeface="Univers LT"/>
                        </a:rPr>
                        <a:t>0.3598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</a:pPr>
                      <a:r>
                        <a:rPr lang="en-IN" sz="1600" b="1">
                          <a:latin typeface="Univers LT"/>
                        </a:rPr>
                        <a:t>0.5454</a:t>
                      </a:r>
                      <a:endParaRPr lang="en-US" sz="1600" b="1" i="0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6893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1D3040E-1303-0F10-7269-4A0225A3E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08520E-5A0F-42DA-DF55-4DCD323CE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51" y="4508916"/>
            <a:ext cx="9254100" cy="1488599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6952C799-3B84-7C75-E553-4950C66C24BC}"/>
              </a:ext>
            </a:extLst>
          </p:cNvPr>
          <p:cNvSpPr txBox="1"/>
          <p:nvPr/>
        </p:nvSpPr>
        <p:spPr>
          <a:xfrm>
            <a:off x="1707706" y="4142151"/>
            <a:ext cx="87706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C00000"/>
                </a:solidFill>
              </a:rPr>
              <a:t>Cash Loans Approved b/w </a:t>
            </a:r>
            <a:r>
              <a:rPr lang="en-US" b="1">
                <a:solidFill>
                  <a:srgbClr val="C00000"/>
                </a:solidFill>
              </a:rPr>
              <a:t>1</a:t>
            </a:r>
            <a:r>
              <a:rPr lang="en-US" b="1" baseline="30000">
                <a:solidFill>
                  <a:srgbClr val="C00000"/>
                </a:solidFill>
              </a:rPr>
              <a:t>st</a:t>
            </a:r>
            <a:r>
              <a:rPr lang="en-US" b="1">
                <a:solidFill>
                  <a:srgbClr val="C00000"/>
                </a:solidFill>
              </a:rPr>
              <a:t> May 2024 – 31</a:t>
            </a:r>
            <a:r>
              <a:rPr lang="en-US" b="1" baseline="30000">
                <a:solidFill>
                  <a:srgbClr val="C00000"/>
                </a:solidFill>
              </a:rPr>
              <a:t>st </a:t>
            </a:r>
            <a:r>
              <a:rPr lang="en-US" b="1">
                <a:solidFill>
                  <a:srgbClr val="C00000"/>
                </a:solidFill>
              </a:rPr>
              <a:t> Oct 2024 </a:t>
            </a:r>
            <a:r>
              <a:rPr lang="en-US">
                <a:solidFill>
                  <a:srgbClr val="C00000"/>
                </a:solidFill>
              </a:rPr>
              <a:t>for </a:t>
            </a:r>
            <a:r>
              <a:rPr lang="en-US" b="1">
                <a:solidFill>
                  <a:srgbClr val="C00000"/>
                </a:solidFill>
              </a:rPr>
              <a:t>Android users</a:t>
            </a:r>
            <a:r>
              <a:rPr lang="en-US">
                <a:solidFill>
                  <a:srgbClr val="C00000"/>
                </a:solidFill>
              </a:rPr>
              <a:t> (</a:t>
            </a:r>
            <a:r>
              <a:rPr lang="en-US" b="1">
                <a:solidFill>
                  <a:srgbClr val="C00000"/>
                </a:solidFill>
              </a:rPr>
              <a:t>FPD30 rate</a:t>
            </a:r>
            <a:r>
              <a:rPr lang="en-US">
                <a:solidFill>
                  <a:srgbClr val="C00000"/>
                </a:solidFill>
              </a:rPr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1089F-18C5-C6AF-4DF3-F5E934B36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B07-52C7-C516-84CE-99F21EA7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41" y="141781"/>
            <a:ext cx="4781718" cy="1735476"/>
          </a:xfrm>
        </p:spPr>
        <p:txBody>
          <a:bodyPr>
            <a:noAutofit/>
          </a:bodyPr>
          <a:lstStyle/>
          <a:p>
            <a:r>
              <a:rPr lang="en-US" sz="2800" b="1">
                <a:solidFill>
                  <a:srgbClr val="785AFF"/>
                </a:solidFill>
                <a:latin typeface="Univers LT"/>
              </a:rPr>
              <a:t>19 Feats -Model SHAP after adding Marital Status, No of Dependents, Education Level</a:t>
            </a:r>
            <a:endParaRPr lang="en-IN" sz="2800" b="1">
              <a:solidFill>
                <a:srgbClr val="785AFF"/>
              </a:solidFill>
              <a:latin typeface="Univers 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5A743D-1295-A70F-CEBB-23C07092B984}"/>
              </a:ext>
            </a:extLst>
          </p:cNvPr>
          <p:cNvSpPr/>
          <p:nvPr/>
        </p:nvSpPr>
        <p:spPr>
          <a:xfrm>
            <a:off x="245662" y="4972752"/>
            <a:ext cx="5093711" cy="1523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solidFill>
                  <a:schemeClr val="tx1"/>
                </a:solidFill>
              </a:rPr>
              <a:t>How to Read this SHAP chart?</a:t>
            </a:r>
          </a:p>
          <a:p>
            <a:endParaRPr lang="en-US" sz="1400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Features are in decreasing order of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Left Blue, Right Red </a:t>
            </a:r>
            <a:r>
              <a:rPr lang="en-US" sz="1600">
                <a:solidFill>
                  <a:schemeClr val="tx1"/>
                </a:solidFill>
                <a:sym typeface="Wingdings" pitchFamily="2" charset="2"/>
              </a:rPr>
              <a:t> +Ve Correlation</a:t>
            </a: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sym typeface="Wingdings" pitchFamily="2" charset="2"/>
              </a:rPr>
              <a:t>Left Red, Right Blue  -Ve Correlation</a:t>
            </a:r>
            <a:endParaRPr lang="en-US" sz="16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sym typeface="Wingdings" pitchFamily="2" charset="2"/>
              </a:rPr>
              <a:t>Grey color means missing value or categorical feat</a:t>
            </a:r>
            <a:br>
              <a:rPr lang="en-US" sz="1600">
                <a:solidFill>
                  <a:schemeClr val="tx1"/>
                </a:solidFill>
                <a:sym typeface="Wingdings" pitchFamily="2" charset="2"/>
              </a:rPr>
            </a:b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988CCC1E-8A01-7B1A-315D-2966B1AC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255" y="144162"/>
            <a:ext cx="5742597" cy="660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6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99A7A-07FC-B9ED-9F84-11E58B688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33CA12-CCCF-E4C5-571A-A1165244BE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585641"/>
              </p:ext>
            </p:extLst>
          </p:nvPr>
        </p:nvGraphicFramePr>
        <p:xfrm>
          <a:off x="4405923" y="341923"/>
          <a:ext cx="7415811" cy="6300587"/>
        </p:xfrm>
        <a:graphic>
          <a:graphicData uri="http://schemas.openxmlformats.org/drawingml/2006/table">
            <a:tbl>
              <a:tblPr/>
              <a:tblGrid>
                <a:gridCol w="989134">
                  <a:extLst>
                    <a:ext uri="{9D8B030D-6E8A-4147-A177-3AD203B41FA5}">
                      <a16:colId xmlns:a16="http://schemas.microsoft.com/office/drawing/2014/main" val="263433882"/>
                    </a:ext>
                  </a:extLst>
                </a:gridCol>
                <a:gridCol w="3172804">
                  <a:extLst>
                    <a:ext uri="{9D8B030D-6E8A-4147-A177-3AD203B41FA5}">
                      <a16:colId xmlns:a16="http://schemas.microsoft.com/office/drawing/2014/main" val="1800633681"/>
                    </a:ext>
                  </a:extLst>
                </a:gridCol>
                <a:gridCol w="799956">
                  <a:extLst>
                    <a:ext uri="{9D8B030D-6E8A-4147-A177-3AD203B41FA5}">
                      <a16:colId xmlns:a16="http://schemas.microsoft.com/office/drawing/2014/main" val="3566004598"/>
                    </a:ext>
                  </a:extLst>
                </a:gridCol>
                <a:gridCol w="594562">
                  <a:extLst>
                    <a:ext uri="{9D8B030D-6E8A-4147-A177-3AD203B41FA5}">
                      <a16:colId xmlns:a16="http://schemas.microsoft.com/office/drawing/2014/main" val="805486048"/>
                    </a:ext>
                  </a:extLst>
                </a:gridCol>
                <a:gridCol w="605371">
                  <a:extLst>
                    <a:ext uri="{9D8B030D-6E8A-4147-A177-3AD203B41FA5}">
                      <a16:colId xmlns:a16="http://schemas.microsoft.com/office/drawing/2014/main" val="730362847"/>
                    </a:ext>
                  </a:extLst>
                </a:gridCol>
                <a:gridCol w="648613">
                  <a:extLst>
                    <a:ext uri="{9D8B030D-6E8A-4147-A177-3AD203B41FA5}">
                      <a16:colId xmlns:a16="http://schemas.microsoft.com/office/drawing/2014/main" val="3450369243"/>
                    </a:ext>
                  </a:extLst>
                </a:gridCol>
                <a:gridCol w="605371">
                  <a:extLst>
                    <a:ext uri="{9D8B030D-6E8A-4147-A177-3AD203B41FA5}">
                      <a16:colId xmlns:a16="http://schemas.microsoft.com/office/drawing/2014/main" val="2135068491"/>
                    </a:ext>
                  </a:extLst>
                </a:gridCol>
              </a:tblGrid>
              <a:tr h="83225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Top Features</a:t>
                      </a: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Decremental Gini</a:t>
                      </a:r>
                    </a:p>
                    <a:p>
                      <a:pPr algn="ctr" fontAlgn="base">
                        <a:lnSpc>
                          <a:spcPts val="1425"/>
                        </a:lnSpc>
                      </a:pP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Univers LT"/>
                      </a:endParaRP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Train Gini</a:t>
                      </a: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Val Gini</a:t>
                      </a: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July Gini</a:t>
                      </a: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Aug Gini</a:t>
                      </a: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Sep Gini</a:t>
                      </a: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092264"/>
                  </a:ext>
                </a:extLst>
              </a:tr>
              <a:tr h="13250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19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'cluster', '</a:t>
                      </a: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nature_of_work_cat</a:t>
                      </a: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', '</a:t>
                      </a: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loan_monthly_income_WOE</a:t>
                      </a: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', 'gender', '</a:t>
                      </a: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maritalStatus</a:t>
                      </a: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', '</a:t>
                      </a: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employment_type</a:t>
                      </a: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', '</a:t>
                      </a: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education_level</a:t>
                      </a: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', 'brand', '</a:t>
                      </a: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docType_cat</a:t>
                      </a: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', '</a:t>
                      </a: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osversion_type_order</a:t>
                      </a: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', '</a:t>
                      </a: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dependentsCount</a:t>
                      </a: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', '</a:t>
                      </a: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source_funds</a:t>
                      </a: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', '</a:t>
                      </a: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age_WOE</a:t>
                      </a: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', '</a:t>
                      </a: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onb_time_of_day_cat</a:t>
                      </a: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', '</a:t>
                      </a: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email_primary_domain</a:t>
                      </a: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', '</a:t>
                      </a: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onb_province</a:t>
                      </a: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', '</a:t>
                      </a: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onb_week_of_month</a:t>
                      </a: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', '</a:t>
                      </a: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email_secondary_domain</a:t>
                      </a: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', '</a:t>
                      </a: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onb_mon_of_year</a:t>
                      </a: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'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0.4565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0.4305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0.3927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0.3744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0.3219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8091"/>
                  </a:ext>
                </a:extLst>
              </a:tr>
              <a:tr h="284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18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onb_mon_of_year</a:t>
                      </a:r>
                      <a:endParaRPr lang="en-US" err="1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0.4555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0.4214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0.3915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0.3792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0.3249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60734"/>
                  </a:ext>
                </a:extLst>
              </a:tr>
              <a:tr h="284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17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onb_week_of_month</a:t>
                      </a:r>
                      <a:endParaRPr lang="en-US" err="1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0.4596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0.4243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0.3856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0.391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0.3343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475020"/>
                  </a:ext>
                </a:extLst>
              </a:tr>
              <a:tr h="3285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16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email_secondary_domain</a:t>
                      </a:r>
                      <a:endParaRPr lang="en-US" err="1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0.4615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0.4327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0.4026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0.3843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0.3257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92976"/>
                  </a:ext>
                </a:extLst>
              </a:tr>
              <a:tr h="3285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15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onb_province</a:t>
                      </a:r>
                      <a:endParaRPr lang="en-US" err="1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0.4486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0.4219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0.3917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0.3763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0.329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340952"/>
                  </a:ext>
                </a:extLst>
              </a:tr>
              <a:tr h="284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14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email_primary_domain</a:t>
                      </a:r>
                      <a:endParaRPr lang="en-US" err="1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0.4542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0.4251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0.3856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0.3521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0.3086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317417"/>
                  </a:ext>
                </a:extLst>
              </a:tr>
              <a:tr h="284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13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source_funds</a:t>
                      </a:r>
                      <a:endParaRPr lang="en-US" err="1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0.4572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0.4136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0.3921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0.3553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0.3085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69973"/>
                  </a:ext>
                </a:extLst>
              </a:tr>
              <a:tr h="317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12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onb_time_of_day_cat</a:t>
                      </a:r>
                      <a:endParaRPr lang="en-US" err="1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0.4523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0.4125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0.3848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0.3546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0.3039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236741"/>
                  </a:ext>
                </a:extLst>
              </a:tr>
              <a:tr h="3066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11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age_WOE</a:t>
                      </a:r>
                      <a:endParaRPr lang="en-US" err="1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0.4441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0.4137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0.3744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0.356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0.2893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518048"/>
                  </a:ext>
                </a:extLst>
              </a:tr>
              <a:tr h="2737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10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osversion_type_order</a:t>
                      </a:r>
                      <a:endParaRPr lang="en-US" err="1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0.4303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0.4017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0.3672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0.3455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0.2868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259275"/>
                  </a:ext>
                </a:extLst>
              </a:tr>
              <a:tr h="2737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9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dependentsCount</a:t>
                      </a:r>
                      <a:endParaRPr lang="en-US" err="1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0.4298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0.4008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0.3777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0.3693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0.3058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47169"/>
                  </a:ext>
                </a:extLst>
              </a:tr>
              <a:tr h="284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docType_cat</a:t>
                      </a:r>
                      <a:endParaRPr lang="en-US" err="1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0.4273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0.3957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0.3466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0.3634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0.2859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6554"/>
                  </a:ext>
                </a:extLst>
              </a:tr>
              <a:tr h="3613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brand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0.3828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0.4071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0.3495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0.348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0.2773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689359"/>
                  </a:ext>
                </a:extLst>
              </a:tr>
              <a:tr h="3394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</a:t>
                      </a:r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10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education_level</a:t>
                      </a:r>
                      <a:endParaRPr lang="en-US" err="1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0.3774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0.3977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0.3381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0.3159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0.2715</a:t>
                      </a:r>
                      <a:endParaRPr lang="en-US"/>
                    </a:p>
                  </a:txBody>
                  <a:tcPr marL="6350" marR="6350" marT="6350" marB="0" anchor="b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0371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699D5DD-E97C-E46A-A875-D687BCE7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7" y="654932"/>
            <a:ext cx="3925773" cy="408546"/>
          </a:xfrm>
        </p:spPr>
        <p:txBody>
          <a:bodyPr>
            <a:normAutofit fontScale="90000"/>
          </a:bodyPr>
          <a:lstStyle/>
          <a:p>
            <a:r>
              <a:rPr lang="en-US" sz="2800" b="1">
                <a:solidFill>
                  <a:srgbClr val="785AFF"/>
                </a:solidFill>
                <a:latin typeface="Univers LT"/>
              </a:rPr>
              <a:t>Final Model Selection using Decremental Gini Analysis</a:t>
            </a:r>
            <a:endParaRPr lang="en-IN" sz="2800" b="1">
              <a:solidFill>
                <a:srgbClr val="785AFF"/>
              </a:solidFill>
              <a:latin typeface="Univers 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E45D80-32AF-0E33-62E0-FA7A7CC8F897}"/>
              </a:ext>
            </a:extLst>
          </p:cNvPr>
          <p:cNvSpPr/>
          <p:nvPr/>
        </p:nvSpPr>
        <p:spPr>
          <a:xfrm>
            <a:off x="4489301" y="3152312"/>
            <a:ext cx="7407612" cy="277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B93468-A711-86DD-3428-134FE934E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843252"/>
              </p:ext>
            </p:extLst>
          </p:nvPr>
        </p:nvGraphicFramePr>
        <p:xfrm>
          <a:off x="156044" y="3115824"/>
          <a:ext cx="3943350" cy="24876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11773443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08065706"/>
                    </a:ext>
                  </a:extLst>
                </a:gridCol>
              </a:tblGrid>
              <a:tr h="7334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Dataset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3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</a:pPr>
                      <a:r>
                        <a:rPr lang="en-US" sz="2000" b="1" err="1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CatBoost</a:t>
                      </a:r>
                      <a:endParaRPr lang="en-US" err="1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3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496063"/>
                  </a:ext>
                </a:extLst>
              </a:tr>
              <a:tr h="411238"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</a:pPr>
                      <a:r>
                        <a:rPr lang="en-US" sz="1600">
                          <a:effectLst/>
                          <a:latin typeface="Univers LT"/>
                        </a:rPr>
                        <a:t>Train (July 23 –June 24)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3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en-IN" sz="1600" b="0" i="0" u="none" strike="noStrike" noProof="0">
                          <a:effectLst/>
                        </a:rPr>
                        <a:t>0.4615</a:t>
                      </a:r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32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798248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</a:pPr>
                      <a:r>
                        <a:rPr lang="en-US" sz="1600">
                          <a:effectLst/>
                          <a:latin typeface="Univers LT"/>
                        </a:rPr>
                        <a:t>Test (Jul 24)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en-IN" sz="1600" b="0" i="0" u="none" strike="noStrike" noProof="0">
                          <a:effectLst/>
                          <a:latin typeface="Aptos"/>
                        </a:rPr>
                        <a:t>0.4026</a:t>
                      </a:r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37868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</a:pPr>
                      <a:r>
                        <a:rPr lang="en-US" sz="1600">
                          <a:effectLst/>
                          <a:latin typeface="Univers LT"/>
                        </a:rPr>
                        <a:t>OOT 1 (Aug 24)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en-IN" sz="1600" b="0" i="0" u="none" strike="noStrike" noProof="0">
                          <a:effectLst/>
                        </a:rPr>
                        <a:t>0.3843</a:t>
                      </a:r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15627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</a:pPr>
                      <a:r>
                        <a:rPr lang="en-US" sz="1600">
                          <a:effectLst/>
                          <a:latin typeface="Univers LT"/>
                        </a:rPr>
                        <a:t>OOT 2 (Sep 24)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en-IN" sz="1600" b="0" i="0" u="none" strike="noStrike" noProof="0">
                          <a:effectLst/>
                        </a:rPr>
                        <a:t>0.3257</a:t>
                      </a:r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38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79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1A8A7-12F1-5451-17F0-588646D19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7E32-8E66-2096-7D08-FD79BCDC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52" y="253454"/>
            <a:ext cx="11928782" cy="708762"/>
          </a:xfrm>
        </p:spPr>
        <p:txBody>
          <a:bodyPr>
            <a:noAutofit/>
          </a:bodyPr>
          <a:lstStyle/>
          <a:p>
            <a:r>
              <a:rPr lang="en-US" sz="2800" b="1">
                <a:solidFill>
                  <a:srgbClr val="785AFF"/>
                </a:solidFill>
                <a:ea typeface="+mj-lt"/>
                <a:cs typeface="+mj-lt"/>
              </a:rPr>
              <a:t>Beta 1 Stack Model = </a:t>
            </a:r>
            <a:r>
              <a:rPr lang="en-US" sz="2800" b="1" i="0" u="none" strike="noStrike">
                <a:solidFill>
                  <a:srgbClr val="785AFF"/>
                </a:solidFill>
                <a:effectLst/>
                <a:ea typeface="+mj-lt"/>
                <a:cs typeface="+mj-lt"/>
              </a:rPr>
              <a:t>Apps Score </a:t>
            </a:r>
            <a:r>
              <a:rPr lang="en-US" sz="2800" b="1">
                <a:solidFill>
                  <a:srgbClr val="785AFF"/>
                </a:solidFill>
                <a:ea typeface="+mj-lt"/>
                <a:cs typeface="+mj-lt"/>
              </a:rPr>
              <a:t>+ Beta 1 Demo Score </a:t>
            </a:r>
            <a:r>
              <a:rPr lang="en-US" sz="2800" b="1" i="0" u="none" strike="noStrike">
                <a:solidFill>
                  <a:srgbClr val="785AFF"/>
                </a:solidFill>
                <a:effectLst/>
                <a:ea typeface="+mj-lt"/>
                <a:cs typeface="+mj-lt"/>
              </a:rPr>
              <a:t>with </a:t>
            </a:r>
            <a:r>
              <a:rPr lang="en-US" sz="2800" b="1">
                <a:solidFill>
                  <a:srgbClr val="785AFF"/>
                </a:solidFill>
                <a:ea typeface="+mj-lt"/>
                <a:cs typeface="+mj-lt"/>
              </a:rPr>
              <a:t>16 </a:t>
            </a:r>
            <a:r>
              <a:rPr lang="en-US" sz="2800" b="1" i="0" u="none" strike="noStrike">
                <a:solidFill>
                  <a:srgbClr val="785AFF"/>
                </a:solidFill>
                <a:effectLst/>
                <a:ea typeface="+mj-lt"/>
                <a:cs typeface="+mj-lt"/>
              </a:rPr>
              <a:t>features </a:t>
            </a:r>
            <a:r>
              <a:rPr lang="en-US" sz="2800" b="1">
                <a:solidFill>
                  <a:srgbClr val="785AFF"/>
                </a:solidFill>
                <a:ea typeface="+mj-lt"/>
                <a:cs typeface="+mj-lt"/>
              </a:rPr>
              <a:t>Model</a:t>
            </a:r>
            <a:r>
              <a:rPr lang="en-US" sz="2400" b="0" i="0">
                <a:solidFill>
                  <a:srgbClr val="000000"/>
                </a:solidFill>
                <a:effectLst/>
                <a:latin typeface="Univers LT"/>
              </a:rPr>
              <a:t>​</a:t>
            </a:r>
            <a:endParaRPr lang="en-IN" sz="54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E25458-BD92-5733-B487-D9CA5EB22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518069"/>
              </p:ext>
            </p:extLst>
          </p:nvPr>
        </p:nvGraphicFramePr>
        <p:xfrm>
          <a:off x="1169875" y="1366753"/>
          <a:ext cx="9494445" cy="2462696"/>
        </p:xfrm>
        <a:graphic>
          <a:graphicData uri="http://schemas.openxmlformats.org/drawingml/2006/table">
            <a:tbl>
              <a:tblPr/>
              <a:tblGrid>
                <a:gridCol w="2848334">
                  <a:extLst>
                    <a:ext uri="{9D8B030D-6E8A-4147-A177-3AD203B41FA5}">
                      <a16:colId xmlns:a16="http://schemas.microsoft.com/office/drawing/2014/main" val="263433882"/>
                    </a:ext>
                  </a:extLst>
                </a:gridCol>
                <a:gridCol w="2577062">
                  <a:extLst>
                    <a:ext uri="{9D8B030D-6E8A-4147-A177-3AD203B41FA5}">
                      <a16:colId xmlns:a16="http://schemas.microsoft.com/office/drawing/2014/main" val="3179599648"/>
                    </a:ext>
                  </a:extLst>
                </a:gridCol>
                <a:gridCol w="1729346">
                  <a:extLst>
                    <a:ext uri="{9D8B030D-6E8A-4147-A177-3AD203B41FA5}">
                      <a16:colId xmlns:a16="http://schemas.microsoft.com/office/drawing/2014/main" val="3566004598"/>
                    </a:ext>
                  </a:extLst>
                </a:gridCol>
                <a:gridCol w="2339703">
                  <a:extLst>
                    <a:ext uri="{9D8B030D-6E8A-4147-A177-3AD203B41FA5}">
                      <a16:colId xmlns:a16="http://schemas.microsoft.com/office/drawing/2014/main" val="730362847"/>
                    </a:ext>
                  </a:extLst>
                </a:gridCol>
              </a:tblGrid>
              <a:tr h="70362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Dataset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Apps Score for Android Quick Loan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Beta1 Demo Score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200" b="1" i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Beta 1 Stacking Model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092264"/>
                  </a:ext>
                </a:extLst>
              </a:tr>
              <a:tr h="502592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Train (Jul 23 – Jun 24)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0.53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IN" sz="1400" b="0" i="0" u="none" strike="noStrike" noProof="0">
                          <a:latin typeface="Univers LT"/>
                        </a:rPr>
                        <a:t>0.4615</a:t>
                      </a:r>
                      <a:endParaRPr lang="en-US" sz="1400">
                        <a:latin typeface="Univers 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1" i="0" u="none" strike="noStrike" baseline="0" noProof="0">
                          <a:solidFill>
                            <a:srgbClr val="000000"/>
                          </a:solidFill>
                          <a:latin typeface="Univers LT"/>
                        </a:rPr>
                        <a:t>0.6672</a:t>
                      </a:r>
                      <a:endParaRPr lang="en-US" sz="1400" b="1">
                        <a:latin typeface="Univers LT"/>
                      </a:endParaRP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8091"/>
                  </a:ext>
                </a:extLst>
              </a:tr>
              <a:tr h="301554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Test (Jul 24)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0.406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IN" sz="1400" b="0" i="0" u="none" strike="noStrike" noProof="0">
                          <a:latin typeface="Univers LT"/>
                        </a:rPr>
                        <a:t>0.4026</a:t>
                      </a:r>
                      <a:endParaRPr lang="en-US" sz="1400">
                        <a:latin typeface="Univers 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1" i="0" u="none" strike="noStrike" noProof="0">
                          <a:solidFill>
                            <a:srgbClr val="000000"/>
                          </a:solidFill>
                          <a:latin typeface="Univers LT"/>
                        </a:rPr>
                        <a:t>0.5080</a:t>
                      </a:r>
                      <a:endParaRPr lang="en-US" sz="1400" b="1">
                        <a:latin typeface="Univers LT"/>
                      </a:endParaRPr>
                    </a:p>
                  </a:txBody>
                  <a:tcPr anchor="ctr"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47169"/>
                  </a:ext>
                </a:extLst>
              </a:tr>
              <a:tr h="477461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OOT 1 (Aug 24)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SG" sz="14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0.372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IN" sz="1400" b="0" i="0" u="none" strike="noStrike" noProof="0">
                          <a:latin typeface="Univers LT"/>
                        </a:rPr>
                        <a:t>0.3843</a:t>
                      </a:r>
                      <a:endParaRPr lang="en-US" sz="1400">
                        <a:latin typeface="Univers 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1" i="0" u="none" strike="noStrike" noProof="0">
                          <a:solidFill>
                            <a:srgbClr val="000000"/>
                          </a:solidFill>
                          <a:latin typeface="Univers LT"/>
                        </a:rPr>
                        <a:t>0.5036</a:t>
                      </a:r>
                      <a:endParaRPr lang="en-US" sz="1400" b="1">
                        <a:latin typeface="Univers 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6554"/>
                  </a:ext>
                </a:extLst>
              </a:tr>
              <a:tr h="477461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OOT 2 (Sep 24)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SG" sz="14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0.303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IN" sz="1400" b="0" i="0" u="none" strike="noStrike" noProof="0">
                          <a:latin typeface="Univers LT"/>
                        </a:rPr>
                        <a:t>0.3257</a:t>
                      </a:r>
                      <a:endParaRPr lang="en-US" sz="1400">
                        <a:latin typeface="Univers 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1" i="0" u="none" strike="noStrike" noProof="0">
                          <a:solidFill>
                            <a:srgbClr val="000000"/>
                          </a:solidFill>
                          <a:latin typeface="Univers LT"/>
                        </a:rPr>
                        <a:t>0.5358</a:t>
                      </a:r>
                      <a:endParaRPr lang="en-US" sz="1400" b="1">
                        <a:latin typeface="Univers 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6893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630C0BB-8FB1-3690-4E32-380492F2F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0DCCF4CB-1742-B24F-4D36-D465890DD727}"/>
              </a:ext>
            </a:extLst>
          </p:cNvPr>
          <p:cNvSpPr txBox="1"/>
          <p:nvPr/>
        </p:nvSpPr>
        <p:spPr>
          <a:xfrm>
            <a:off x="1166594" y="4078441"/>
            <a:ext cx="989394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sr-Latn-R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C00000"/>
                </a:solidFill>
              </a:rPr>
              <a:t>Cash Loans Approved b/w </a:t>
            </a:r>
            <a:r>
              <a:rPr lang="en-US" b="1">
                <a:solidFill>
                  <a:srgbClr val="C00000"/>
                </a:solidFill>
              </a:rPr>
              <a:t>1</a:t>
            </a:r>
            <a:r>
              <a:rPr lang="en-US" b="1" baseline="30000">
                <a:solidFill>
                  <a:srgbClr val="C00000"/>
                </a:solidFill>
              </a:rPr>
              <a:t>st</a:t>
            </a:r>
            <a:r>
              <a:rPr lang="en-US" b="1">
                <a:solidFill>
                  <a:srgbClr val="C00000"/>
                </a:solidFill>
              </a:rPr>
              <a:t> May 2024 – 31</a:t>
            </a:r>
            <a:r>
              <a:rPr lang="en-US" b="1" baseline="30000">
                <a:solidFill>
                  <a:srgbClr val="C00000"/>
                </a:solidFill>
              </a:rPr>
              <a:t>st </a:t>
            </a:r>
            <a:r>
              <a:rPr lang="en-US" b="1">
                <a:solidFill>
                  <a:srgbClr val="C00000"/>
                </a:solidFill>
              </a:rPr>
              <a:t> Oct 2024 </a:t>
            </a:r>
            <a:r>
              <a:rPr lang="en-US">
                <a:solidFill>
                  <a:srgbClr val="C00000"/>
                </a:solidFill>
              </a:rPr>
              <a:t>for </a:t>
            </a:r>
            <a:r>
              <a:rPr lang="en-US" b="1">
                <a:solidFill>
                  <a:srgbClr val="C00000"/>
                </a:solidFill>
              </a:rPr>
              <a:t>Android users</a:t>
            </a:r>
            <a:r>
              <a:rPr lang="en-US">
                <a:solidFill>
                  <a:srgbClr val="C00000"/>
                </a:solidFill>
              </a:rPr>
              <a:t> (</a:t>
            </a:r>
            <a:r>
              <a:rPr lang="en-US" b="1">
                <a:solidFill>
                  <a:srgbClr val="C00000"/>
                </a:solidFill>
              </a:rPr>
              <a:t>FPD30 rate</a:t>
            </a:r>
            <a:r>
              <a:rPr lang="en-US">
                <a:solidFill>
                  <a:srgbClr val="C00000"/>
                </a:solidFill>
              </a:rPr>
              <a:t>)</a:t>
            </a:r>
            <a:endParaRPr lang="en-US"/>
          </a:p>
        </p:txBody>
      </p:sp>
      <p:pic>
        <p:nvPicPr>
          <p:cNvPr id="6" name="Picture 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CDF9CF2-BEF7-9D1F-8619-FCC79CD5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844" y="4597644"/>
            <a:ext cx="71818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9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Beta 1 –  Quick Demo and Stacking Model performance        Document for Discussion January 2025</vt:lpstr>
      <vt:lpstr>Best Beta 1 Demo Score with currently available data points at TSA onboarding</vt:lpstr>
      <vt:lpstr>16 feats – SHAP chart </vt:lpstr>
      <vt:lpstr>Beta 1 Stack Model = Apps Score + Beta 1 Demo Score with 16 features Model</vt:lpstr>
      <vt:lpstr>19 Feats -Model SHAP after adding Marital Status, No of Dependents, Education Level</vt:lpstr>
      <vt:lpstr>Final Model Selection using Decremental Gini Analysis</vt:lpstr>
      <vt:lpstr>Beta 1 Stack Model = Apps Score + Beta 1 Demo Score with 16 features Model​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Sowndarya</dc:creator>
  <cp:revision>2</cp:revision>
  <dcterms:created xsi:type="dcterms:W3CDTF">2025-01-13T04:25:02Z</dcterms:created>
  <dcterms:modified xsi:type="dcterms:W3CDTF">2025-01-20T07:50:04Z</dcterms:modified>
</cp:coreProperties>
</file>