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498" r:id="rId2"/>
    <p:sldId id="730" r:id="rId3"/>
    <p:sldId id="737" r:id="rId4"/>
    <p:sldId id="865" r:id="rId5"/>
    <p:sldId id="690" r:id="rId6"/>
    <p:sldId id="733" r:id="rId7"/>
    <p:sldId id="756" r:id="rId8"/>
    <p:sldId id="709" r:id="rId9"/>
    <p:sldId id="755" r:id="rId10"/>
    <p:sldId id="764" r:id="rId11"/>
    <p:sldId id="689" r:id="rId12"/>
    <p:sldId id="796" r:id="rId13"/>
    <p:sldId id="828" r:id="rId14"/>
    <p:sldId id="844" r:id="rId15"/>
    <p:sldId id="866" r:id="rId16"/>
    <p:sldId id="852" r:id="rId17"/>
    <p:sldId id="795" r:id="rId18"/>
    <p:sldId id="827" r:id="rId19"/>
    <p:sldId id="843" r:id="rId20"/>
    <p:sldId id="851" r:id="rId21"/>
    <p:sldId id="797" r:id="rId22"/>
    <p:sldId id="809" r:id="rId23"/>
    <p:sldId id="819" r:id="rId24"/>
    <p:sldId id="867" r:id="rId25"/>
    <p:sldId id="834" r:id="rId26"/>
    <p:sldId id="853" r:id="rId27"/>
    <p:sldId id="868" r:id="rId28"/>
    <p:sldId id="869" r:id="rId29"/>
    <p:sldId id="870" r:id="rId30"/>
    <p:sldId id="871" r:id="rId31"/>
    <p:sldId id="872" r:id="rId32"/>
    <p:sldId id="873" r:id="rId33"/>
    <p:sldId id="803" r:id="rId34"/>
    <p:sldId id="812" r:id="rId35"/>
    <p:sldId id="822" r:id="rId36"/>
    <p:sldId id="837" r:id="rId37"/>
    <p:sldId id="874" r:id="rId38"/>
    <p:sldId id="859" r:id="rId39"/>
    <p:sldId id="798" r:id="rId40"/>
    <p:sldId id="845" r:id="rId41"/>
    <p:sldId id="829" r:id="rId42"/>
    <p:sldId id="854" r:id="rId43"/>
    <p:sldId id="799" r:id="rId44"/>
    <p:sldId id="810" r:id="rId45"/>
    <p:sldId id="820" r:id="rId46"/>
    <p:sldId id="835" r:id="rId47"/>
    <p:sldId id="855" r:id="rId48"/>
    <p:sldId id="875" r:id="rId49"/>
    <p:sldId id="876" r:id="rId50"/>
    <p:sldId id="877" r:id="rId51"/>
    <p:sldId id="878" r:id="rId52"/>
    <p:sldId id="879" r:id="rId53"/>
    <p:sldId id="802" r:id="rId54"/>
    <p:sldId id="831" r:id="rId55"/>
    <p:sldId id="847" r:id="rId56"/>
    <p:sldId id="858" r:id="rId57"/>
    <p:sldId id="800" r:id="rId58"/>
    <p:sldId id="811" r:id="rId59"/>
    <p:sldId id="821" r:id="rId60"/>
    <p:sldId id="836" r:id="rId61"/>
    <p:sldId id="856" r:id="rId62"/>
    <p:sldId id="880" r:id="rId63"/>
    <p:sldId id="881" r:id="rId64"/>
    <p:sldId id="882" r:id="rId65"/>
    <p:sldId id="883" r:id="rId66"/>
    <p:sldId id="808" r:id="rId67"/>
    <p:sldId id="848" r:id="rId68"/>
    <p:sldId id="832" r:id="rId69"/>
    <p:sldId id="864" r:id="rId70"/>
    <p:sldId id="65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7CEBD3-1B30-E62A-01CE-F2917BC9FE65}" name="Biswa" initials="Bi" userId="S::bbanik@tonikbank.com::26f52a98-3216-49f8-95c0-92c9bbdc30ba" providerId="AD"/>
  <p188:author id="{17B9EFE6-524A-B062-0308-A70E96D54956}" name="Bhuvanesh" initials="" userId="S::bsivakumar@tonikbank.com::4650cd39-8dbb-4c0f-8fda-594efc81948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8A0CB-980E-EFD4-95F4-8B5ED12A2E3D}" v="12" dt="2025-09-03T04:58:30.525"/>
    <p1510:client id="{99679FF6-0E67-1BEE-C54A-BD32DB8E0C59}" v="6" dt="2025-09-03T17:08:37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79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theesh Jeevanantham" userId="S::pjeevanantham@tonikbank.com::77c19310-3ecb-407f-817d-62fea43d0123" providerId="AD" clId="Web-{64FCEC4C-FFBD-EBA6-AF3D-527D9C699580}"/>
    <pc:docChg chg="modSld">
      <pc:chgData name="Prakatheesh Jeevanantham" userId="S::pjeevanantham@tonikbank.com::77c19310-3ecb-407f-817d-62fea43d0123" providerId="AD" clId="Web-{64FCEC4C-FFBD-EBA6-AF3D-527D9C699580}" dt="2025-07-28T06:13:59.355" v="22" actId="1076"/>
      <pc:docMkLst>
        <pc:docMk/>
      </pc:docMkLst>
      <pc:sldChg chg="delSp">
        <pc:chgData name="Prakatheesh Jeevanantham" userId="S::pjeevanantham@tonikbank.com::77c19310-3ecb-407f-817d-62fea43d0123" providerId="AD" clId="Web-{64FCEC4C-FFBD-EBA6-AF3D-527D9C699580}" dt="2025-07-28T05:06:17.643" v="18"/>
        <pc:sldMkLst>
          <pc:docMk/>
          <pc:sldMk cId="2382667976" sldId="852"/>
        </pc:sldMkLst>
      </pc:sldChg>
      <pc:sldChg chg="modSp">
        <pc:chgData name="Prakatheesh Jeevanantham" userId="S::pjeevanantham@tonikbank.com::77c19310-3ecb-407f-817d-62fea43d0123" providerId="AD" clId="Web-{64FCEC4C-FFBD-EBA6-AF3D-527D9C699580}" dt="2025-07-28T06:13:59.355" v="22" actId="1076"/>
        <pc:sldMkLst>
          <pc:docMk/>
          <pc:sldMk cId="462878275" sldId="864"/>
        </pc:sldMkLst>
      </pc:sldChg>
      <pc:sldChg chg="modSp">
        <pc:chgData name="Prakatheesh Jeevanantham" userId="S::pjeevanantham@tonikbank.com::77c19310-3ecb-407f-817d-62fea43d0123" providerId="AD" clId="Web-{64FCEC4C-FFBD-EBA6-AF3D-527D9C699580}" dt="2025-07-25T14:13:14.655" v="17"/>
        <pc:sldMkLst>
          <pc:docMk/>
          <pc:sldMk cId="816687985" sldId="867"/>
        </pc:sldMkLst>
      </pc:sldChg>
    </pc:docChg>
  </pc:docChgLst>
  <pc:docChgLst>
    <pc:chgData name="Biswa" userId="S::bbanik@tonikbank.com::26f52a98-3216-49f8-95c0-92c9bbdc30ba" providerId="AD" clId="Web-{9FF609B8-C8AE-A7F9-1B17-4B32FAFADE97}"/>
    <pc:docChg chg="modSld">
      <pc:chgData name="Biswa" userId="S::bbanik@tonikbank.com::26f52a98-3216-49f8-95c0-92c9bbdc30ba" providerId="AD" clId="Web-{9FF609B8-C8AE-A7F9-1B17-4B32FAFADE97}" dt="2025-07-21T06:20:35.771" v="220" actId="14100"/>
      <pc:docMkLst>
        <pc:docMk/>
      </pc:docMkLst>
      <pc:sldChg chg="addSp modSp">
        <pc:chgData name="Biswa" userId="S::bbanik@tonikbank.com::26f52a98-3216-49f8-95c0-92c9bbdc30ba" providerId="AD" clId="Web-{9FF609B8-C8AE-A7F9-1B17-4B32FAFADE97}" dt="2025-07-21T06:19:37.676" v="174" actId="20577"/>
        <pc:sldMkLst>
          <pc:docMk/>
          <pc:sldMk cId="3257130989" sldId="738"/>
        </pc:sldMkLst>
      </pc:sldChg>
      <pc:sldChg chg="addSp modSp">
        <pc:chgData name="Biswa" userId="S::bbanik@tonikbank.com::26f52a98-3216-49f8-95c0-92c9bbdc30ba" providerId="AD" clId="Web-{9FF609B8-C8AE-A7F9-1B17-4B32FAFADE97}" dt="2025-07-21T06:17:31.797" v="12"/>
        <pc:sldMkLst>
          <pc:docMk/>
          <pc:sldMk cId="2517265679" sldId="778"/>
        </pc:sldMkLst>
      </pc:sldChg>
      <pc:sldChg chg="addSp delSp modSp">
        <pc:chgData name="Biswa" userId="S::bbanik@tonikbank.com::26f52a98-3216-49f8-95c0-92c9bbdc30ba" providerId="AD" clId="Web-{9FF609B8-C8AE-A7F9-1B17-4B32FAFADE97}" dt="2025-07-21T06:16:37.311" v="3"/>
        <pc:sldMkLst>
          <pc:docMk/>
          <pc:sldMk cId="3362115631" sldId="809"/>
        </pc:sldMkLst>
      </pc:sldChg>
      <pc:sldChg chg="addSp modSp">
        <pc:chgData name="Biswa" userId="S::bbanik@tonikbank.com::26f52a98-3216-49f8-95c0-92c9bbdc30ba" providerId="AD" clId="Web-{9FF609B8-C8AE-A7F9-1B17-4B32FAFADE97}" dt="2025-07-21T06:20:35.771" v="220" actId="14100"/>
        <pc:sldMkLst>
          <pc:docMk/>
          <pc:sldMk cId="889903426" sldId="833"/>
        </pc:sldMkLst>
      </pc:sldChg>
    </pc:docChg>
  </pc:docChgLst>
  <pc:docChgLst>
    <pc:chgData name="Biswa" userId="S::bbanik@tonikbank.com::26f52a98-3216-49f8-95c0-92c9bbdc30ba" providerId="AD" clId="Web-{CB596F9C-BDBE-815D-D9EA-3FF801A6FDB8}"/>
    <pc:docChg chg="modSld">
      <pc:chgData name="Biswa" userId="S::bbanik@tonikbank.com::26f52a98-3216-49f8-95c0-92c9bbdc30ba" providerId="AD" clId="Web-{CB596F9C-BDBE-815D-D9EA-3FF801A6FDB8}" dt="2025-07-18T15:22:27.561" v="219"/>
      <pc:docMkLst>
        <pc:docMk/>
      </pc:docMkLst>
      <pc:sldChg chg="modSp">
        <pc:chgData name="Biswa" userId="S::bbanik@tonikbank.com::26f52a98-3216-49f8-95c0-92c9bbdc30ba" providerId="AD" clId="Web-{CB596F9C-BDBE-815D-D9EA-3FF801A6FDB8}" dt="2025-07-18T14:35:50.793" v="30" actId="20577"/>
        <pc:sldMkLst>
          <pc:docMk/>
          <pc:sldMk cId="633098496" sldId="689"/>
        </pc:sldMkLst>
      </pc:sldChg>
      <pc:sldChg chg="modSp">
        <pc:chgData name="Biswa" userId="S::bbanik@tonikbank.com::26f52a98-3216-49f8-95c0-92c9bbdc30ba" providerId="AD" clId="Web-{CB596F9C-BDBE-815D-D9EA-3FF801A6FDB8}" dt="2025-07-18T14:35:11.370" v="25"/>
        <pc:sldMkLst>
          <pc:docMk/>
          <pc:sldMk cId="3428591970" sldId="709"/>
        </pc:sldMkLst>
      </pc:sldChg>
      <pc:sldChg chg="modSp">
        <pc:chgData name="Biswa" userId="S::bbanik@tonikbank.com::26f52a98-3216-49f8-95c0-92c9bbdc30ba" providerId="AD" clId="Web-{CB596F9C-BDBE-815D-D9EA-3FF801A6FDB8}" dt="2025-07-18T14:36:07.216" v="33" actId="20577"/>
        <pc:sldMkLst>
          <pc:docMk/>
          <pc:sldMk cId="2284133642" sldId="794"/>
        </pc:sldMkLst>
      </pc:sldChg>
      <pc:sldChg chg="modSp">
        <pc:chgData name="Biswa" userId="S::bbanik@tonikbank.com::26f52a98-3216-49f8-95c0-92c9bbdc30ba" providerId="AD" clId="Web-{CB596F9C-BDBE-815D-D9EA-3FF801A6FDB8}" dt="2025-07-18T14:37:16.266" v="38" actId="1076"/>
        <pc:sldMkLst>
          <pc:docMk/>
          <pc:sldMk cId="1621722521" sldId="795"/>
        </pc:sldMkLst>
      </pc:sldChg>
      <pc:sldChg chg="modSp">
        <pc:chgData name="Biswa" userId="S::bbanik@tonikbank.com::26f52a98-3216-49f8-95c0-92c9bbdc30ba" providerId="AD" clId="Web-{CB596F9C-BDBE-815D-D9EA-3FF801A6FDB8}" dt="2025-07-18T14:39:24.413" v="58" actId="14100"/>
        <pc:sldMkLst>
          <pc:docMk/>
          <pc:sldMk cId="208028170" sldId="798"/>
        </pc:sldMkLst>
      </pc:sldChg>
      <pc:sldChg chg="modSp">
        <pc:chgData name="Biswa" userId="S::bbanik@tonikbank.com::26f52a98-3216-49f8-95c0-92c9bbdc30ba" providerId="AD" clId="Web-{CB596F9C-BDBE-815D-D9EA-3FF801A6FDB8}" dt="2025-07-18T14:41:55.997" v="79" actId="1076"/>
        <pc:sldMkLst>
          <pc:docMk/>
          <pc:sldMk cId="3993382742" sldId="801"/>
        </pc:sldMkLst>
      </pc:sldChg>
      <pc:sldChg chg="modSp">
        <pc:chgData name="Biswa" userId="S::bbanik@tonikbank.com::26f52a98-3216-49f8-95c0-92c9bbdc30ba" providerId="AD" clId="Web-{CB596F9C-BDBE-815D-D9EA-3FF801A6FDB8}" dt="2025-07-18T14:43:47.721" v="91" actId="14100"/>
        <pc:sldMkLst>
          <pc:docMk/>
          <pc:sldMk cId="649122774" sldId="802"/>
        </pc:sldMkLst>
      </pc:sldChg>
      <pc:sldChg chg="modSp">
        <pc:chgData name="Biswa" userId="S::bbanik@tonikbank.com::26f52a98-3216-49f8-95c0-92c9bbdc30ba" providerId="AD" clId="Web-{CB596F9C-BDBE-815D-D9EA-3FF801A6FDB8}" dt="2025-07-18T15:15:12.123" v="148" actId="14100"/>
        <pc:sldMkLst>
          <pc:docMk/>
          <pc:sldMk cId="2717469093" sldId="807"/>
        </pc:sldMkLst>
      </pc:sldChg>
      <pc:sldChg chg="modSp">
        <pc:chgData name="Biswa" userId="S::bbanik@tonikbank.com::26f52a98-3216-49f8-95c0-92c9bbdc30ba" providerId="AD" clId="Web-{CB596F9C-BDBE-815D-D9EA-3FF801A6FDB8}" dt="2025-07-18T15:15:59.203" v="159" actId="1076"/>
        <pc:sldMkLst>
          <pc:docMk/>
          <pc:sldMk cId="2232371839" sldId="808"/>
        </pc:sldMkLst>
      </pc:sldChg>
      <pc:sldChg chg="modSp">
        <pc:chgData name="Biswa" userId="S::bbanik@tonikbank.com::26f52a98-3216-49f8-95c0-92c9bbdc30ba" providerId="AD" clId="Web-{CB596F9C-BDBE-815D-D9EA-3FF801A6FDB8}" dt="2025-07-18T14:38:37.207" v="50" actId="14100"/>
        <pc:sldMkLst>
          <pc:docMk/>
          <pc:sldMk cId="3362115631" sldId="809"/>
        </pc:sldMkLst>
      </pc:sldChg>
      <pc:sldChg chg="modSp">
        <pc:chgData name="Biswa" userId="S::bbanik@tonikbank.com::26f52a98-3216-49f8-95c0-92c9bbdc30ba" providerId="AD" clId="Web-{CB596F9C-BDBE-815D-D9EA-3FF801A6FDB8}" dt="2025-07-18T14:40:00.164" v="65" actId="14100"/>
        <pc:sldMkLst>
          <pc:docMk/>
          <pc:sldMk cId="1383361812" sldId="810"/>
        </pc:sldMkLst>
      </pc:sldChg>
      <pc:sldChg chg="modSp">
        <pc:chgData name="Biswa" userId="S::bbanik@tonikbank.com::26f52a98-3216-49f8-95c0-92c9bbdc30ba" providerId="AD" clId="Web-{CB596F9C-BDBE-815D-D9EA-3FF801A6FDB8}" dt="2025-07-18T15:16:55.238" v="162" actId="14100"/>
        <pc:sldMkLst>
          <pc:docMk/>
          <pc:sldMk cId="4179301006" sldId="811"/>
        </pc:sldMkLst>
      </pc:sldChg>
      <pc:sldChg chg="modSp">
        <pc:chgData name="Biswa" userId="S::bbanik@tonikbank.com::26f52a98-3216-49f8-95c0-92c9bbdc30ba" providerId="AD" clId="Web-{CB596F9C-BDBE-815D-D9EA-3FF801A6FDB8}" dt="2025-07-18T14:44:56.552" v="103" actId="14100"/>
        <pc:sldMkLst>
          <pc:docMk/>
          <pc:sldMk cId="381198934" sldId="812"/>
        </pc:sldMkLst>
      </pc:sldChg>
      <pc:sldChg chg="modSp">
        <pc:chgData name="Biswa" userId="S::bbanik@tonikbank.com::26f52a98-3216-49f8-95c0-92c9bbdc30ba" providerId="AD" clId="Web-{CB596F9C-BDBE-815D-D9EA-3FF801A6FDB8}" dt="2025-07-18T14:45:59.445" v="115" actId="14100"/>
        <pc:sldMkLst>
          <pc:docMk/>
          <pc:sldMk cId="1567414686" sldId="813"/>
        </pc:sldMkLst>
      </pc:sldChg>
      <pc:sldChg chg="modSp">
        <pc:chgData name="Biswa" userId="S::bbanik@tonikbank.com::26f52a98-3216-49f8-95c0-92c9bbdc30ba" providerId="AD" clId="Web-{CB596F9C-BDBE-815D-D9EA-3FF801A6FDB8}" dt="2025-07-18T15:13:33.776" v="127" actId="1076"/>
        <pc:sldMkLst>
          <pc:docMk/>
          <pc:sldMk cId="1713986212" sldId="814"/>
        </pc:sldMkLst>
      </pc:sldChg>
      <pc:sldChg chg="modSp">
        <pc:chgData name="Biswa" userId="S::bbanik@tonikbank.com::26f52a98-3216-49f8-95c0-92c9bbdc30ba" providerId="AD" clId="Web-{CB596F9C-BDBE-815D-D9EA-3FF801A6FDB8}" dt="2025-07-18T15:14:35.325" v="141" actId="1076"/>
        <pc:sldMkLst>
          <pc:docMk/>
          <pc:sldMk cId="1211842206" sldId="815"/>
        </pc:sldMkLst>
      </pc:sldChg>
      <pc:sldChg chg="modSp">
        <pc:chgData name="Biswa" userId="S::bbanik@tonikbank.com::26f52a98-3216-49f8-95c0-92c9bbdc30ba" providerId="AD" clId="Web-{CB596F9C-BDBE-815D-D9EA-3FF801A6FDB8}" dt="2025-07-18T15:15:26.546" v="151" actId="14100"/>
        <pc:sldMkLst>
          <pc:docMk/>
          <pc:sldMk cId="3504507770" sldId="816"/>
        </pc:sldMkLst>
      </pc:sldChg>
      <pc:sldChg chg="addSp modSp">
        <pc:chgData name="Biswa" userId="S::bbanik@tonikbank.com::26f52a98-3216-49f8-95c0-92c9bbdc30ba" providerId="AD" clId="Web-{CB596F9C-BDBE-815D-D9EA-3FF801A6FDB8}" dt="2025-07-18T15:21:45.388" v="204" actId="14100"/>
        <pc:sldMkLst>
          <pc:docMk/>
          <pc:sldMk cId="3101752819" sldId="817"/>
        </pc:sldMkLst>
      </pc:sldChg>
      <pc:sldChg chg="addSp modSp">
        <pc:chgData name="Biswa" userId="S::bbanik@tonikbank.com::26f52a98-3216-49f8-95c0-92c9bbdc30ba" providerId="AD" clId="Web-{CB596F9C-BDBE-815D-D9EA-3FF801A6FDB8}" dt="2025-07-18T15:21:51.279" v="205"/>
        <pc:sldMkLst>
          <pc:docMk/>
          <pc:sldMk cId="2849733831" sldId="818"/>
        </pc:sldMkLst>
      </pc:sldChg>
      <pc:sldChg chg="addSp modSp">
        <pc:chgData name="Biswa" userId="S::bbanik@tonikbank.com::26f52a98-3216-49f8-95c0-92c9bbdc30ba" providerId="AD" clId="Web-{CB596F9C-BDBE-815D-D9EA-3FF801A6FDB8}" dt="2025-07-18T15:22:00.888" v="208"/>
        <pc:sldMkLst>
          <pc:docMk/>
          <pc:sldMk cId="2739034322" sldId="819"/>
        </pc:sldMkLst>
      </pc:sldChg>
      <pc:sldChg chg="addSp modSp">
        <pc:chgData name="Biswa" userId="S::bbanik@tonikbank.com::26f52a98-3216-49f8-95c0-92c9bbdc30ba" providerId="AD" clId="Web-{CB596F9C-BDBE-815D-D9EA-3FF801A6FDB8}" dt="2025-07-18T15:22:05.467" v="210"/>
        <pc:sldMkLst>
          <pc:docMk/>
          <pc:sldMk cId="2988669699" sldId="820"/>
        </pc:sldMkLst>
      </pc:sldChg>
      <pc:sldChg chg="addSp">
        <pc:chgData name="Biswa" userId="S::bbanik@tonikbank.com::26f52a98-3216-49f8-95c0-92c9bbdc30ba" providerId="AD" clId="Web-{CB596F9C-BDBE-815D-D9EA-3FF801A6FDB8}" dt="2025-07-18T15:22:07.451" v="211"/>
        <pc:sldMkLst>
          <pc:docMk/>
          <pc:sldMk cId="654024980" sldId="821"/>
        </pc:sldMkLst>
      </pc:sldChg>
      <pc:sldChg chg="addSp modSp">
        <pc:chgData name="Biswa" userId="S::bbanik@tonikbank.com::26f52a98-3216-49f8-95c0-92c9bbdc30ba" providerId="AD" clId="Web-{CB596F9C-BDBE-815D-D9EA-3FF801A6FDB8}" dt="2025-07-18T15:22:14.592" v="214"/>
        <pc:sldMkLst>
          <pc:docMk/>
          <pc:sldMk cId="3914449944" sldId="822"/>
        </pc:sldMkLst>
      </pc:sldChg>
      <pc:sldChg chg="addSp modSp">
        <pc:chgData name="Biswa" userId="S::bbanik@tonikbank.com::26f52a98-3216-49f8-95c0-92c9bbdc30ba" providerId="AD" clId="Web-{CB596F9C-BDBE-815D-D9EA-3FF801A6FDB8}" dt="2025-07-18T15:22:16.748" v="215"/>
        <pc:sldMkLst>
          <pc:docMk/>
          <pc:sldMk cId="3708169300" sldId="823"/>
        </pc:sldMkLst>
      </pc:sldChg>
      <pc:sldChg chg="addSp modSp">
        <pc:chgData name="Biswa" userId="S::bbanik@tonikbank.com::26f52a98-3216-49f8-95c0-92c9bbdc30ba" providerId="AD" clId="Web-{CB596F9C-BDBE-815D-D9EA-3FF801A6FDB8}" dt="2025-07-18T15:22:18.905" v="216"/>
        <pc:sldMkLst>
          <pc:docMk/>
          <pc:sldMk cId="4104916730" sldId="824"/>
        </pc:sldMkLst>
      </pc:sldChg>
      <pc:sldChg chg="addSp modSp">
        <pc:chgData name="Biswa" userId="S::bbanik@tonikbank.com::26f52a98-3216-49f8-95c0-92c9bbdc30ba" providerId="AD" clId="Web-{CB596F9C-BDBE-815D-D9EA-3FF801A6FDB8}" dt="2025-07-18T15:22:21.139" v="217"/>
        <pc:sldMkLst>
          <pc:docMk/>
          <pc:sldMk cId="3352932447" sldId="825"/>
        </pc:sldMkLst>
      </pc:sldChg>
      <pc:sldChg chg="addSp modSp">
        <pc:chgData name="Biswa" userId="S::bbanik@tonikbank.com::26f52a98-3216-49f8-95c0-92c9bbdc30ba" providerId="AD" clId="Web-{CB596F9C-BDBE-815D-D9EA-3FF801A6FDB8}" dt="2025-07-18T15:22:24.186" v="218"/>
        <pc:sldMkLst>
          <pc:docMk/>
          <pc:sldMk cId="4192174844" sldId="826"/>
        </pc:sldMkLst>
      </pc:sldChg>
      <pc:sldChg chg="addSp modSp">
        <pc:chgData name="Biswa" userId="S::bbanik@tonikbank.com::26f52a98-3216-49f8-95c0-92c9bbdc30ba" providerId="AD" clId="Web-{CB596F9C-BDBE-815D-D9EA-3FF801A6FDB8}" dt="2025-07-18T15:21:55.763" v="206"/>
        <pc:sldMkLst>
          <pc:docMk/>
          <pc:sldMk cId="3289651907" sldId="827"/>
        </pc:sldMkLst>
      </pc:sldChg>
      <pc:sldChg chg="addSp modSp">
        <pc:chgData name="Biswa" userId="S::bbanik@tonikbank.com::26f52a98-3216-49f8-95c0-92c9bbdc30ba" providerId="AD" clId="Web-{CB596F9C-BDBE-815D-D9EA-3FF801A6FDB8}" dt="2025-07-18T15:21:58.388" v="207"/>
        <pc:sldMkLst>
          <pc:docMk/>
          <pc:sldMk cId="3275688064" sldId="828"/>
        </pc:sldMkLst>
      </pc:sldChg>
      <pc:sldChg chg="addSp modSp">
        <pc:chgData name="Biswa" userId="S::bbanik@tonikbank.com::26f52a98-3216-49f8-95c0-92c9bbdc30ba" providerId="AD" clId="Web-{CB596F9C-BDBE-815D-D9EA-3FF801A6FDB8}" dt="2025-07-18T15:22:04.138" v="209"/>
        <pc:sldMkLst>
          <pc:docMk/>
          <pc:sldMk cId="2664180545" sldId="829"/>
        </pc:sldMkLst>
      </pc:sldChg>
      <pc:sldChg chg="addSp modSp">
        <pc:chgData name="Biswa" userId="S::bbanik@tonikbank.com::26f52a98-3216-49f8-95c0-92c9bbdc30ba" providerId="AD" clId="Web-{CB596F9C-BDBE-815D-D9EA-3FF801A6FDB8}" dt="2025-07-18T15:22:09.920" v="212"/>
        <pc:sldMkLst>
          <pc:docMk/>
          <pc:sldMk cId="3228720938" sldId="830"/>
        </pc:sldMkLst>
      </pc:sldChg>
      <pc:sldChg chg="addSp modSp">
        <pc:chgData name="Biswa" userId="S::bbanik@tonikbank.com::26f52a98-3216-49f8-95c0-92c9bbdc30ba" providerId="AD" clId="Web-{CB596F9C-BDBE-815D-D9EA-3FF801A6FDB8}" dt="2025-07-18T15:22:12.467" v="213"/>
        <pc:sldMkLst>
          <pc:docMk/>
          <pc:sldMk cId="2689034238" sldId="831"/>
        </pc:sldMkLst>
      </pc:sldChg>
      <pc:sldChg chg="addSp modSp">
        <pc:chgData name="Biswa" userId="S::bbanik@tonikbank.com::26f52a98-3216-49f8-95c0-92c9bbdc30ba" providerId="AD" clId="Web-{CB596F9C-BDBE-815D-D9EA-3FF801A6FDB8}" dt="2025-07-18T15:22:27.561" v="219"/>
        <pc:sldMkLst>
          <pc:docMk/>
          <pc:sldMk cId="2567866937" sldId="832"/>
        </pc:sldMkLst>
      </pc:sldChg>
    </pc:docChg>
  </pc:docChgLst>
  <pc:docChgLst>
    <pc:chgData name="Prakatheesh Jeevanantham" userId="S::pjeevanantham@tonikbank.com::77c19310-3ecb-407f-817d-62fea43d0123" providerId="AD" clId="Web-{2240543C-7660-2299-06EC-6579400DA83D}"/>
    <pc:docChg chg="modSld">
      <pc:chgData name="Prakatheesh Jeevanantham" userId="S::pjeevanantham@tonikbank.com::77c19310-3ecb-407f-817d-62fea43d0123" providerId="AD" clId="Web-{2240543C-7660-2299-06EC-6579400DA83D}" dt="2025-07-21T09:12:50.222" v="46"/>
      <pc:docMkLst>
        <pc:docMk/>
      </pc:docMkLst>
      <pc:sldChg chg="addSp delSp modSp">
        <pc:chgData name="Prakatheesh Jeevanantham" userId="S::pjeevanantham@tonikbank.com::77c19310-3ecb-407f-817d-62fea43d0123" providerId="AD" clId="Web-{2240543C-7660-2299-06EC-6579400DA83D}" dt="2025-07-21T09:12:50.222" v="46"/>
        <pc:sldMkLst>
          <pc:docMk/>
          <pc:sldMk cId="3384180291" sldId="842"/>
        </pc:sldMkLst>
      </pc:sldChg>
      <pc:sldChg chg="addSp modSp">
        <pc:chgData name="Prakatheesh Jeevanantham" userId="S::pjeevanantham@tonikbank.com::77c19310-3ecb-407f-817d-62fea43d0123" providerId="AD" clId="Web-{2240543C-7660-2299-06EC-6579400DA83D}" dt="2025-07-21T08:49:37.046" v="27" actId="14100"/>
        <pc:sldMkLst>
          <pc:docMk/>
          <pc:sldMk cId="3662470733" sldId="843"/>
        </pc:sldMkLst>
      </pc:sldChg>
    </pc:docChg>
  </pc:docChgLst>
  <pc:docChgLst>
    <pc:chgData name="Guest User" userId="S::urn:spo:tenantanon#2fe6762b-2c15-4a41-9779-d487e594fbaf::" providerId="AD" clId="Web-{99679FF6-0E67-1BEE-C54A-BD32DB8E0C59}"/>
    <pc:docChg chg="delSld">
      <pc:chgData name="Guest User" userId="S::urn:spo:tenantanon#2fe6762b-2c15-4a41-9779-d487e594fbaf::" providerId="AD" clId="Web-{99679FF6-0E67-1BEE-C54A-BD32DB8E0C59}" dt="2025-09-03T17:08:31.459" v="2"/>
      <pc:docMkLst>
        <pc:docMk/>
      </pc:docMkLst>
      <pc:sldChg chg="del">
        <pc:chgData name="Guest User" userId="S::urn:spo:tenantanon#2fe6762b-2c15-4a41-9779-d487e594fbaf::" providerId="AD" clId="Web-{99679FF6-0E67-1BEE-C54A-BD32DB8E0C59}" dt="2025-09-03T17:08:31.459" v="2"/>
        <pc:sldMkLst>
          <pc:docMk/>
          <pc:sldMk cId="685097185" sldId="884"/>
        </pc:sldMkLst>
      </pc:sldChg>
      <pc:sldChg chg="del">
        <pc:chgData name="Guest User" userId="S::urn:spo:tenantanon#2fe6762b-2c15-4a41-9779-d487e594fbaf::" providerId="AD" clId="Web-{99679FF6-0E67-1BEE-C54A-BD32DB8E0C59}" dt="2025-09-03T17:08:31.443" v="1"/>
        <pc:sldMkLst>
          <pc:docMk/>
          <pc:sldMk cId="3007465165" sldId="885"/>
        </pc:sldMkLst>
      </pc:sldChg>
      <pc:sldChg chg="del">
        <pc:chgData name="Guest User" userId="S::urn:spo:tenantanon#2fe6762b-2c15-4a41-9779-d487e594fbaf::" providerId="AD" clId="Web-{99679FF6-0E67-1BEE-C54A-BD32DB8E0C59}" dt="2025-09-03T17:08:31.443" v="0"/>
        <pc:sldMkLst>
          <pc:docMk/>
          <pc:sldMk cId="3580292408" sldId="886"/>
        </pc:sldMkLst>
      </pc:sldChg>
    </pc:docChg>
  </pc:docChgLst>
  <pc:docChgLst>
    <pc:chgData name="Prakatheesh Jeevanantham" userId="S::pjeevanantham@tonikbank.com::77c19310-3ecb-407f-817d-62fea43d0123" providerId="AD" clId="Web-{49FB1902-E068-54EC-17B6-862A8F9258F1}"/>
    <pc:docChg chg="modSld">
      <pc:chgData name="Prakatheesh Jeevanantham" userId="S::pjeevanantham@tonikbank.com::77c19310-3ecb-407f-817d-62fea43d0123" providerId="AD" clId="Web-{49FB1902-E068-54EC-17B6-862A8F9258F1}" dt="2025-07-31T07:13:29.194" v="0" actId="1076"/>
      <pc:docMkLst>
        <pc:docMk/>
      </pc:docMkLst>
      <pc:sldChg chg="modSp">
        <pc:chgData name="Prakatheesh Jeevanantham" userId="S::pjeevanantham@tonikbank.com::77c19310-3ecb-407f-817d-62fea43d0123" providerId="AD" clId="Web-{49FB1902-E068-54EC-17B6-862A8F9258F1}" dt="2025-07-31T07:13:29.194" v="0" actId="1076"/>
        <pc:sldMkLst>
          <pc:docMk/>
          <pc:sldMk cId="867531378" sldId="737"/>
        </pc:sldMkLst>
      </pc:sldChg>
    </pc:docChg>
  </pc:docChgLst>
  <pc:docChgLst>
    <pc:chgData name="Sowndarya" userId="b5d3d34a-c3dd-4f29-8f7c-1fb43d951dc6" providerId="ADAL" clId="{38438B35-0C17-40A9-B11F-25AFE75925B2}"/>
    <pc:docChg chg="undo redo custSel addSld delSld modSld sldOrd">
      <pc:chgData name="Sowndarya" userId="b5d3d34a-c3dd-4f29-8f7c-1fb43d951dc6" providerId="ADAL" clId="{38438B35-0C17-40A9-B11F-25AFE75925B2}" dt="2025-07-21T10:01:24.769" v="1463" actId="1036"/>
      <pc:docMkLst>
        <pc:docMk/>
      </pc:docMkLst>
      <pc:sldChg chg="modSp mod">
        <pc:chgData name="Sowndarya" userId="b5d3d34a-c3dd-4f29-8f7c-1fb43d951dc6" providerId="ADAL" clId="{38438B35-0C17-40A9-B11F-25AFE75925B2}" dt="2025-07-21T07:42:10.846" v="591" actId="404"/>
        <pc:sldMkLst>
          <pc:docMk/>
          <pc:sldMk cId="3257130989" sldId="738"/>
        </pc:sldMkLst>
      </pc:sldChg>
      <pc:sldChg chg="modSp mod">
        <pc:chgData name="Sowndarya" userId="b5d3d34a-c3dd-4f29-8f7c-1fb43d951dc6" providerId="ADAL" clId="{38438B35-0C17-40A9-B11F-25AFE75925B2}" dt="2025-07-21T07:41:44.605" v="581" actId="255"/>
        <pc:sldMkLst>
          <pc:docMk/>
          <pc:sldMk cId="2284133642" sldId="794"/>
        </pc:sldMkLst>
      </pc:sldChg>
      <pc:sldChg chg="modSp mod">
        <pc:chgData name="Sowndarya" userId="b5d3d34a-c3dd-4f29-8f7c-1fb43d951dc6" providerId="ADAL" clId="{38438B35-0C17-40A9-B11F-25AFE75925B2}" dt="2025-07-21T10:00:44.356" v="1461" actId="1076"/>
        <pc:sldMkLst>
          <pc:docMk/>
          <pc:sldMk cId="1621722521" sldId="795"/>
        </pc:sldMkLst>
      </pc:sldChg>
      <pc:sldChg chg="modSp mod">
        <pc:chgData name="Sowndarya" userId="b5d3d34a-c3dd-4f29-8f7c-1fb43d951dc6" providerId="ADAL" clId="{38438B35-0C17-40A9-B11F-25AFE75925B2}" dt="2025-07-21T07:42:58.013" v="605" actId="255"/>
        <pc:sldMkLst>
          <pc:docMk/>
          <pc:sldMk cId="1199992420" sldId="796"/>
        </pc:sldMkLst>
      </pc:sldChg>
      <pc:sldChg chg="modSp mod">
        <pc:chgData name="Sowndarya" userId="b5d3d34a-c3dd-4f29-8f7c-1fb43d951dc6" providerId="ADAL" clId="{38438B35-0C17-40A9-B11F-25AFE75925B2}" dt="2025-07-21T07:43:22.800" v="616" actId="404"/>
        <pc:sldMkLst>
          <pc:docMk/>
          <pc:sldMk cId="2346067150" sldId="797"/>
        </pc:sldMkLst>
      </pc:sldChg>
      <pc:sldChg chg="modSp mod">
        <pc:chgData name="Sowndarya" userId="b5d3d34a-c3dd-4f29-8f7c-1fb43d951dc6" providerId="ADAL" clId="{38438B35-0C17-40A9-B11F-25AFE75925B2}" dt="2025-07-21T07:43:42.170" v="620" actId="255"/>
        <pc:sldMkLst>
          <pc:docMk/>
          <pc:sldMk cId="208028170" sldId="798"/>
        </pc:sldMkLst>
      </pc:sldChg>
      <pc:sldChg chg="modSp mod">
        <pc:chgData name="Sowndarya" userId="b5d3d34a-c3dd-4f29-8f7c-1fb43d951dc6" providerId="ADAL" clId="{38438B35-0C17-40A9-B11F-25AFE75925B2}" dt="2025-07-21T07:44:26.063" v="636" actId="1076"/>
        <pc:sldMkLst>
          <pc:docMk/>
          <pc:sldMk cId="2314292747" sldId="799"/>
        </pc:sldMkLst>
      </pc:sldChg>
      <pc:sldChg chg="modSp mod">
        <pc:chgData name="Sowndarya" userId="b5d3d34a-c3dd-4f29-8f7c-1fb43d951dc6" providerId="ADAL" clId="{38438B35-0C17-40A9-B11F-25AFE75925B2}" dt="2025-07-21T07:44:51.355" v="644" actId="1076"/>
        <pc:sldMkLst>
          <pc:docMk/>
          <pc:sldMk cId="1483648004" sldId="800"/>
        </pc:sldMkLst>
      </pc:sldChg>
      <pc:sldChg chg="modSp mod">
        <pc:chgData name="Sowndarya" userId="b5d3d34a-c3dd-4f29-8f7c-1fb43d951dc6" providerId="ADAL" clId="{38438B35-0C17-40A9-B11F-25AFE75925B2}" dt="2025-07-21T07:45:09.477" v="648" actId="27636"/>
        <pc:sldMkLst>
          <pc:docMk/>
          <pc:sldMk cId="3993382742" sldId="801"/>
        </pc:sldMkLst>
      </pc:sldChg>
      <pc:sldChg chg="modSp mod">
        <pc:chgData name="Sowndarya" userId="b5d3d34a-c3dd-4f29-8f7c-1fb43d951dc6" providerId="ADAL" clId="{38438B35-0C17-40A9-B11F-25AFE75925B2}" dt="2025-07-21T07:45:24.104" v="652" actId="14100"/>
        <pc:sldMkLst>
          <pc:docMk/>
          <pc:sldMk cId="649122774" sldId="802"/>
        </pc:sldMkLst>
      </pc:sldChg>
      <pc:sldChg chg="modSp mod">
        <pc:chgData name="Sowndarya" userId="b5d3d34a-c3dd-4f29-8f7c-1fb43d951dc6" providerId="ADAL" clId="{38438B35-0C17-40A9-B11F-25AFE75925B2}" dt="2025-07-21T07:45:37.111" v="655" actId="255"/>
        <pc:sldMkLst>
          <pc:docMk/>
          <pc:sldMk cId="4013031659" sldId="803"/>
        </pc:sldMkLst>
      </pc:sldChg>
      <pc:sldChg chg="modSp mod">
        <pc:chgData name="Sowndarya" userId="b5d3d34a-c3dd-4f29-8f7c-1fb43d951dc6" providerId="ADAL" clId="{38438B35-0C17-40A9-B11F-25AFE75925B2}" dt="2025-07-21T07:45:54.083" v="660" actId="403"/>
        <pc:sldMkLst>
          <pc:docMk/>
          <pc:sldMk cId="1156181719" sldId="804"/>
        </pc:sldMkLst>
      </pc:sldChg>
      <pc:sldChg chg="modSp mod">
        <pc:chgData name="Sowndarya" userId="b5d3d34a-c3dd-4f29-8f7c-1fb43d951dc6" providerId="ADAL" clId="{38438B35-0C17-40A9-B11F-25AFE75925B2}" dt="2025-07-21T07:46:19.214" v="669" actId="14100"/>
        <pc:sldMkLst>
          <pc:docMk/>
          <pc:sldMk cId="1581303666" sldId="805"/>
        </pc:sldMkLst>
      </pc:sldChg>
      <pc:sldChg chg="modSp mod">
        <pc:chgData name="Sowndarya" userId="b5d3d34a-c3dd-4f29-8f7c-1fb43d951dc6" providerId="ADAL" clId="{38438B35-0C17-40A9-B11F-25AFE75925B2}" dt="2025-07-21T07:46:37.047" v="675" actId="14100"/>
        <pc:sldMkLst>
          <pc:docMk/>
          <pc:sldMk cId="508650419" sldId="806"/>
        </pc:sldMkLst>
      </pc:sldChg>
      <pc:sldChg chg="modSp mod">
        <pc:chgData name="Sowndarya" userId="b5d3d34a-c3dd-4f29-8f7c-1fb43d951dc6" providerId="ADAL" clId="{38438B35-0C17-40A9-B11F-25AFE75925B2}" dt="2025-07-21T07:46:52.933" v="679" actId="14100"/>
        <pc:sldMkLst>
          <pc:docMk/>
          <pc:sldMk cId="2717469093" sldId="807"/>
        </pc:sldMkLst>
      </pc:sldChg>
      <pc:sldChg chg="modSp mod">
        <pc:chgData name="Sowndarya" userId="b5d3d34a-c3dd-4f29-8f7c-1fb43d951dc6" providerId="ADAL" clId="{38438B35-0C17-40A9-B11F-25AFE75925B2}" dt="2025-07-21T07:47:05.830" v="682" actId="255"/>
        <pc:sldMkLst>
          <pc:docMk/>
          <pc:sldMk cId="2232371839" sldId="808"/>
        </pc:sldMkLst>
      </pc:sldChg>
      <pc:sldChg chg="addSp delSp modSp mod">
        <pc:chgData name="Sowndarya" userId="b5d3d34a-c3dd-4f29-8f7c-1fb43d951dc6" providerId="ADAL" clId="{38438B35-0C17-40A9-B11F-25AFE75925B2}" dt="2025-07-21T07:51:50.891" v="760" actId="255"/>
        <pc:sldMkLst>
          <pc:docMk/>
          <pc:sldMk cId="3101752819" sldId="817"/>
        </pc:sldMkLst>
      </pc:sldChg>
      <pc:sldChg chg="addSp delSp modSp mod">
        <pc:chgData name="Sowndarya" userId="b5d3d34a-c3dd-4f29-8f7c-1fb43d951dc6" providerId="ADAL" clId="{38438B35-0C17-40A9-B11F-25AFE75925B2}" dt="2025-07-21T07:51:37.140" v="756" actId="255"/>
        <pc:sldMkLst>
          <pc:docMk/>
          <pc:sldMk cId="2849733831" sldId="818"/>
        </pc:sldMkLst>
      </pc:sldChg>
      <pc:sldChg chg="addSp delSp modSp mod">
        <pc:chgData name="Sowndarya" userId="b5d3d34a-c3dd-4f29-8f7c-1fb43d951dc6" providerId="ADAL" clId="{38438B35-0C17-40A9-B11F-25AFE75925B2}" dt="2025-07-21T07:50:55.310" v="742" actId="14100"/>
        <pc:sldMkLst>
          <pc:docMk/>
          <pc:sldMk cId="2739034322" sldId="819"/>
        </pc:sldMkLst>
      </pc:sldChg>
      <pc:sldChg chg="addSp delSp modSp mod">
        <pc:chgData name="Sowndarya" userId="b5d3d34a-c3dd-4f29-8f7c-1fb43d951dc6" providerId="ADAL" clId="{38438B35-0C17-40A9-B11F-25AFE75925B2}" dt="2025-07-21T07:50:14.601" v="729" actId="1076"/>
        <pc:sldMkLst>
          <pc:docMk/>
          <pc:sldMk cId="2988669699" sldId="820"/>
        </pc:sldMkLst>
      </pc:sldChg>
      <pc:sldChg chg="addSp delSp modSp mod">
        <pc:chgData name="Sowndarya" userId="b5d3d34a-c3dd-4f29-8f7c-1fb43d951dc6" providerId="ADAL" clId="{38438B35-0C17-40A9-B11F-25AFE75925B2}" dt="2025-07-21T07:49:38.218" v="721" actId="2710"/>
        <pc:sldMkLst>
          <pc:docMk/>
          <pc:sldMk cId="654024980" sldId="821"/>
        </pc:sldMkLst>
      </pc:sldChg>
      <pc:sldChg chg="addSp delSp modSp mod">
        <pc:chgData name="Sowndarya" userId="b5d3d34a-c3dd-4f29-8f7c-1fb43d951dc6" providerId="ADAL" clId="{38438B35-0C17-40A9-B11F-25AFE75925B2}" dt="2025-07-21T07:48:47.318" v="705" actId="255"/>
        <pc:sldMkLst>
          <pc:docMk/>
          <pc:sldMk cId="3914449944" sldId="822"/>
        </pc:sldMkLst>
      </pc:sldChg>
      <pc:sldChg chg="addSp delSp modSp mod">
        <pc:chgData name="Sowndarya" userId="b5d3d34a-c3dd-4f29-8f7c-1fb43d951dc6" providerId="ADAL" clId="{38438B35-0C17-40A9-B11F-25AFE75925B2}" dt="2025-07-21T07:48:35.478" v="700" actId="255"/>
        <pc:sldMkLst>
          <pc:docMk/>
          <pc:sldMk cId="3708169300" sldId="823"/>
        </pc:sldMkLst>
      </pc:sldChg>
      <pc:sldChg chg="addSp delSp modSp mod">
        <pc:chgData name="Sowndarya" userId="b5d3d34a-c3dd-4f29-8f7c-1fb43d951dc6" providerId="ADAL" clId="{38438B35-0C17-40A9-B11F-25AFE75925B2}" dt="2025-07-21T07:48:19.785" v="697" actId="14100"/>
        <pc:sldMkLst>
          <pc:docMk/>
          <pc:sldMk cId="4104916730" sldId="824"/>
        </pc:sldMkLst>
      </pc:sldChg>
      <pc:sldChg chg="addSp delSp modSp mod">
        <pc:chgData name="Sowndarya" userId="b5d3d34a-c3dd-4f29-8f7c-1fb43d951dc6" providerId="ADAL" clId="{38438B35-0C17-40A9-B11F-25AFE75925B2}" dt="2025-07-21T07:48:05.390" v="693" actId="255"/>
        <pc:sldMkLst>
          <pc:docMk/>
          <pc:sldMk cId="3352932447" sldId="825"/>
        </pc:sldMkLst>
      </pc:sldChg>
      <pc:sldChg chg="addSp delSp modSp mod">
        <pc:chgData name="Sowndarya" userId="b5d3d34a-c3dd-4f29-8f7c-1fb43d951dc6" providerId="ADAL" clId="{38438B35-0C17-40A9-B11F-25AFE75925B2}" dt="2025-07-21T07:47:52.490" v="690" actId="20577"/>
        <pc:sldMkLst>
          <pc:docMk/>
          <pc:sldMk cId="4192174844" sldId="826"/>
        </pc:sldMkLst>
      </pc:sldChg>
      <pc:sldChg chg="addSp delSp modSp mod">
        <pc:chgData name="Sowndarya" userId="b5d3d34a-c3dd-4f29-8f7c-1fb43d951dc6" providerId="ADAL" clId="{38438B35-0C17-40A9-B11F-25AFE75925B2}" dt="2025-07-21T10:01:24.769" v="1463" actId="1036"/>
        <pc:sldMkLst>
          <pc:docMk/>
          <pc:sldMk cId="3289651907" sldId="827"/>
        </pc:sldMkLst>
      </pc:sldChg>
      <pc:sldChg chg="addSp delSp modSp mod">
        <pc:chgData name="Sowndarya" userId="b5d3d34a-c3dd-4f29-8f7c-1fb43d951dc6" providerId="ADAL" clId="{38438B35-0C17-40A9-B11F-25AFE75925B2}" dt="2025-07-21T07:51:10.522" v="746" actId="14100"/>
        <pc:sldMkLst>
          <pc:docMk/>
          <pc:sldMk cId="3275688064" sldId="828"/>
        </pc:sldMkLst>
      </pc:sldChg>
      <pc:sldChg chg="addSp delSp modSp mod">
        <pc:chgData name="Sowndarya" userId="b5d3d34a-c3dd-4f29-8f7c-1fb43d951dc6" providerId="ADAL" clId="{38438B35-0C17-40A9-B11F-25AFE75925B2}" dt="2025-07-21T09:37:45.845" v="1459"/>
        <pc:sldMkLst>
          <pc:docMk/>
          <pc:sldMk cId="2664180545" sldId="829"/>
        </pc:sldMkLst>
      </pc:sldChg>
      <pc:sldChg chg="addSp delSp modSp mod ord">
        <pc:chgData name="Sowndarya" userId="b5d3d34a-c3dd-4f29-8f7c-1fb43d951dc6" providerId="ADAL" clId="{38438B35-0C17-40A9-B11F-25AFE75925B2}" dt="2025-07-21T07:49:14.837" v="715" actId="14100"/>
        <pc:sldMkLst>
          <pc:docMk/>
          <pc:sldMk cId="3228720938" sldId="830"/>
        </pc:sldMkLst>
      </pc:sldChg>
      <pc:sldChg chg="addSp delSp modSp mod">
        <pc:chgData name="Sowndarya" userId="b5d3d34a-c3dd-4f29-8f7c-1fb43d951dc6" providerId="ADAL" clId="{38438B35-0C17-40A9-B11F-25AFE75925B2}" dt="2025-07-21T07:49:03.299" v="711" actId="14100"/>
        <pc:sldMkLst>
          <pc:docMk/>
          <pc:sldMk cId="2689034238" sldId="831"/>
        </pc:sldMkLst>
      </pc:sldChg>
      <pc:sldChg chg="addSp delSp modSp mod">
        <pc:chgData name="Sowndarya" userId="b5d3d34a-c3dd-4f29-8f7c-1fb43d951dc6" providerId="ADAL" clId="{38438B35-0C17-40A9-B11F-25AFE75925B2}" dt="2025-07-21T09:28:30.397" v="1409" actId="20577"/>
        <pc:sldMkLst>
          <pc:docMk/>
          <pc:sldMk cId="2567866937" sldId="832"/>
        </pc:sldMkLst>
      </pc:sldChg>
      <pc:sldChg chg="addSp delSp modSp add mod">
        <pc:chgData name="Sowndarya" userId="b5d3d34a-c3dd-4f29-8f7c-1fb43d951dc6" providerId="ADAL" clId="{38438B35-0C17-40A9-B11F-25AFE75925B2}" dt="2025-07-21T09:11:23.081" v="1343" actId="1076"/>
        <pc:sldMkLst>
          <pc:docMk/>
          <pc:sldMk cId="889903426" sldId="833"/>
        </pc:sldMkLst>
      </pc:sldChg>
      <pc:sldChg chg="addSp delSp modSp add mod">
        <pc:chgData name="Sowndarya" userId="b5d3d34a-c3dd-4f29-8f7c-1fb43d951dc6" providerId="ADAL" clId="{38438B35-0C17-40A9-B11F-25AFE75925B2}" dt="2025-07-21T09:19:23.452" v="1354" actId="113"/>
        <pc:sldMkLst>
          <pc:docMk/>
          <pc:sldMk cId="2046395462" sldId="834"/>
        </pc:sldMkLst>
      </pc:sldChg>
      <pc:sldChg chg="addSp delSp modSp add mod">
        <pc:chgData name="Sowndarya" userId="b5d3d34a-c3dd-4f29-8f7c-1fb43d951dc6" providerId="ADAL" clId="{38438B35-0C17-40A9-B11F-25AFE75925B2}" dt="2025-07-21T09:20:11.118" v="1361" actId="113"/>
        <pc:sldMkLst>
          <pc:docMk/>
          <pc:sldMk cId="3508989841" sldId="835"/>
        </pc:sldMkLst>
      </pc:sldChg>
      <pc:sldChg chg="addSp delSp modSp add mod">
        <pc:chgData name="Sowndarya" userId="b5d3d34a-c3dd-4f29-8f7c-1fb43d951dc6" providerId="ADAL" clId="{38438B35-0C17-40A9-B11F-25AFE75925B2}" dt="2025-07-21T09:20:38.878" v="1364" actId="113"/>
        <pc:sldMkLst>
          <pc:docMk/>
          <pc:sldMk cId="3285064726" sldId="836"/>
        </pc:sldMkLst>
      </pc:sldChg>
      <pc:sldChg chg="addSp delSp modSp add mod">
        <pc:chgData name="Sowndarya" userId="b5d3d34a-c3dd-4f29-8f7c-1fb43d951dc6" providerId="ADAL" clId="{38438B35-0C17-40A9-B11F-25AFE75925B2}" dt="2025-07-21T09:23:33.725" v="1381" actId="113"/>
        <pc:sldMkLst>
          <pc:docMk/>
          <pc:sldMk cId="2815864158" sldId="837"/>
        </pc:sldMkLst>
      </pc:sldChg>
      <pc:sldChg chg="addSp delSp modSp add mod">
        <pc:chgData name="Sowndarya" userId="b5d3d34a-c3dd-4f29-8f7c-1fb43d951dc6" providerId="ADAL" clId="{38438B35-0C17-40A9-B11F-25AFE75925B2}" dt="2025-07-21T09:07:00.277" v="1320" actId="123"/>
        <pc:sldMkLst>
          <pc:docMk/>
          <pc:sldMk cId="122258312" sldId="838"/>
        </pc:sldMkLst>
      </pc:sldChg>
      <pc:sldChg chg="addSp delSp modSp add mod">
        <pc:chgData name="Sowndarya" userId="b5d3d34a-c3dd-4f29-8f7c-1fb43d951dc6" providerId="ADAL" clId="{38438B35-0C17-40A9-B11F-25AFE75925B2}" dt="2025-07-21T09:24:18.494" v="1390" actId="113"/>
        <pc:sldMkLst>
          <pc:docMk/>
          <pc:sldMk cId="947299185" sldId="839"/>
        </pc:sldMkLst>
      </pc:sldChg>
      <pc:sldChg chg="addSp delSp modSp add mod">
        <pc:chgData name="Sowndarya" userId="b5d3d34a-c3dd-4f29-8f7c-1fb43d951dc6" providerId="ADAL" clId="{38438B35-0C17-40A9-B11F-25AFE75925B2}" dt="2025-07-21T09:25:36.994" v="1398" actId="14100"/>
        <pc:sldMkLst>
          <pc:docMk/>
          <pc:sldMk cId="3849633891" sldId="840"/>
        </pc:sldMkLst>
      </pc:sldChg>
      <pc:sldChg chg="addSp delSp modSp add mod">
        <pc:chgData name="Sowndarya" userId="b5d3d34a-c3dd-4f29-8f7c-1fb43d951dc6" providerId="ADAL" clId="{38438B35-0C17-40A9-B11F-25AFE75925B2}" dt="2025-07-21T09:26:19.405" v="1404" actId="113"/>
        <pc:sldMkLst>
          <pc:docMk/>
          <pc:sldMk cId="1279018076" sldId="841"/>
        </pc:sldMkLst>
      </pc:sldChg>
      <pc:sldChg chg="addSp delSp modSp add mod">
        <pc:chgData name="Sowndarya" userId="b5d3d34a-c3dd-4f29-8f7c-1fb43d951dc6" providerId="ADAL" clId="{38438B35-0C17-40A9-B11F-25AFE75925B2}" dt="2025-07-21T09:34:14.451" v="1435" actId="113"/>
        <pc:sldMkLst>
          <pc:docMk/>
          <pc:sldMk cId="3384180291" sldId="842"/>
        </pc:sldMkLst>
      </pc:sldChg>
      <pc:sldChg chg="addSp delSp modSp add mod">
        <pc:chgData name="Sowndarya" userId="b5d3d34a-c3dd-4f29-8f7c-1fb43d951dc6" providerId="ADAL" clId="{38438B35-0C17-40A9-B11F-25AFE75925B2}" dt="2025-07-21T09:17:35.544" v="1349"/>
        <pc:sldMkLst>
          <pc:docMk/>
          <pc:sldMk cId="3662470733" sldId="843"/>
        </pc:sldMkLst>
      </pc:sldChg>
      <pc:sldChg chg="addSp delSp modSp add mod">
        <pc:chgData name="Sowndarya" userId="b5d3d34a-c3dd-4f29-8f7c-1fb43d951dc6" providerId="ADAL" clId="{38438B35-0C17-40A9-B11F-25AFE75925B2}" dt="2025-07-21T07:53:10.331" v="782" actId="14100"/>
        <pc:sldMkLst>
          <pc:docMk/>
          <pc:sldMk cId="3861253493" sldId="844"/>
        </pc:sldMkLst>
      </pc:sldChg>
      <pc:sldChg chg="modSp add mod">
        <pc:chgData name="Sowndarya" userId="b5d3d34a-c3dd-4f29-8f7c-1fb43d951dc6" providerId="ADAL" clId="{38438B35-0C17-40A9-B11F-25AFE75925B2}" dt="2025-07-21T07:50:35.904" v="737" actId="14100"/>
        <pc:sldMkLst>
          <pc:docMk/>
          <pc:sldMk cId="3788092890" sldId="845"/>
        </pc:sldMkLst>
      </pc:sldChg>
      <pc:sldChg chg="add del">
        <pc:chgData name="Sowndarya" userId="b5d3d34a-c3dd-4f29-8f7c-1fb43d951dc6" providerId="ADAL" clId="{38438B35-0C17-40A9-B11F-25AFE75925B2}" dt="2025-07-21T06:39:02.453" v="316" actId="2890"/>
        <pc:sldMkLst>
          <pc:docMk/>
          <pc:sldMk cId="958356313" sldId="846"/>
        </pc:sldMkLst>
      </pc:sldChg>
      <pc:sldChg chg="addSp delSp modSp add mod ord">
        <pc:chgData name="Sowndarya" userId="b5d3d34a-c3dd-4f29-8f7c-1fb43d951dc6" providerId="ADAL" clId="{38438B35-0C17-40A9-B11F-25AFE75925B2}" dt="2025-07-21T07:54:39.954" v="811" actId="255"/>
        <pc:sldMkLst>
          <pc:docMk/>
          <pc:sldMk cId="3986742215" sldId="846"/>
        </pc:sldMkLst>
      </pc:sldChg>
      <pc:sldChg chg="addSp delSp modSp add mod ord">
        <pc:chgData name="Sowndarya" userId="b5d3d34a-c3dd-4f29-8f7c-1fb43d951dc6" providerId="ADAL" clId="{38438B35-0C17-40A9-B11F-25AFE75925B2}" dt="2025-07-21T09:21:32.300" v="1372" actId="113"/>
        <pc:sldMkLst>
          <pc:docMk/>
          <pc:sldMk cId="808163391" sldId="847"/>
        </pc:sldMkLst>
      </pc:sldChg>
      <pc:sldChg chg="modSp add mod">
        <pc:chgData name="Sowndarya" userId="b5d3d34a-c3dd-4f29-8f7c-1fb43d951dc6" providerId="ADAL" clId="{38438B35-0C17-40A9-B11F-25AFE75925B2}" dt="2025-07-21T07:47:33.636" v="686" actId="14100"/>
        <pc:sldMkLst>
          <pc:docMk/>
          <pc:sldMk cId="2339810224" sldId="848"/>
        </pc:sldMkLst>
      </pc:sldChg>
      <pc:sldChg chg="addSp delSp modSp add mod">
        <pc:chgData name="Sowndarya" userId="b5d3d34a-c3dd-4f29-8f7c-1fb43d951dc6" providerId="ADAL" clId="{38438B35-0C17-40A9-B11F-25AFE75925B2}" dt="2025-07-21T08:08:10.128" v="976" actId="478"/>
        <pc:sldMkLst>
          <pc:docMk/>
          <pc:sldMk cId="4159329983" sldId="849"/>
        </pc:sldMkLst>
      </pc:sldChg>
      <pc:sldChg chg="addSp delSp modSp add mod">
        <pc:chgData name="Sowndarya" userId="b5d3d34a-c3dd-4f29-8f7c-1fb43d951dc6" providerId="ADAL" clId="{38438B35-0C17-40A9-B11F-25AFE75925B2}" dt="2025-07-21T07:59:13.673" v="890" actId="14100"/>
        <pc:sldMkLst>
          <pc:docMk/>
          <pc:sldMk cId="3722146380" sldId="850"/>
        </pc:sldMkLst>
      </pc:sldChg>
      <pc:sldChg chg="addSp delSp modSp add mod">
        <pc:chgData name="Sowndarya" userId="b5d3d34a-c3dd-4f29-8f7c-1fb43d951dc6" providerId="ADAL" clId="{38438B35-0C17-40A9-B11F-25AFE75925B2}" dt="2025-07-21T07:59:00.940" v="885" actId="14100"/>
        <pc:sldMkLst>
          <pc:docMk/>
          <pc:sldMk cId="294735371" sldId="851"/>
        </pc:sldMkLst>
      </pc:sldChg>
      <pc:sldChg chg="addSp delSp modSp add mod">
        <pc:chgData name="Sowndarya" userId="b5d3d34a-c3dd-4f29-8f7c-1fb43d951dc6" providerId="ADAL" clId="{38438B35-0C17-40A9-B11F-25AFE75925B2}" dt="2025-07-21T07:58:49.416" v="881" actId="255"/>
        <pc:sldMkLst>
          <pc:docMk/>
          <pc:sldMk cId="2382667976" sldId="852"/>
        </pc:sldMkLst>
      </pc:sldChg>
      <pc:sldChg chg="addSp delSp modSp add mod">
        <pc:chgData name="Sowndarya" userId="b5d3d34a-c3dd-4f29-8f7c-1fb43d951dc6" providerId="ADAL" clId="{38438B35-0C17-40A9-B11F-25AFE75925B2}" dt="2025-07-21T07:58:39.621" v="878" actId="255"/>
        <pc:sldMkLst>
          <pc:docMk/>
          <pc:sldMk cId="700125470" sldId="853"/>
        </pc:sldMkLst>
      </pc:sldChg>
      <pc:sldChg chg="addSp delSp modSp add mod">
        <pc:chgData name="Sowndarya" userId="b5d3d34a-c3dd-4f29-8f7c-1fb43d951dc6" providerId="ADAL" clId="{38438B35-0C17-40A9-B11F-25AFE75925B2}" dt="2025-07-21T07:58:26.527" v="873" actId="14100"/>
        <pc:sldMkLst>
          <pc:docMk/>
          <pc:sldMk cId="740671461" sldId="854"/>
        </pc:sldMkLst>
      </pc:sldChg>
      <pc:sldChg chg="add del">
        <pc:chgData name="Sowndarya" userId="b5d3d34a-c3dd-4f29-8f7c-1fb43d951dc6" providerId="ADAL" clId="{38438B35-0C17-40A9-B11F-25AFE75925B2}" dt="2025-07-21T07:19:35.501" v="399" actId="2890"/>
        <pc:sldMkLst>
          <pc:docMk/>
          <pc:sldMk cId="2734921449" sldId="854"/>
        </pc:sldMkLst>
      </pc:sldChg>
      <pc:sldChg chg="addSp delSp modSp add mod">
        <pc:chgData name="Sowndarya" userId="b5d3d34a-c3dd-4f29-8f7c-1fb43d951dc6" providerId="ADAL" clId="{38438B35-0C17-40A9-B11F-25AFE75925B2}" dt="2025-07-21T07:58:13.352" v="869" actId="27636"/>
        <pc:sldMkLst>
          <pc:docMk/>
          <pc:sldMk cId="2687540063" sldId="855"/>
        </pc:sldMkLst>
      </pc:sldChg>
      <pc:sldChg chg="addSp delSp modSp add mod">
        <pc:chgData name="Sowndarya" userId="b5d3d34a-c3dd-4f29-8f7c-1fb43d951dc6" providerId="ADAL" clId="{38438B35-0C17-40A9-B11F-25AFE75925B2}" dt="2025-07-21T07:57:56.046" v="862" actId="14100"/>
        <pc:sldMkLst>
          <pc:docMk/>
          <pc:sldMk cId="1642161380" sldId="856"/>
        </pc:sldMkLst>
      </pc:sldChg>
      <pc:sldChg chg="addSp delSp modSp add mod">
        <pc:chgData name="Sowndarya" userId="b5d3d34a-c3dd-4f29-8f7c-1fb43d951dc6" providerId="ADAL" clId="{38438B35-0C17-40A9-B11F-25AFE75925B2}" dt="2025-07-21T07:57:42.392" v="858" actId="255"/>
        <pc:sldMkLst>
          <pc:docMk/>
          <pc:sldMk cId="949113462" sldId="857"/>
        </pc:sldMkLst>
      </pc:sldChg>
      <pc:sldChg chg="addSp delSp modSp add mod">
        <pc:chgData name="Sowndarya" userId="b5d3d34a-c3dd-4f29-8f7c-1fb43d951dc6" providerId="ADAL" clId="{38438B35-0C17-40A9-B11F-25AFE75925B2}" dt="2025-07-21T08:04:51.842" v="975" actId="20577"/>
        <pc:sldMkLst>
          <pc:docMk/>
          <pc:sldMk cId="2054201480" sldId="858"/>
        </pc:sldMkLst>
      </pc:sldChg>
      <pc:sldChg chg="addSp delSp modSp add mod">
        <pc:chgData name="Sowndarya" userId="b5d3d34a-c3dd-4f29-8f7c-1fb43d951dc6" providerId="ADAL" clId="{38438B35-0C17-40A9-B11F-25AFE75925B2}" dt="2025-07-21T07:57:18.108" v="852" actId="255"/>
        <pc:sldMkLst>
          <pc:docMk/>
          <pc:sldMk cId="1075089152" sldId="859"/>
        </pc:sldMkLst>
      </pc:sldChg>
      <pc:sldChg chg="addSp delSp modSp add mod">
        <pc:chgData name="Sowndarya" userId="b5d3d34a-c3dd-4f29-8f7c-1fb43d951dc6" providerId="ADAL" clId="{38438B35-0C17-40A9-B11F-25AFE75925B2}" dt="2025-07-21T07:57:06.382" v="849" actId="255"/>
        <pc:sldMkLst>
          <pc:docMk/>
          <pc:sldMk cId="2058769297" sldId="860"/>
        </pc:sldMkLst>
      </pc:sldChg>
      <pc:sldChg chg="addSp delSp modSp add mod">
        <pc:chgData name="Sowndarya" userId="b5d3d34a-c3dd-4f29-8f7c-1fb43d951dc6" providerId="ADAL" clId="{38438B35-0C17-40A9-B11F-25AFE75925B2}" dt="2025-07-21T07:56:57.171" v="846" actId="255"/>
        <pc:sldMkLst>
          <pc:docMk/>
          <pc:sldMk cId="3048673738" sldId="861"/>
        </pc:sldMkLst>
      </pc:sldChg>
      <pc:sldChg chg="addSp delSp modSp add mod">
        <pc:chgData name="Sowndarya" userId="b5d3d34a-c3dd-4f29-8f7c-1fb43d951dc6" providerId="ADAL" clId="{38438B35-0C17-40A9-B11F-25AFE75925B2}" dt="2025-07-21T07:56:45.520" v="843" actId="255"/>
        <pc:sldMkLst>
          <pc:docMk/>
          <pc:sldMk cId="28114776" sldId="862"/>
        </pc:sldMkLst>
      </pc:sldChg>
      <pc:sldChg chg="addSp delSp modSp add mod">
        <pc:chgData name="Sowndarya" userId="b5d3d34a-c3dd-4f29-8f7c-1fb43d951dc6" providerId="ADAL" clId="{38438B35-0C17-40A9-B11F-25AFE75925B2}" dt="2025-07-21T07:56:30.315" v="839" actId="255"/>
        <pc:sldMkLst>
          <pc:docMk/>
          <pc:sldMk cId="839583044" sldId="863"/>
        </pc:sldMkLst>
      </pc:sldChg>
      <pc:sldChg chg="addSp delSp modSp add mod">
        <pc:chgData name="Sowndarya" userId="b5d3d34a-c3dd-4f29-8f7c-1fb43d951dc6" providerId="ADAL" clId="{38438B35-0C17-40A9-B11F-25AFE75925B2}" dt="2025-07-21T07:56:17.717" v="836" actId="207"/>
        <pc:sldMkLst>
          <pc:docMk/>
          <pc:sldMk cId="462878275" sldId="864"/>
        </pc:sldMkLst>
      </pc:sldChg>
    </pc:docChg>
  </pc:docChgLst>
  <pc:docChgLst>
    <pc:chgData name="Biswa" userId="S::bbanik@tonikbank.com::26f52a98-3216-49f8-95c0-92c9bbdc30ba" providerId="AD" clId="Web-{2A78A0CB-980E-EFD4-95F4-8B5ED12A2E3D}"/>
    <pc:docChg chg="mod addSld">
      <pc:chgData name="Biswa" userId="S::bbanik@tonikbank.com::26f52a98-3216-49f8-95c0-92c9bbdc30ba" providerId="AD" clId="Web-{2A78A0CB-980E-EFD4-95F4-8B5ED12A2E3D}" dt="2025-09-03T04:51:41.777" v="4"/>
      <pc:docMkLst>
        <pc:docMk/>
      </pc:docMkLst>
      <pc:sldChg chg="add">
        <pc:chgData name="Biswa" userId="S::bbanik@tonikbank.com::26f52a98-3216-49f8-95c0-92c9bbdc30ba" providerId="AD" clId="Web-{2A78A0CB-980E-EFD4-95F4-8B5ED12A2E3D}" dt="2025-09-03T04:51:41.745" v="2"/>
        <pc:sldMkLst>
          <pc:docMk/>
          <pc:sldMk cId="685097185" sldId="884"/>
        </pc:sldMkLst>
      </pc:sldChg>
      <pc:sldChg chg="add">
        <pc:chgData name="Biswa" userId="S::bbanik@tonikbank.com::26f52a98-3216-49f8-95c0-92c9bbdc30ba" providerId="AD" clId="Web-{2A78A0CB-980E-EFD4-95F4-8B5ED12A2E3D}" dt="2025-09-03T04:51:41.761" v="3"/>
        <pc:sldMkLst>
          <pc:docMk/>
          <pc:sldMk cId="3007465165" sldId="885"/>
        </pc:sldMkLst>
      </pc:sldChg>
      <pc:sldChg chg="add">
        <pc:chgData name="Biswa" userId="S::bbanik@tonikbank.com::26f52a98-3216-49f8-95c0-92c9bbdc30ba" providerId="AD" clId="Web-{2A78A0CB-980E-EFD4-95F4-8B5ED12A2E3D}" dt="2025-09-03T04:51:41.777" v="4"/>
        <pc:sldMkLst>
          <pc:docMk/>
          <pc:sldMk cId="3580292408" sldId="886"/>
        </pc:sldMkLst>
      </pc:sldChg>
    </pc:docChg>
  </pc:docChgLst>
  <pc:docChgLst>
    <pc:chgData name="Bhuvanesh" userId="4650cd39-8dbb-4c0f-8fda-594efc81948c" providerId="ADAL" clId="{F7485101-D630-415E-802C-5846BC527CC1}"/>
    <pc:docChg chg="undo redo custSel addSld delSld modSld sldOrd">
      <pc:chgData name="Bhuvanesh" userId="4650cd39-8dbb-4c0f-8fda-594efc81948c" providerId="ADAL" clId="{F7485101-D630-415E-802C-5846BC527CC1}" dt="2025-07-24T12:13:23.372" v="2644" actId="1076"/>
      <pc:docMkLst>
        <pc:docMk/>
      </pc:docMkLst>
      <pc:sldChg chg="modSp mod">
        <pc:chgData name="Bhuvanesh" userId="4650cd39-8dbb-4c0f-8fda-594efc81948c" providerId="ADAL" clId="{F7485101-D630-415E-802C-5846BC527CC1}" dt="2025-07-24T12:05:36.311" v="2616" actId="20577"/>
        <pc:sldMkLst>
          <pc:docMk/>
          <pc:sldMk cId="4129944639" sldId="498"/>
        </pc:sldMkLst>
      </pc:sldChg>
      <pc:sldChg chg="add">
        <pc:chgData name="Bhuvanesh" userId="4650cd39-8dbb-4c0f-8fda-594efc81948c" providerId="ADAL" clId="{F7485101-D630-415E-802C-5846BC527CC1}" dt="2025-07-24T08:01:18.236" v="1540"/>
        <pc:sldMkLst>
          <pc:docMk/>
          <pc:sldMk cId="1963089885" sldId="657"/>
        </pc:sldMkLst>
      </pc:sldChg>
      <pc:sldChg chg="modSp mod">
        <pc:chgData name="Bhuvanesh" userId="4650cd39-8dbb-4c0f-8fda-594efc81948c" providerId="ADAL" clId="{F7485101-D630-415E-802C-5846BC527CC1}" dt="2025-07-24T06:33:11.861" v="288" actId="20577"/>
        <pc:sldMkLst>
          <pc:docMk/>
          <pc:sldMk cId="633098496" sldId="689"/>
        </pc:sldMkLst>
      </pc:sldChg>
      <pc:sldChg chg="modSp mod">
        <pc:chgData name="Bhuvanesh" userId="4650cd39-8dbb-4c0f-8fda-594efc81948c" providerId="ADAL" clId="{F7485101-D630-415E-802C-5846BC527CC1}" dt="2025-07-24T05:51:45.491" v="53" actId="20577"/>
        <pc:sldMkLst>
          <pc:docMk/>
          <pc:sldMk cId="4067340277" sldId="690"/>
        </pc:sldMkLst>
      </pc:sldChg>
      <pc:sldChg chg="addSp delSp modSp add del mod">
        <pc:chgData name="Bhuvanesh" userId="4650cd39-8dbb-4c0f-8fda-594efc81948c" providerId="ADAL" clId="{F7485101-D630-415E-802C-5846BC527CC1}" dt="2025-07-24T06:00:08.565" v="146" actId="20577"/>
        <pc:sldMkLst>
          <pc:docMk/>
          <pc:sldMk cId="3428591970" sldId="709"/>
        </pc:sldMkLst>
      </pc:sldChg>
      <pc:sldChg chg="delSp modSp mod">
        <pc:chgData name="Bhuvanesh" userId="4650cd39-8dbb-4c0f-8fda-594efc81948c" providerId="ADAL" clId="{F7485101-D630-415E-802C-5846BC527CC1}" dt="2025-07-24T10:59:26.690" v="2404" actId="1076"/>
        <pc:sldMkLst>
          <pc:docMk/>
          <pc:sldMk cId="2995196123" sldId="733"/>
        </pc:sldMkLst>
      </pc:sldChg>
      <pc:sldChg chg="addSp delSp modSp mod">
        <pc:chgData name="Bhuvanesh" userId="4650cd39-8dbb-4c0f-8fda-594efc81948c" providerId="ADAL" clId="{F7485101-D630-415E-802C-5846BC527CC1}" dt="2025-07-24T06:26:02.825" v="234" actId="20577"/>
        <pc:sldMkLst>
          <pc:docMk/>
          <pc:sldMk cId="867531378" sldId="737"/>
        </pc:sldMkLst>
      </pc:sldChg>
      <pc:sldChg chg="del">
        <pc:chgData name="Bhuvanesh" userId="4650cd39-8dbb-4c0f-8fda-594efc81948c" providerId="ADAL" clId="{F7485101-D630-415E-802C-5846BC527CC1}" dt="2025-07-24T07:27:29.565" v="1071" actId="47"/>
        <pc:sldMkLst>
          <pc:docMk/>
          <pc:sldMk cId="3257130989" sldId="738"/>
        </pc:sldMkLst>
      </pc:sldChg>
      <pc:sldChg chg="delSp modSp mod">
        <pc:chgData name="Bhuvanesh" userId="4650cd39-8dbb-4c0f-8fda-594efc81948c" providerId="ADAL" clId="{F7485101-D630-415E-802C-5846BC527CC1}" dt="2025-07-24T09:59:01.132" v="1983" actId="14100"/>
        <pc:sldMkLst>
          <pc:docMk/>
          <pc:sldMk cId="447283173" sldId="755"/>
        </pc:sldMkLst>
      </pc:sldChg>
      <pc:sldChg chg="addSp delSp modSp mod">
        <pc:chgData name="Bhuvanesh" userId="4650cd39-8dbb-4c0f-8fda-594efc81948c" providerId="ADAL" clId="{F7485101-D630-415E-802C-5846BC527CC1}" dt="2025-07-24T12:13:23.372" v="2644" actId="1076"/>
        <pc:sldMkLst>
          <pc:docMk/>
          <pc:sldMk cId="1640421824" sldId="756"/>
        </pc:sldMkLst>
      </pc:sldChg>
      <pc:sldChg chg="del">
        <pc:chgData name="Bhuvanesh" userId="4650cd39-8dbb-4c0f-8fda-594efc81948c" providerId="ADAL" clId="{F7485101-D630-415E-802C-5846BC527CC1}" dt="2025-07-24T07:27:29.987" v="1072" actId="47"/>
        <pc:sldMkLst>
          <pc:docMk/>
          <pc:sldMk cId="2517265679" sldId="778"/>
        </pc:sldMkLst>
      </pc:sldChg>
      <pc:sldChg chg="modSp del mod">
        <pc:chgData name="Bhuvanesh" userId="4650cd39-8dbb-4c0f-8fda-594efc81948c" providerId="ADAL" clId="{F7485101-D630-415E-802C-5846BC527CC1}" dt="2025-07-24T07:27:19.721" v="1067" actId="47"/>
        <pc:sldMkLst>
          <pc:docMk/>
          <pc:sldMk cId="2284133642" sldId="794"/>
        </pc:sldMkLst>
      </pc:sldChg>
      <pc:sldChg chg="addSp delSp modSp mod ord">
        <pc:chgData name="Bhuvanesh" userId="4650cd39-8dbb-4c0f-8fda-594efc81948c" providerId="ADAL" clId="{F7485101-D630-415E-802C-5846BC527CC1}" dt="2025-07-24T12:08:13.307" v="2633" actId="14100"/>
        <pc:sldMkLst>
          <pc:docMk/>
          <pc:sldMk cId="1621722521" sldId="795"/>
        </pc:sldMkLst>
      </pc:sldChg>
      <pc:sldChg chg="addSp delSp modSp mod ord">
        <pc:chgData name="Bhuvanesh" userId="4650cd39-8dbb-4c0f-8fda-594efc81948c" providerId="ADAL" clId="{F7485101-D630-415E-802C-5846BC527CC1}" dt="2025-07-24T12:06:54.932" v="2618" actId="20577"/>
        <pc:sldMkLst>
          <pc:docMk/>
          <pc:sldMk cId="1199992420" sldId="796"/>
        </pc:sldMkLst>
      </pc:sldChg>
      <pc:sldChg chg="addSp delSp modSp mod ord">
        <pc:chgData name="Bhuvanesh" userId="4650cd39-8dbb-4c0f-8fda-594efc81948c" providerId="ADAL" clId="{F7485101-D630-415E-802C-5846BC527CC1}" dt="2025-07-24T09:10:40.225" v="1622" actId="14100"/>
        <pc:sldMkLst>
          <pc:docMk/>
          <pc:sldMk cId="2346067150" sldId="797"/>
        </pc:sldMkLst>
      </pc:sldChg>
      <pc:sldChg chg="addSp delSp modSp mod ord">
        <pc:chgData name="Bhuvanesh" userId="4650cd39-8dbb-4c0f-8fda-594efc81948c" providerId="ADAL" clId="{F7485101-D630-415E-802C-5846BC527CC1}" dt="2025-07-24T11:38:14.683" v="2482" actId="1076"/>
        <pc:sldMkLst>
          <pc:docMk/>
          <pc:sldMk cId="208028170" sldId="798"/>
        </pc:sldMkLst>
      </pc:sldChg>
      <pc:sldChg chg="addSp delSp modSp mod ord">
        <pc:chgData name="Bhuvanesh" userId="4650cd39-8dbb-4c0f-8fda-594efc81948c" providerId="ADAL" clId="{F7485101-D630-415E-802C-5846BC527CC1}" dt="2025-07-24T07:55:25.191" v="1467" actId="14100"/>
        <pc:sldMkLst>
          <pc:docMk/>
          <pc:sldMk cId="2314292747" sldId="799"/>
        </pc:sldMkLst>
      </pc:sldChg>
      <pc:sldChg chg="addSp delSp modSp mod">
        <pc:chgData name="Bhuvanesh" userId="4650cd39-8dbb-4c0f-8fda-594efc81948c" providerId="ADAL" clId="{F7485101-D630-415E-802C-5846BC527CC1}" dt="2025-07-24T07:58:27.207" v="1505" actId="1076"/>
        <pc:sldMkLst>
          <pc:docMk/>
          <pc:sldMk cId="1483648004" sldId="800"/>
        </pc:sldMkLst>
      </pc:sldChg>
      <pc:sldChg chg="del">
        <pc:chgData name="Bhuvanesh" userId="4650cd39-8dbb-4c0f-8fda-594efc81948c" providerId="ADAL" clId="{F7485101-D630-415E-802C-5846BC527CC1}" dt="2025-07-24T07:28:15.084" v="1096" actId="47"/>
        <pc:sldMkLst>
          <pc:docMk/>
          <pc:sldMk cId="3993382742" sldId="801"/>
        </pc:sldMkLst>
      </pc:sldChg>
      <pc:sldChg chg="addSp delSp modSp mod ord">
        <pc:chgData name="Bhuvanesh" userId="4650cd39-8dbb-4c0f-8fda-594efc81948c" providerId="ADAL" clId="{F7485101-D630-415E-802C-5846BC527CC1}" dt="2025-07-24T07:57:18.732" v="1489" actId="14100"/>
        <pc:sldMkLst>
          <pc:docMk/>
          <pc:sldMk cId="649122774" sldId="802"/>
        </pc:sldMkLst>
      </pc:sldChg>
      <pc:sldChg chg="addSp delSp modSp add mod">
        <pc:chgData name="Bhuvanesh" userId="4650cd39-8dbb-4c0f-8fda-594efc81948c" providerId="ADAL" clId="{F7485101-D630-415E-802C-5846BC527CC1}" dt="2025-07-24T07:53:17.120" v="1438" actId="14100"/>
        <pc:sldMkLst>
          <pc:docMk/>
          <pc:sldMk cId="3011417401" sldId="803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4013031659" sldId="803"/>
        </pc:sldMkLst>
      </pc:sldChg>
      <pc:sldChg chg="del">
        <pc:chgData name="Bhuvanesh" userId="4650cd39-8dbb-4c0f-8fda-594efc81948c" providerId="ADAL" clId="{F7485101-D630-415E-802C-5846BC527CC1}" dt="2025-07-24T07:28:30.136" v="1100" actId="47"/>
        <pc:sldMkLst>
          <pc:docMk/>
          <pc:sldMk cId="1156181719" sldId="804"/>
        </pc:sldMkLst>
      </pc:sldChg>
      <pc:sldChg chg="del">
        <pc:chgData name="Bhuvanesh" userId="4650cd39-8dbb-4c0f-8fda-594efc81948c" providerId="ADAL" clId="{F7485101-D630-415E-802C-5846BC527CC1}" dt="2025-07-24T07:28:33.170" v="1105" actId="47"/>
        <pc:sldMkLst>
          <pc:docMk/>
          <pc:sldMk cId="1581303666" sldId="805"/>
        </pc:sldMkLst>
      </pc:sldChg>
      <pc:sldChg chg="del">
        <pc:chgData name="Bhuvanesh" userId="4650cd39-8dbb-4c0f-8fda-594efc81948c" providerId="ADAL" clId="{F7485101-D630-415E-802C-5846BC527CC1}" dt="2025-07-24T07:28:37.073" v="1110" actId="47"/>
        <pc:sldMkLst>
          <pc:docMk/>
          <pc:sldMk cId="508650419" sldId="806"/>
        </pc:sldMkLst>
      </pc:sldChg>
      <pc:sldChg chg="del">
        <pc:chgData name="Bhuvanesh" userId="4650cd39-8dbb-4c0f-8fda-594efc81948c" providerId="ADAL" clId="{F7485101-D630-415E-802C-5846BC527CC1}" dt="2025-07-24T07:28:40.153" v="1115" actId="47"/>
        <pc:sldMkLst>
          <pc:docMk/>
          <pc:sldMk cId="2717469093" sldId="807"/>
        </pc:sldMkLst>
      </pc:sldChg>
      <pc:sldChg chg="addSp delSp modSp mod">
        <pc:chgData name="Bhuvanesh" userId="4650cd39-8dbb-4c0f-8fda-594efc81948c" providerId="ADAL" clId="{F7485101-D630-415E-802C-5846BC527CC1}" dt="2025-07-24T08:01:06.403" v="1539" actId="1076"/>
        <pc:sldMkLst>
          <pc:docMk/>
          <pc:sldMk cId="2232371839" sldId="808"/>
        </pc:sldMkLst>
      </pc:sldChg>
      <pc:sldChg chg="addSp delSp modSp mod ord">
        <pc:chgData name="Bhuvanesh" userId="4650cd39-8dbb-4c0f-8fda-594efc81948c" providerId="ADAL" clId="{F7485101-D630-415E-802C-5846BC527CC1}" dt="2025-07-24T11:47:58.212" v="2504" actId="1076"/>
        <pc:sldMkLst>
          <pc:docMk/>
          <pc:sldMk cId="3362115631" sldId="809"/>
        </pc:sldMkLst>
      </pc:sldChg>
      <pc:sldChg chg="addSp delSp modSp mod ord">
        <pc:chgData name="Bhuvanesh" userId="4650cd39-8dbb-4c0f-8fda-594efc81948c" providerId="ADAL" clId="{F7485101-D630-415E-802C-5846BC527CC1}" dt="2025-07-24T12:09:40.347" v="2635" actId="14100"/>
        <pc:sldMkLst>
          <pc:docMk/>
          <pc:sldMk cId="1383361812" sldId="810"/>
        </pc:sldMkLst>
      </pc:sldChg>
      <pc:sldChg chg="addSp delSp modSp mod">
        <pc:chgData name="Bhuvanesh" userId="4650cd39-8dbb-4c0f-8fda-594efc81948c" providerId="ADAL" clId="{F7485101-D630-415E-802C-5846BC527CC1}" dt="2025-07-24T12:11:19.756" v="2641" actId="1076"/>
        <pc:sldMkLst>
          <pc:docMk/>
          <pc:sldMk cId="4179301006" sldId="811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381198934" sldId="812"/>
        </pc:sldMkLst>
      </pc:sldChg>
      <pc:sldChg chg="addSp delSp modSp add mod">
        <pc:chgData name="Bhuvanesh" userId="4650cd39-8dbb-4c0f-8fda-594efc81948c" providerId="ADAL" clId="{F7485101-D630-415E-802C-5846BC527CC1}" dt="2025-07-24T12:01:24.286" v="2590"/>
        <pc:sldMkLst>
          <pc:docMk/>
          <pc:sldMk cId="514396793" sldId="812"/>
        </pc:sldMkLst>
      </pc:sldChg>
      <pc:sldChg chg="del">
        <pc:chgData name="Bhuvanesh" userId="4650cd39-8dbb-4c0f-8fda-594efc81948c" providerId="ADAL" clId="{F7485101-D630-415E-802C-5846BC527CC1}" dt="2025-07-24T07:28:30.661" v="1101" actId="47"/>
        <pc:sldMkLst>
          <pc:docMk/>
          <pc:sldMk cId="1567414686" sldId="813"/>
        </pc:sldMkLst>
      </pc:sldChg>
      <pc:sldChg chg="del">
        <pc:chgData name="Bhuvanesh" userId="4650cd39-8dbb-4c0f-8fda-594efc81948c" providerId="ADAL" clId="{F7485101-D630-415E-802C-5846BC527CC1}" dt="2025-07-24T07:28:33.972" v="1106" actId="47"/>
        <pc:sldMkLst>
          <pc:docMk/>
          <pc:sldMk cId="1713986212" sldId="814"/>
        </pc:sldMkLst>
      </pc:sldChg>
      <pc:sldChg chg="del">
        <pc:chgData name="Bhuvanesh" userId="4650cd39-8dbb-4c0f-8fda-594efc81948c" providerId="ADAL" clId="{F7485101-D630-415E-802C-5846BC527CC1}" dt="2025-07-24T07:28:37.482" v="1111" actId="47"/>
        <pc:sldMkLst>
          <pc:docMk/>
          <pc:sldMk cId="1211842206" sldId="815"/>
        </pc:sldMkLst>
      </pc:sldChg>
      <pc:sldChg chg="del">
        <pc:chgData name="Bhuvanesh" userId="4650cd39-8dbb-4c0f-8fda-594efc81948c" providerId="ADAL" clId="{F7485101-D630-415E-802C-5846BC527CC1}" dt="2025-07-24T07:28:40.944" v="1116" actId="47"/>
        <pc:sldMkLst>
          <pc:docMk/>
          <pc:sldMk cId="3504507770" sldId="816"/>
        </pc:sldMkLst>
      </pc:sldChg>
      <pc:sldChg chg="del">
        <pc:chgData name="Bhuvanesh" userId="4650cd39-8dbb-4c0f-8fda-594efc81948c" providerId="ADAL" clId="{F7485101-D630-415E-802C-5846BC527CC1}" dt="2025-07-24T07:27:22.065" v="1070" actId="47"/>
        <pc:sldMkLst>
          <pc:docMk/>
          <pc:sldMk cId="3101752819" sldId="817"/>
        </pc:sldMkLst>
      </pc:sldChg>
      <pc:sldChg chg="del">
        <pc:chgData name="Bhuvanesh" userId="4650cd39-8dbb-4c0f-8fda-594efc81948c" providerId="ADAL" clId="{F7485101-D630-415E-802C-5846BC527CC1}" dt="2025-07-24T07:27:32.199" v="1075" actId="47"/>
        <pc:sldMkLst>
          <pc:docMk/>
          <pc:sldMk cId="2849733831" sldId="818"/>
        </pc:sldMkLst>
      </pc:sldChg>
      <pc:sldChg chg="addSp delSp modSp mod ord">
        <pc:chgData name="Bhuvanesh" userId="4650cd39-8dbb-4c0f-8fda-594efc81948c" providerId="ADAL" clId="{F7485101-D630-415E-802C-5846BC527CC1}" dt="2025-07-24T11:00:17.141" v="2412" actId="14100"/>
        <pc:sldMkLst>
          <pc:docMk/>
          <pc:sldMk cId="2739034322" sldId="819"/>
        </pc:sldMkLst>
      </pc:sldChg>
      <pc:sldChg chg="del">
        <pc:chgData name="Bhuvanesh" userId="4650cd39-8dbb-4c0f-8fda-594efc81948c" providerId="ADAL" clId="{F7485101-D630-415E-802C-5846BC527CC1}" dt="2025-07-24T07:16:09.448" v="882" actId="2696"/>
        <pc:sldMkLst>
          <pc:docMk/>
          <pc:sldMk cId="2988669699" sldId="820"/>
        </pc:sldMkLst>
      </pc:sldChg>
      <pc:sldChg chg="delSp modSp add mod">
        <pc:chgData name="Bhuvanesh" userId="4650cd39-8dbb-4c0f-8fda-594efc81948c" providerId="ADAL" clId="{F7485101-D630-415E-802C-5846BC527CC1}" dt="2025-07-24T11:03:23.860" v="2449" actId="1076"/>
        <pc:sldMkLst>
          <pc:docMk/>
          <pc:sldMk cId="3102836255" sldId="820"/>
        </pc:sldMkLst>
      </pc:sldChg>
      <pc:sldChg chg="delSp modSp mod ord">
        <pc:chgData name="Bhuvanesh" userId="4650cd39-8dbb-4c0f-8fda-594efc81948c" providerId="ADAL" clId="{F7485101-D630-415E-802C-5846BC527CC1}" dt="2025-07-24T12:11:11.081" v="2640" actId="1076"/>
        <pc:sldMkLst>
          <pc:docMk/>
          <pc:sldMk cId="654024980" sldId="821"/>
        </pc:sldMkLst>
      </pc:sldChg>
      <pc:sldChg chg="delSp modSp add mod ord">
        <pc:chgData name="Bhuvanesh" userId="4650cd39-8dbb-4c0f-8fda-594efc81948c" providerId="ADAL" clId="{F7485101-D630-415E-802C-5846BC527CC1}" dt="2025-07-24T11:01:31.682" v="2432" actId="14100"/>
        <pc:sldMkLst>
          <pc:docMk/>
          <pc:sldMk cId="1874278574" sldId="822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3914449944" sldId="822"/>
        </pc:sldMkLst>
      </pc:sldChg>
      <pc:sldChg chg="del">
        <pc:chgData name="Bhuvanesh" userId="4650cd39-8dbb-4c0f-8fda-594efc81948c" providerId="ADAL" clId="{F7485101-D630-415E-802C-5846BC527CC1}" dt="2025-07-24T07:28:31.899" v="1104" actId="47"/>
        <pc:sldMkLst>
          <pc:docMk/>
          <pc:sldMk cId="3708169300" sldId="823"/>
        </pc:sldMkLst>
      </pc:sldChg>
      <pc:sldChg chg="del">
        <pc:chgData name="Bhuvanesh" userId="4650cd39-8dbb-4c0f-8fda-594efc81948c" providerId="ADAL" clId="{F7485101-D630-415E-802C-5846BC527CC1}" dt="2025-07-24T07:28:35.808" v="1109" actId="47"/>
        <pc:sldMkLst>
          <pc:docMk/>
          <pc:sldMk cId="4104916730" sldId="824"/>
        </pc:sldMkLst>
      </pc:sldChg>
      <pc:sldChg chg="del">
        <pc:chgData name="Bhuvanesh" userId="4650cd39-8dbb-4c0f-8fda-594efc81948c" providerId="ADAL" clId="{F7485101-D630-415E-802C-5846BC527CC1}" dt="2025-07-24T07:28:39.365" v="1114" actId="47"/>
        <pc:sldMkLst>
          <pc:docMk/>
          <pc:sldMk cId="3352932447" sldId="825"/>
        </pc:sldMkLst>
      </pc:sldChg>
      <pc:sldChg chg="del">
        <pc:chgData name="Bhuvanesh" userId="4650cd39-8dbb-4c0f-8fda-594efc81948c" providerId="ADAL" clId="{F7485101-D630-415E-802C-5846BC527CC1}" dt="2025-07-24T07:28:44" v="1119" actId="47"/>
        <pc:sldMkLst>
          <pc:docMk/>
          <pc:sldMk cId="4192174844" sldId="826"/>
        </pc:sldMkLst>
      </pc:sldChg>
      <pc:sldChg chg="addSp delSp modSp mod ord">
        <pc:chgData name="Bhuvanesh" userId="4650cd39-8dbb-4c0f-8fda-594efc81948c" providerId="ADAL" clId="{F7485101-D630-415E-802C-5846BC527CC1}" dt="2025-07-24T12:08:18.711" v="2634" actId="1076"/>
        <pc:sldMkLst>
          <pc:docMk/>
          <pc:sldMk cId="3289651907" sldId="827"/>
        </pc:sldMkLst>
      </pc:sldChg>
      <pc:sldChg chg="addSp delSp modSp mod ord">
        <pc:chgData name="Bhuvanesh" userId="4650cd39-8dbb-4c0f-8fda-594efc81948c" providerId="ADAL" clId="{F7485101-D630-415E-802C-5846BC527CC1}" dt="2025-07-24T12:07:52.608" v="2632" actId="1076"/>
        <pc:sldMkLst>
          <pc:docMk/>
          <pc:sldMk cId="3275688064" sldId="828"/>
        </pc:sldMkLst>
      </pc:sldChg>
      <pc:sldChg chg="addSp delSp modSp mod ord">
        <pc:chgData name="Bhuvanesh" userId="4650cd39-8dbb-4c0f-8fda-594efc81948c" providerId="ADAL" clId="{F7485101-D630-415E-802C-5846BC527CC1}" dt="2025-07-24T10:44:05.078" v="2217" actId="20577"/>
        <pc:sldMkLst>
          <pc:docMk/>
          <pc:sldMk cId="2664180545" sldId="829"/>
        </pc:sldMkLst>
      </pc:sldChg>
      <pc:sldChg chg="del">
        <pc:chgData name="Bhuvanesh" userId="4650cd39-8dbb-4c0f-8fda-594efc81948c" providerId="ADAL" clId="{F7485101-D630-415E-802C-5846BC527CC1}" dt="2025-07-24T07:28:19.563" v="1099" actId="47"/>
        <pc:sldMkLst>
          <pc:docMk/>
          <pc:sldMk cId="3228720938" sldId="830"/>
        </pc:sldMkLst>
      </pc:sldChg>
      <pc:sldChg chg="delSp modSp mod ord">
        <pc:chgData name="Bhuvanesh" userId="4650cd39-8dbb-4c0f-8fda-594efc81948c" providerId="ADAL" clId="{F7485101-D630-415E-802C-5846BC527CC1}" dt="2025-07-24T12:10:24.896" v="2639" actId="14100"/>
        <pc:sldMkLst>
          <pc:docMk/>
          <pc:sldMk cId="2689034238" sldId="831"/>
        </pc:sldMkLst>
      </pc:sldChg>
      <pc:sldChg chg="addSp delSp modSp mod ord">
        <pc:chgData name="Bhuvanesh" userId="4650cd39-8dbb-4c0f-8fda-594efc81948c" providerId="ADAL" clId="{F7485101-D630-415E-802C-5846BC527CC1}" dt="2025-07-24T10:48:51.482" v="2256" actId="20577"/>
        <pc:sldMkLst>
          <pc:docMk/>
          <pc:sldMk cId="2567866937" sldId="832"/>
        </pc:sldMkLst>
      </pc:sldChg>
      <pc:sldChg chg="del">
        <pc:chgData name="Bhuvanesh" userId="4650cd39-8dbb-4c0f-8fda-594efc81948c" providerId="ADAL" clId="{F7485101-D630-415E-802C-5846BC527CC1}" dt="2025-07-24T07:27:30.291" v="1073" actId="47"/>
        <pc:sldMkLst>
          <pc:docMk/>
          <pc:sldMk cId="889903426" sldId="833"/>
        </pc:sldMkLst>
      </pc:sldChg>
      <pc:sldChg chg="addSp delSp modSp mod ord">
        <pc:chgData name="Bhuvanesh" userId="4650cd39-8dbb-4c0f-8fda-594efc81948c" providerId="ADAL" clId="{F7485101-D630-415E-802C-5846BC527CC1}" dt="2025-07-24T10:33:10.274" v="2137" actId="14100"/>
        <pc:sldMkLst>
          <pc:docMk/>
          <pc:sldMk cId="2046395462" sldId="834"/>
        </pc:sldMkLst>
      </pc:sldChg>
      <pc:sldChg chg="addSp delSp modSp mod ord">
        <pc:chgData name="Bhuvanesh" userId="4650cd39-8dbb-4c0f-8fda-594efc81948c" providerId="ADAL" clId="{F7485101-D630-415E-802C-5846BC527CC1}" dt="2025-07-24T10:44:46.427" v="2230" actId="403"/>
        <pc:sldMkLst>
          <pc:docMk/>
          <pc:sldMk cId="3508989841" sldId="835"/>
        </pc:sldMkLst>
      </pc:sldChg>
      <pc:sldChg chg="addSp delSp modSp mod">
        <pc:chgData name="Bhuvanesh" userId="4650cd39-8dbb-4c0f-8fda-594efc81948c" providerId="ADAL" clId="{F7485101-D630-415E-802C-5846BC527CC1}" dt="2025-07-24T10:47:40.815" v="2246" actId="1076"/>
        <pc:sldMkLst>
          <pc:docMk/>
          <pc:sldMk cId="3285064726" sldId="836"/>
        </pc:sldMkLst>
      </pc:sldChg>
      <pc:sldChg chg="addSp delSp modSp add mod">
        <pc:chgData name="Bhuvanesh" userId="4650cd39-8dbb-4c0f-8fda-594efc81948c" providerId="ADAL" clId="{F7485101-D630-415E-802C-5846BC527CC1}" dt="2025-07-24T10:39:16.828" v="2179" actId="20577"/>
        <pc:sldMkLst>
          <pc:docMk/>
          <pc:sldMk cId="1822392866" sldId="837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2815864158" sldId="837"/>
        </pc:sldMkLst>
      </pc:sldChg>
      <pc:sldChg chg="del">
        <pc:chgData name="Bhuvanesh" userId="4650cd39-8dbb-4c0f-8fda-594efc81948c" providerId="ADAL" clId="{F7485101-D630-415E-802C-5846BC527CC1}" dt="2025-07-24T07:28:30.989" v="1102" actId="47"/>
        <pc:sldMkLst>
          <pc:docMk/>
          <pc:sldMk cId="122258312" sldId="838"/>
        </pc:sldMkLst>
      </pc:sldChg>
      <pc:sldChg chg="del">
        <pc:chgData name="Bhuvanesh" userId="4650cd39-8dbb-4c0f-8fda-594efc81948c" providerId="ADAL" clId="{F7485101-D630-415E-802C-5846BC527CC1}" dt="2025-07-24T07:28:34.581" v="1107" actId="47"/>
        <pc:sldMkLst>
          <pc:docMk/>
          <pc:sldMk cId="947299185" sldId="839"/>
        </pc:sldMkLst>
      </pc:sldChg>
      <pc:sldChg chg="del">
        <pc:chgData name="Bhuvanesh" userId="4650cd39-8dbb-4c0f-8fda-594efc81948c" providerId="ADAL" clId="{F7485101-D630-415E-802C-5846BC527CC1}" dt="2025-07-24T07:28:38.137" v="1112" actId="47"/>
        <pc:sldMkLst>
          <pc:docMk/>
          <pc:sldMk cId="3849633891" sldId="840"/>
        </pc:sldMkLst>
      </pc:sldChg>
      <pc:sldChg chg="del">
        <pc:chgData name="Bhuvanesh" userId="4650cd39-8dbb-4c0f-8fda-594efc81948c" providerId="ADAL" clId="{F7485101-D630-415E-802C-5846BC527CC1}" dt="2025-07-24T07:28:42.608" v="1117" actId="47"/>
        <pc:sldMkLst>
          <pc:docMk/>
          <pc:sldMk cId="1279018076" sldId="841"/>
        </pc:sldMkLst>
      </pc:sldChg>
      <pc:sldChg chg="del">
        <pc:chgData name="Bhuvanesh" userId="4650cd39-8dbb-4c0f-8fda-594efc81948c" providerId="ADAL" clId="{F7485101-D630-415E-802C-5846BC527CC1}" dt="2025-07-24T07:27:21.104" v="1068" actId="47"/>
        <pc:sldMkLst>
          <pc:docMk/>
          <pc:sldMk cId="3384180291" sldId="842"/>
        </pc:sldMkLst>
      </pc:sldChg>
      <pc:sldChg chg="addSp delSp modSp mod ord">
        <pc:chgData name="Bhuvanesh" userId="4650cd39-8dbb-4c0f-8fda-594efc81948c" providerId="ADAL" clId="{F7485101-D630-415E-802C-5846BC527CC1}" dt="2025-07-24T10:29:30.281" v="2112" actId="20577"/>
        <pc:sldMkLst>
          <pc:docMk/>
          <pc:sldMk cId="3662470733" sldId="843"/>
        </pc:sldMkLst>
      </pc:sldChg>
      <pc:sldChg chg="addSp delSp modSp mod ord">
        <pc:chgData name="Bhuvanesh" userId="4650cd39-8dbb-4c0f-8fda-594efc81948c" providerId="ADAL" clId="{F7485101-D630-415E-802C-5846BC527CC1}" dt="2025-07-24T10:27:57.167" v="2098" actId="1076"/>
        <pc:sldMkLst>
          <pc:docMk/>
          <pc:sldMk cId="3861253493" sldId="844"/>
        </pc:sldMkLst>
      </pc:sldChg>
      <pc:sldChg chg="delSp modSp mod ord">
        <pc:chgData name="Bhuvanesh" userId="4650cd39-8dbb-4c0f-8fda-594efc81948c" providerId="ADAL" clId="{F7485101-D630-415E-802C-5846BC527CC1}" dt="2025-07-24T11:03:00.739" v="2444" actId="1076"/>
        <pc:sldMkLst>
          <pc:docMk/>
          <pc:sldMk cId="3788092890" sldId="845"/>
        </pc:sldMkLst>
      </pc:sldChg>
      <pc:sldChg chg="del">
        <pc:chgData name="Bhuvanesh" userId="4650cd39-8dbb-4c0f-8fda-594efc81948c" providerId="ADAL" clId="{F7485101-D630-415E-802C-5846BC527CC1}" dt="2025-07-24T07:28:17.184" v="1097" actId="47"/>
        <pc:sldMkLst>
          <pc:docMk/>
          <pc:sldMk cId="3986742215" sldId="846"/>
        </pc:sldMkLst>
      </pc:sldChg>
      <pc:sldChg chg="addSp delSp modSp mod ord">
        <pc:chgData name="Bhuvanesh" userId="4650cd39-8dbb-4c0f-8fda-594efc81948c" providerId="ADAL" clId="{F7485101-D630-415E-802C-5846BC527CC1}" dt="2025-07-24T10:45:53.653" v="2240" actId="20577"/>
        <pc:sldMkLst>
          <pc:docMk/>
          <pc:sldMk cId="808163391" sldId="847"/>
        </pc:sldMkLst>
      </pc:sldChg>
      <pc:sldChg chg="delSp modSp mod ord">
        <pc:chgData name="Bhuvanesh" userId="4650cd39-8dbb-4c0f-8fda-594efc81948c" providerId="ADAL" clId="{F7485101-D630-415E-802C-5846BC527CC1}" dt="2025-07-24T11:05:08.944" v="2477" actId="14100"/>
        <pc:sldMkLst>
          <pc:docMk/>
          <pc:sldMk cId="2339810224" sldId="848"/>
        </pc:sldMkLst>
      </pc:sldChg>
      <pc:sldChg chg="del">
        <pc:chgData name="Bhuvanesh" userId="4650cd39-8dbb-4c0f-8fda-594efc81948c" providerId="ADAL" clId="{F7485101-D630-415E-802C-5846BC527CC1}" dt="2025-07-24T07:27:21.604" v="1069" actId="47"/>
        <pc:sldMkLst>
          <pc:docMk/>
          <pc:sldMk cId="4159329983" sldId="849"/>
        </pc:sldMkLst>
      </pc:sldChg>
      <pc:sldChg chg="del">
        <pc:chgData name="Bhuvanesh" userId="4650cd39-8dbb-4c0f-8fda-594efc81948c" providerId="ADAL" clId="{F7485101-D630-415E-802C-5846BC527CC1}" dt="2025-07-24T07:27:30.863" v="1074" actId="47"/>
        <pc:sldMkLst>
          <pc:docMk/>
          <pc:sldMk cId="3722146380" sldId="850"/>
        </pc:sldMkLst>
      </pc:sldChg>
      <pc:sldChg chg="addSp delSp modSp mod ord">
        <pc:chgData name="Bhuvanesh" userId="4650cd39-8dbb-4c0f-8fda-594efc81948c" providerId="ADAL" clId="{F7485101-D630-415E-802C-5846BC527CC1}" dt="2025-07-24T09:58:08.439" v="1973" actId="1076"/>
        <pc:sldMkLst>
          <pc:docMk/>
          <pc:sldMk cId="294735371" sldId="851"/>
        </pc:sldMkLst>
      </pc:sldChg>
      <pc:sldChg chg="addSp delSp modSp mod ord">
        <pc:chgData name="Bhuvanesh" userId="4650cd39-8dbb-4c0f-8fda-594efc81948c" providerId="ADAL" clId="{F7485101-D630-415E-802C-5846BC527CC1}" dt="2025-07-24T09:56:42.479" v="1961" actId="113"/>
        <pc:sldMkLst>
          <pc:docMk/>
          <pc:sldMk cId="2382667976" sldId="852"/>
        </pc:sldMkLst>
      </pc:sldChg>
      <pc:sldChg chg="addSp delSp modSp mod ord">
        <pc:chgData name="Bhuvanesh" userId="4650cd39-8dbb-4c0f-8fda-594efc81948c" providerId="ADAL" clId="{F7485101-D630-415E-802C-5846BC527CC1}" dt="2025-07-24T10:02:53.813" v="1986"/>
        <pc:sldMkLst>
          <pc:docMk/>
          <pc:sldMk cId="700125470" sldId="853"/>
        </pc:sldMkLst>
      </pc:sldChg>
      <pc:sldChg chg="addSp delSp modSp mod ord">
        <pc:chgData name="Bhuvanesh" userId="4650cd39-8dbb-4c0f-8fda-594efc81948c" providerId="ADAL" clId="{F7485101-D630-415E-802C-5846BC527CC1}" dt="2025-07-24T10:09:07.595" v="2027" actId="20577"/>
        <pc:sldMkLst>
          <pc:docMk/>
          <pc:sldMk cId="740671461" sldId="854"/>
        </pc:sldMkLst>
      </pc:sldChg>
      <pc:sldChg chg="addSp delSp modSp mod ord">
        <pc:chgData name="Bhuvanesh" userId="4650cd39-8dbb-4c0f-8fda-594efc81948c" providerId="ADAL" clId="{F7485101-D630-415E-802C-5846BC527CC1}" dt="2025-07-24T10:10:04.740" v="2033" actId="20577"/>
        <pc:sldMkLst>
          <pc:docMk/>
          <pc:sldMk cId="2687540063" sldId="855"/>
        </pc:sldMkLst>
      </pc:sldChg>
      <pc:sldChg chg="addSp delSp modSp mod">
        <pc:chgData name="Bhuvanesh" userId="4650cd39-8dbb-4c0f-8fda-594efc81948c" providerId="ADAL" clId="{F7485101-D630-415E-802C-5846BC527CC1}" dt="2025-07-24T10:14:44.079" v="2071"/>
        <pc:sldMkLst>
          <pc:docMk/>
          <pc:sldMk cId="1642161380" sldId="856"/>
        </pc:sldMkLst>
      </pc:sldChg>
      <pc:sldChg chg="del">
        <pc:chgData name="Bhuvanesh" userId="4650cd39-8dbb-4c0f-8fda-594efc81948c" providerId="ADAL" clId="{F7485101-D630-415E-802C-5846BC527CC1}" dt="2025-07-24T07:28:18.194" v="1098" actId="47"/>
        <pc:sldMkLst>
          <pc:docMk/>
          <pc:sldMk cId="949113462" sldId="857"/>
        </pc:sldMkLst>
      </pc:sldChg>
      <pc:sldChg chg="addSp delSp modSp mod ord">
        <pc:chgData name="Bhuvanesh" userId="4650cd39-8dbb-4c0f-8fda-594efc81948c" providerId="ADAL" clId="{F7485101-D630-415E-802C-5846BC527CC1}" dt="2025-07-24T10:13:08.812" v="2054"/>
        <pc:sldMkLst>
          <pc:docMk/>
          <pc:sldMk cId="2054201480" sldId="858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1075089152" sldId="859"/>
        </pc:sldMkLst>
      </pc:sldChg>
      <pc:sldChg chg="addSp delSp modSp add mod">
        <pc:chgData name="Bhuvanesh" userId="4650cd39-8dbb-4c0f-8fda-594efc81948c" providerId="ADAL" clId="{F7485101-D630-415E-802C-5846BC527CC1}" dt="2025-07-24T10:07:12.508" v="2017" actId="20577"/>
        <pc:sldMkLst>
          <pc:docMk/>
          <pc:sldMk cId="1457244739" sldId="859"/>
        </pc:sldMkLst>
      </pc:sldChg>
      <pc:sldChg chg="del">
        <pc:chgData name="Bhuvanesh" userId="4650cd39-8dbb-4c0f-8fda-594efc81948c" providerId="ADAL" clId="{F7485101-D630-415E-802C-5846BC527CC1}" dt="2025-07-24T07:28:31.363" v="1103" actId="47"/>
        <pc:sldMkLst>
          <pc:docMk/>
          <pc:sldMk cId="2058769297" sldId="860"/>
        </pc:sldMkLst>
      </pc:sldChg>
      <pc:sldChg chg="del">
        <pc:chgData name="Bhuvanesh" userId="4650cd39-8dbb-4c0f-8fda-594efc81948c" providerId="ADAL" clId="{F7485101-D630-415E-802C-5846BC527CC1}" dt="2025-07-24T07:28:35.035" v="1108" actId="47"/>
        <pc:sldMkLst>
          <pc:docMk/>
          <pc:sldMk cId="3048673738" sldId="861"/>
        </pc:sldMkLst>
      </pc:sldChg>
      <pc:sldChg chg="del">
        <pc:chgData name="Bhuvanesh" userId="4650cd39-8dbb-4c0f-8fda-594efc81948c" providerId="ADAL" clId="{F7485101-D630-415E-802C-5846BC527CC1}" dt="2025-07-24T07:28:38.811" v="1113" actId="47"/>
        <pc:sldMkLst>
          <pc:docMk/>
          <pc:sldMk cId="28114776" sldId="862"/>
        </pc:sldMkLst>
      </pc:sldChg>
      <pc:sldChg chg="del">
        <pc:chgData name="Bhuvanesh" userId="4650cd39-8dbb-4c0f-8fda-594efc81948c" providerId="ADAL" clId="{F7485101-D630-415E-802C-5846BC527CC1}" dt="2025-07-24T07:28:43.406" v="1118" actId="47"/>
        <pc:sldMkLst>
          <pc:docMk/>
          <pc:sldMk cId="839583044" sldId="863"/>
        </pc:sldMkLst>
      </pc:sldChg>
      <pc:sldChg chg="addSp delSp modSp mod ord">
        <pc:chgData name="Bhuvanesh" userId="4650cd39-8dbb-4c0f-8fda-594efc81948c" providerId="ADAL" clId="{F7485101-D630-415E-802C-5846BC527CC1}" dt="2025-07-24T10:16:08.595" v="2078"/>
        <pc:sldMkLst>
          <pc:docMk/>
          <pc:sldMk cId="462878275" sldId="864"/>
        </pc:sldMkLst>
      </pc:sldChg>
      <pc:sldChg chg="addSp delSp modSp add mod">
        <pc:chgData name="Bhuvanesh" userId="4650cd39-8dbb-4c0f-8fda-594efc81948c" providerId="ADAL" clId="{F7485101-D630-415E-802C-5846BC527CC1}" dt="2025-07-24T05:50:59.444" v="33" actId="14100"/>
        <pc:sldMkLst>
          <pc:docMk/>
          <pc:sldMk cId="3339382147" sldId="865"/>
        </pc:sldMkLst>
      </pc:sldChg>
      <pc:sldChg chg="addSp delSp modSp add mod">
        <pc:chgData name="Bhuvanesh" userId="4650cd39-8dbb-4c0f-8fda-594efc81948c" providerId="ADAL" clId="{F7485101-D630-415E-802C-5846BC527CC1}" dt="2025-07-24T10:28:11.686" v="2102" actId="478"/>
        <pc:sldMkLst>
          <pc:docMk/>
          <pc:sldMk cId="1987255936" sldId="866"/>
        </pc:sldMkLst>
      </pc:sldChg>
      <pc:sldChg chg="addSp delSp modSp add mod ord">
        <pc:chgData name="Bhuvanesh" userId="4650cd39-8dbb-4c0f-8fda-594efc81948c" providerId="ADAL" clId="{F7485101-D630-415E-802C-5846BC527CC1}" dt="2025-07-24T10:30:47.360" v="2119" actId="20577"/>
        <pc:sldMkLst>
          <pc:docMk/>
          <pc:sldMk cId="816687985" sldId="867"/>
        </pc:sldMkLst>
      </pc:sldChg>
      <pc:sldChg chg="addSp modSp add mod">
        <pc:chgData name="Bhuvanesh" userId="4650cd39-8dbb-4c0f-8fda-594efc81948c" providerId="ADAL" clId="{F7485101-D630-415E-802C-5846BC527CC1}" dt="2025-07-24T07:51:50.562" v="1423" actId="14100"/>
        <pc:sldMkLst>
          <pc:docMk/>
          <pc:sldMk cId="205911797" sldId="868"/>
        </pc:sldMkLst>
      </pc:sldChg>
      <pc:sldChg chg="modSp add mod">
        <pc:chgData name="Bhuvanesh" userId="4650cd39-8dbb-4c0f-8fda-594efc81948c" providerId="ADAL" clId="{F7485101-D630-415E-802C-5846BC527CC1}" dt="2025-07-24T12:04:54.693" v="2611" actId="14100"/>
        <pc:sldMkLst>
          <pc:docMk/>
          <pc:sldMk cId="1847335388" sldId="869"/>
        </pc:sldMkLst>
      </pc:sldChg>
      <pc:sldChg chg="addSp modSp add mod">
        <pc:chgData name="Bhuvanesh" userId="4650cd39-8dbb-4c0f-8fda-594efc81948c" providerId="ADAL" clId="{F7485101-D630-415E-802C-5846BC527CC1}" dt="2025-07-24T11:01:06.056" v="2426" actId="1076"/>
        <pc:sldMkLst>
          <pc:docMk/>
          <pc:sldMk cId="2381208425" sldId="870"/>
        </pc:sldMkLst>
      </pc:sldChg>
      <pc:sldChg chg="addSp delSp modSp add mod">
        <pc:chgData name="Bhuvanesh" userId="4650cd39-8dbb-4c0f-8fda-594efc81948c" providerId="ADAL" clId="{F7485101-D630-415E-802C-5846BC527CC1}" dt="2025-07-24T10:36:17.118" v="2153" actId="20577"/>
        <pc:sldMkLst>
          <pc:docMk/>
          <pc:sldMk cId="2185290858" sldId="871"/>
        </pc:sldMkLst>
      </pc:sldChg>
      <pc:sldChg chg="addSp modSp add mod">
        <pc:chgData name="Bhuvanesh" userId="4650cd39-8dbb-4c0f-8fda-594efc81948c" providerId="ADAL" clId="{F7485101-D630-415E-802C-5846BC527CC1}" dt="2025-07-24T10:37:07.040" v="2171" actId="20577"/>
        <pc:sldMkLst>
          <pc:docMk/>
          <pc:sldMk cId="2782104278" sldId="872"/>
        </pc:sldMkLst>
      </pc:sldChg>
      <pc:sldChg chg="addSp modSp add mod">
        <pc:chgData name="Bhuvanesh" userId="4650cd39-8dbb-4c0f-8fda-594efc81948c" providerId="ADAL" clId="{F7485101-D630-415E-802C-5846BC527CC1}" dt="2025-07-24T10:04:24.293" v="1996"/>
        <pc:sldMkLst>
          <pc:docMk/>
          <pc:sldMk cId="2836845615" sldId="873"/>
        </pc:sldMkLst>
      </pc:sldChg>
      <pc:sldChg chg="addSp delSp modSp add mod">
        <pc:chgData name="Bhuvanesh" userId="4650cd39-8dbb-4c0f-8fda-594efc81948c" providerId="ADAL" clId="{F7485101-D630-415E-802C-5846BC527CC1}" dt="2025-07-24T10:40:17.644" v="2195" actId="20577"/>
        <pc:sldMkLst>
          <pc:docMk/>
          <pc:sldMk cId="3393139025" sldId="874"/>
        </pc:sldMkLst>
      </pc:sldChg>
      <pc:sldChg chg="addSp modSp add mod">
        <pc:chgData name="Bhuvanesh" userId="4650cd39-8dbb-4c0f-8fda-594efc81948c" providerId="ADAL" clId="{F7485101-D630-415E-802C-5846BC527CC1}" dt="2025-07-24T07:56:21.521" v="1477" actId="14100"/>
        <pc:sldMkLst>
          <pc:docMk/>
          <pc:sldMk cId="1625209695" sldId="875"/>
        </pc:sldMkLst>
      </pc:sldChg>
      <pc:sldChg chg="addSp modSp add mod">
        <pc:chgData name="Bhuvanesh" userId="4650cd39-8dbb-4c0f-8fda-594efc81948c" providerId="ADAL" clId="{F7485101-D630-415E-802C-5846BC527CC1}" dt="2025-07-24T11:55:26.588" v="2546" actId="1076"/>
        <pc:sldMkLst>
          <pc:docMk/>
          <pc:sldMk cId="1111586879" sldId="876"/>
        </pc:sldMkLst>
      </pc:sldChg>
      <pc:sldChg chg="modSp add mod">
        <pc:chgData name="Bhuvanesh" userId="4650cd39-8dbb-4c0f-8fda-594efc81948c" providerId="ADAL" clId="{F7485101-D630-415E-802C-5846BC527CC1}" dt="2025-07-24T12:10:17.321" v="2638" actId="14100"/>
        <pc:sldMkLst>
          <pc:docMk/>
          <pc:sldMk cId="825735825" sldId="877"/>
        </pc:sldMkLst>
      </pc:sldChg>
      <pc:sldChg chg="addSp delSp modSp add mod">
        <pc:chgData name="Bhuvanesh" userId="4650cd39-8dbb-4c0f-8fda-594efc81948c" providerId="ADAL" clId="{F7485101-D630-415E-802C-5846BC527CC1}" dt="2025-07-24T10:45:19.817" v="2235" actId="20577"/>
        <pc:sldMkLst>
          <pc:docMk/>
          <pc:sldMk cId="3186236045" sldId="878"/>
        </pc:sldMkLst>
      </pc:sldChg>
      <pc:sldChg chg="addSp modSp add mod">
        <pc:chgData name="Bhuvanesh" userId="4650cd39-8dbb-4c0f-8fda-594efc81948c" providerId="ADAL" clId="{F7485101-D630-415E-802C-5846BC527CC1}" dt="2025-07-24T10:11:08.523" v="2043"/>
        <pc:sldMkLst>
          <pc:docMk/>
          <pc:sldMk cId="491752666" sldId="879"/>
        </pc:sldMkLst>
      </pc:sldChg>
      <pc:sldChg chg="addSp modSp add mod">
        <pc:chgData name="Bhuvanesh" userId="4650cd39-8dbb-4c0f-8fda-594efc81948c" providerId="ADAL" clId="{F7485101-D630-415E-802C-5846BC527CC1}" dt="2025-07-24T11:39:11.474" v="2485" actId="207"/>
        <pc:sldMkLst>
          <pc:docMk/>
          <pc:sldMk cId="4283789639" sldId="880"/>
        </pc:sldMkLst>
      </pc:sldChg>
      <pc:sldChg chg="modSp add mod">
        <pc:chgData name="Bhuvanesh" userId="4650cd39-8dbb-4c0f-8fda-594efc81948c" providerId="ADAL" clId="{F7485101-D630-415E-802C-5846BC527CC1}" dt="2025-07-24T11:04:54.566" v="2473" actId="14100"/>
        <pc:sldMkLst>
          <pc:docMk/>
          <pc:sldMk cId="2937860166" sldId="881"/>
        </pc:sldMkLst>
      </pc:sldChg>
      <pc:sldChg chg="addSp delSp modSp add mod">
        <pc:chgData name="Bhuvanesh" userId="4650cd39-8dbb-4c0f-8fda-594efc81948c" providerId="ADAL" clId="{F7485101-D630-415E-802C-5846BC527CC1}" dt="2025-07-24T10:48:07.144" v="2251" actId="20577"/>
        <pc:sldMkLst>
          <pc:docMk/>
          <pc:sldMk cId="3127225437" sldId="882"/>
        </pc:sldMkLst>
      </pc:sldChg>
      <pc:sldChg chg="addSp modSp add mod">
        <pc:chgData name="Bhuvanesh" userId="4650cd39-8dbb-4c0f-8fda-594efc81948c" providerId="ADAL" clId="{F7485101-D630-415E-802C-5846BC527CC1}" dt="2025-07-24T10:15:26.920" v="2075"/>
        <pc:sldMkLst>
          <pc:docMk/>
          <pc:sldMk cId="4208253142" sldId="883"/>
        </pc:sldMkLst>
      </pc:sldChg>
    </pc:docChg>
  </pc:docChgLst>
  <pc:docChgLst>
    <pc:chgData name="Sowndarya" userId="b5d3d34a-c3dd-4f29-8f7c-1fb43d951dc6" providerId="ADAL" clId="{711FBE5C-8402-471C-931A-FE7E9A269BF0}"/>
    <pc:docChg chg="undo redo custSel addSld delSld modSld">
      <pc:chgData name="Sowndarya" userId="b5d3d34a-c3dd-4f29-8f7c-1fb43d951dc6" providerId="ADAL" clId="{711FBE5C-8402-471C-931A-FE7E9A269BF0}" dt="2025-07-24T12:05:40.569" v="614" actId="20577"/>
      <pc:docMkLst>
        <pc:docMk/>
      </pc:docMkLst>
      <pc:sldChg chg="modSp mod">
        <pc:chgData name="Sowndarya" userId="b5d3d34a-c3dd-4f29-8f7c-1fb43d951dc6" providerId="ADAL" clId="{711FBE5C-8402-471C-931A-FE7E9A269BF0}" dt="2025-07-24T12:05:40.569" v="614" actId="20577"/>
        <pc:sldMkLst>
          <pc:docMk/>
          <pc:sldMk cId="4129944639" sldId="498"/>
        </pc:sldMkLst>
      </pc:sldChg>
      <pc:sldChg chg="addSp modSp">
        <pc:chgData name="Sowndarya" userId="b5d3d34a-c3dd-4f29-8f7c-1fb43d951dc6" providerId="ADAL" clId="{711FBE5C-8402-471C-931A-FE7E9A269BF0}" dt="2025-07-24T06:04:15.028" v="3" actId="14100"/>
        <pc:sldMkLst>
          <pc:docMk/>
          <pc:sldMk cId="2995196123" sldId="733"/>
        </pc:sldMkLst>
      </pc:sldChg>
      <pc:sldChg chg="addSp modSp mod">
        <pc:chgData name="Sowndarya" userId="b5d3d34a-c3dd-4f29-8f7c-1fb43d951dc6" providerId="ADAL" clId="{711FBE5C-8402-471C-931A-FE7E9A269BF0}" dt="2025-07-24T09:58:39.979" v="257" actId="14734"/>
        <pc:sldMkLst>
          <pc:docMk/>
          <pc:sldMk cId="447283173" sldId="755"/>
        </pc:sldMkLst>
      </pc:sldChg>
      <pc:sldChg chg="modSp mod">
        <pc:chgData name="Sowndarya" userId="b5d3d34a-c3dd-4f29-8f7c-1fb43d951dc6" providerId="ADAL" clId="{711FBE5C-8402-471C-931A-FE7E9A269BF0}" dt="2025-07-24T09:19:43.211" v="170" actId="20577"/>
        <pc:sldMkLst>
          <pc:docMk/>
          <pc:sldMk cId="1621722521" sldId="795"/>
        </pc:sldMkLst>
      </pc:sldChg>
      <pc:sldChg chg="addSp delSp modSp mod">
        <pc:chgData name="Sowndarya" userId="b5d3d34a-c3dd-4f29-8f7c-1fb43d951dc6" providerId="ADAL" clId="{711FBE5C-8402-471C-931A-FE7E9A269BF0}" dt="2025-07-24T11:41:52.757" v="562"/>
        <pc:sldMkLst>
          <pc:docMk/>
          <pc:sldMk cId="1199992420" sldId="796"/>
        </pc:sldMkLst>
      </pc:sldChg>
      <pc:sldChg chg="modSp mod">
        <pc:chgData name="Sowndarya" userId="b5d3d34a-c3dd-4f29-8f7c-1fb43d951dc6" providerId="ADAL" clId="{711FBE5C-8402-471C-931A-FE7E9A269BF0}" dt="2025-07-24T11:43:17.751" v="571" actId="20577"/>
        <pc:sldMkLst>
          <pc:docMk/>
          <pc:sldMk cId="2346067150" sldId="797"/>
        </pc:sldMkLst>
      </pc:sldChg>
      <pc:sldChg chg="addSp delSp modSp mod">
        <pc:chgData name="Sowndarya" userId="b5d3d34a-c3dd-4f29-8f7c-1fb43d951dc6" providerId="ADAL" clId="{711FBE5C-8402-471C-931A-FE7E9A269BF0}" dt="2025-07-24T09:24:48.011" v="204" actId="1076"/>
        <pc:sldMkLst>
          <pc:docMk/>
          <pc:sldMk cId="3362115631" sldId="809"/>
        </pc:sldMkLst>
      </pc:sldChg>
      <pc:sldChg chg="addSp delSp modSp mod">
        <pc:chgData name="Sowndarya" userId="b5d3d34a-c3dd-4f29-8f7c-1fb43d951dc6" providerId="ADAL" clId="{711FBE5C-8402-471C-931A-FE7E9A269BF0}" dt="2025-07-24T09:27:07.141" v="237" actId="1076"/>
        <pc:sldMkLst>
          <pc:docMk/>
          <pc:sldMk cId="1383361812" sldId="810"/>
        </pc:sldMkLst>
      </pc:sldChg>
      <pc:sldChg chg="addSp modSp mod">
        <pc:chgData name="Sowndarya" userId="b5d3d34a-c3dd-4f29-8f7c-1fb43d951dc6" providerId="ADAL" clId="{711FBE5C-8402-471C-931A-FE7E9A269BF0}" dt="2025-07-24T09:28:15.382" v="250" actId="14100"/>
        <pc:sldMkLst>
          <pc:docMk/>
          <pc:sldMk cId="4179301006" sldId="811"/>
        </pc:sldMkLst>
      </pc:sldChg>
      <pc:sldChg chg="addSp delSp modSp mod">
        <pc:chgData name="Sowndarya" userId="b5d3d34a-c3dd-4f29-8f7c-1fb43d951dc6" providerId="ADAL" clId="{711FBE5C-8402-471C-931A-FE7E9A269BF0}" dt="2025-07-24T11:54:04.500" v="601"/>
        <pc:sldMkLst>
          <pc:docMk/>
          <pc:sldMk cId="514396793" sldId="812"/>
        </pc:sldMkLst>
      </pc:sldChg>
      <pc:sldChg chg="addSp modSp mod">
        <pc:chgData name="Sowndarya" userId="b5d3d34a-c3dd-4f29-8f7c-1fb43d951dc6" providerId="ADAL" clId="{711FBE5C-8402-471C-931A-FE7E9A269BF0}" dt="2025-07-24T10:12:13.727" v="322" actId="113"/>
        <pc:sldMkLst>
          <pc:docMk/>
          <pc:sldMk cId="2739034322" sldId="819"/>
        </pc:sldMkLst>
      </pc:sldChg>
      <pc:sldChg chg="addSp modSp mod">
        <pc:chgData name="Sowndarya" userId="b5d3d34a-c3dd-4f29-8f7c-1fb43d951dc6" providerId="ADAL" clId="{711FBE5C-8402-471C-931A-FE7E9A269BF0}" dt="2025-07-24T10:52:04.207" v="536" actId="1076"/>
        <pc:sldMkLst>
          <pc:docMk/>
          <pc:sldMk cId="3102836255" sldId="820"/>
        </pc:sldMkLst>
      </pc:sldChg>
      <pc:sldChg chg="addSp modSp mod">
        <pc:chgData name="Sowndarya" userId="b5d3d34a-c3dd-4f29-8f7c-1fb43d951dc6" providerId="ADAL" clId="{711FBE5C-8402-471C-931A-FE7E9A269BF0}" dt="2025-07-24T10:44:10.329" v="514" actId="14100"/>
        <pc:sldMkLst>
          <pc:docMk/>
          <pc:sldMk cId="654024980" sldId="821"/>
        </pc:sldMkLst>
      </pc:sldChg>
      <pc:sldChg chg="addSp modSp mod">
        <pc:chgData name="Sowndarya" userId="b5d3d34a-c3dd-4f29-8f7c-1fb43d951dc6" providerId="ADAL" clId="{711FBE5C-8402-471C-931A-FE7E9A269BF0}" dt="2025-07-24T10:27:57.106" v="408" actId="123"/>
        <pc:sldMkLst>
          <pc:docMk/>
          <pc:sldMk cId="1874278574" sldId="822"/>
        </pc:sldMkLst>
      </pc:sldChg>
      <pc:sldChg chg="addSp delSp modSp mod">
        <pc:chgData name="Sowndarya" userId="b5d3d34a-c3dd-4f29-8f7c-1fb43d951dc6" providerId="ADAL" clId="{711FBE5C-8402-471C-931A-FE7E9A269BF0}" dt="2025-07-24T10:09:04.657" v="300" actId="478"/>
        <pc:sldMkLst>
          <pc:docMk/>
          <pc:sldMk cId="3289651907" sldId="827"/>
        </pc:sldMkLst>
      </pc:sldChg>
      <pc:sldChg chg="addSp modSp mod">
        <pc:chgData name="Sowndarya" userId="b5d3d34a-c3dd-4f29-8f7c-1fb43d951dc6" providerId="ADAL" clId="{711FBE5C-8402-471C-931A-FE7E9A269BF0}" dt="2025-07-24T11:42:22.698" v="564" actId="1076"/>
        <pc:sldMkLst>
          <pc:docMk/>
          <pc:sldMk cId="3275688064" sldId="828"/>
        </pc:sldMkLst>
      </pc:sldChg>
      <pc:sldChg chg="addSp modSp mod">
        <pc:chgData name="Sowndarya" userId="b5d3d34a-c3dd-4f29-8f7c-1fb43d951dc6" providerId="ADAL" clId="{711FBE5C-8402-471C-931A-FE7E9A269BF0}" dt="2025-07-24T10:38:35.471" v="476" actId="1076"/>
        <pc:sldMkLst>
          <pc:docMk/>
          <pc:sldMk cId="2689034238" sldId="831"/>
        </pc:sldMkLst>
      </pc:sldChg>
      <pc:sldChg chg="modSp mod">
        <pc:chgData name="Sowndarya" userId="b5d3d34a-c3dd-4f29-8f7c-1fb43d951dc6" providerId="ADAL" clId="{711FBE5C-8402-471C-931A-FE7E9A269BF0}" dt="2025-07-24T08:51:38.993" v="45" actId="20577"/>
        <pc:sldMkLst>
          <pc:docMk/>
          <pc:sldMk cId="2046395462" sldId="834"/>
        </pc:sldMkLst>
      </pc:sldChg>
      <pc:sldChg chg="modSp mod">
        <pc:chgData name="Sowndarya" userId="b5d3d34a-c3dd-4f29-8f7c-1fb43d951dc6" providerId="ADAL" clId="{711FBE5C-8402-471C-931A-FE7E9A269BF0}" dt="2025-07-24T09:19:37.564" v="166" actId="20577"/>
        <pc:sldMkLst>
          <pc:docMk/>
          <pc:sldMk cId="3662470733" sldId="843"/>
        </pc:sldMkLst>
      </pc:sldChg>
      <pc:sldChg chg="addSp modSp mod">
        <pc:chgData name="Sowndarya" userId="b5d3d34a-c3dd-4f29-8f7c-1fb43d951dc6" providerId="ADAL" clId="{711FBE5C-8402-471C-931A-FE7E9A269BF0}" dt="2025-07-24T10:27:31.632" v="404" actId="1076"/>
        <pc:sldMkLst>
          <pc:docMk/>
          <pc:sldMk cId="3788092890" sldId="845"/>
        </pc:sldMkLst>
      </pc:sldChg>
      <pc:sldChg chg="addSp modSp mod">
        <pc:chgData name="Sowndarya" userId="b5d3d34a-c3dd-4f29-8f7c-1fb43d951dc6" providerId="ADAL" clId="{711FBE5C-8402-471C-931A-FE7E9A269BF0}" dt="2025-07-24T10:45:21.406" v="527" actId="1076"/>
        <pc:sldMkLst>
          <pc:docMk/>
          <pc:sldMk cId="2339810224" sldId="848"/>
        </pc:sldMkLst>
      </pc:sldChg>
      <pc:sldChg chg="addSp modSp mod">
        <pc:chgData name="Sowndarya" userId="b5d3d34a-c3dd-4f29-8f7c-1fb43d951dc6" providerId="ADAL" clId="{711FBE5C-8402-471C-931A-FE7E9A269BF0}" dt="2025-07-24T09:19:48.400" v="174" actId="20577"/>
        <pc:sldMkLst>
          <pc:docMk/>
          <pc:sldMk cId="294735371" sldId="851"/>
        </pc:sldMkLst>
      </pc:sldChg>
      <pc:sldChg chg="addSp delSp modSp mod">
        <pc:chgData name="Sowndarya" userId="b5d3d34a-c3dd-4f29-8f7c-1fb43d951dc6" providerId="ADAL" clId="{711FBE5C-8402-471C-931A-FE7E9A269BF0}" dt="2025-07-24T09:10:22.838" v="124" actId="1076"/>
        <pc:sldMkLst>
          <pc:docMk/>
          <pc:sldMk cId="2382667976" sldId="852"/>
        </pc:sldMkLst>
      </pc:sldChg>
      <pc:sldChg chg="addSp modSp mod">
        <pc:chgData name="Sowndarya" userId="b5d3d34a-c3dd-4f29-8f7c-1fb43d951dc6" providerId="ADAL" clId="{711FBE5C-8402-471C-931A-FE7E9A269BF0}" dt="2025-07-24T09:11:14.687" v="126" actId="22"/>
        <pc:sldMkLst>
          <pc:docMk/>
          <pc:sldMk cId="700125470" sldId="853"/>
        </pc:sldMkLst>
      </pc:sldChg>
      <pc:sldChg chg="addSp modSp mod">
        <pc:chgData name="Sowndarya" userId="b5d3d34a-c3dd-4f29-8f7c-1fb43d951dc6" providerId="ADAL" clId="{711FBE5C-8402-471C-931A-FE7E9A269BF0}" dt="2025-07-24T09:12:58.678" v="131" actId="1076"/>
        <pc:sldMkLst>
          <pc:docMk/>
          <pc:sldMk cId="740671461" sldId="854"/>
        </pc:sldMkLst>
      </pc:sldChg>
      <pc:sldChg chg="addSp mod">
        <pc:chgData name="Sowndarya" userId="b5d3d34a-c3dd-4f29-8f7c-1fb43d951dc6" providerId="ADAL" clId="{711FBE5C-8402-471C-931A-FE7E9A269BF0}" dt="2025-07-24T09:13:21.003" v="132" actId="22"/>
        <pc:sldMkLst>
          <pc:docMk/>
          <pc:sldMk cId="2687540063" sldId="855"/>
        </pc:sldMkLst>
      </pc:sldChg>
      <pc:sldChg chg="addSp mod">
        <pc:chgData name="Sowndarya" userId="b5d3d34a-c3dd-4f29-8f7c-1fb43d951dc6" providerId="ADAL" clId="{711FBE5C-8402-471C-931A-FE7E9A269BF0}" dt="2025-07-24T09:14:39.483" v="137" actId="22"/>
        <pc:sldMkLst>
          <pc:docMk/>
          <pc:sldMk cId="1642161380" sldId="856"/>
        </pc:sldMkLst>
      </pc:sldChg>
      <pc:sldChg chg="addSp modSp mod">
        <pc:chgData name="Sowndarya" userId="b5d3d34a-c3dd-4f29-8f7c-1fb43d951dc6" providerId="ADAL" clId="{711FBE5C-8402-471C-931A-FE7E9A269BF0}" dt="2025-07-24T09:14:18.425" v="136" actId="1076"/>
        <pc:sldMkLst>
          <pc:docMk/>
          <pc:sldMk cId="2054201480" sldId="858"/>
        </pc:sldMkLst>
      </pc:sldChg>
      <pc:sldChg chg="addSp mod">
        <pc:chgData name="Sowndarya" userId="b5d3d34a-c3dd-4f29-8f7c-1fb43d951dc6" providerId="ADAL" clId="{711FBE5C-8402-471C-931A-FE7E9A269BF0}" dt="2025-07-24T09:12:22.709" v="129" actId="22"/>
        <pc:sldMkLst>
          <pc:docMk/>
          <pc:sldMk cId="1457244739" sldId="859"/>
        </pc:sldMkLst>
      </pc:sldChg>
      <pc:sldChg chg="addSp modSp mod">
        <pc:chgData name="Sowndarya" userId="b5d3d34a-c3dd-4f29-8f7c-1fb43d951dc6" providerId="ADAL" clId="{711FBE5C-8402-471C-931A-FE7E9A269BF0}" dt="2025-07-24T09:15:19.898" v="140" actId="1076"/>
        <pc:sldMkLst>
          <pc:docMk/>
          <pc:sldMk cId="462878275" sldId="864"/>
        </pc:sldMkLst>
      </pc:sldChg>
      <pc:sldChg chg="modSp mod">
        <pc:chgData name="Sowndarya" userId="b5d3d34a-c3dd-4f29-8f7c-1fb43d951dc6" providerId="ADAL" clId="{711FBE5C-8402-471C-931A-FE7E9A269BF0}" dt="2025-07-24T08:51:35.469" v="42" actId="20577"/>
        <pc:sldMkLst>
          <pc:docMk/>
          <pc:sldMk cId="816687985" sldId="867"/>
        </pc:sldMkLst>
      </pc:sldChg>
      <pc:sldChg chg="addSp delSp modSp mod">
        <pc:chgData name="Sowndarya" userId="b5d3d34a-c3dd-4f29-8f7c-1fb43d951dc6" providerId="ADAL" clId="{711FBE5C-8402-471C-931A-FE7E9A269BF0}" dt="2025-07-24T11:52:09.695" v="597" actId="478"/>
        <pc:sldMkLst>
          <pc:docMk/>
          <pc:sldMk cId="1847335388" sldId="869"/>
        </pc:sldMkLst>
      </pc:sldChg>
      <pc:sldChg chg="addSp modSp mod">
        <pc:chgData name="Sowndarya" userId="b5d3d34a-c3dd-4f29-8f7c-1fb43d951dc6" providerId="ADAL" clId="{711FBE5C-8402-471C-931A-FE7E9A269BF0}" dt="2025-07-24T10:28:19.122" v="413" actId="404"/>
        <pc:sldMkLst>
          <pc:docMk/>
          <pc:sldMk cId="2381208425" sldId="870"/>
        </pc:sldMkLst>
      </pc:sldChg>
      <pc:sldChg chg="addSp modSp mod">
        <pc:chgData name="Sowndarya" userId="b5d3d34a-c3dd-4f29-8f7c-1fb43d951dc6" providerId="ADAL" clId="{711FBE5C-8402-471C-931A-FE7E9A269BF0}" dt="2025-07-24T09:11:38.842" v="128" actId="1076"/>
        <pc:sldMkLst>
          <pc:docMk/>
          <pc:sldMk cId="2836845615" sldId="873"/>
        </pc:sldMkLst>
      </pc:sldChg>
      <pc:sldChg chg="addSp modSp mod">
        <pc:chgData name="Sowndarya" userId="b5d3d34a-c3dd-4f29-8f7c-1fb43d951dc6" providerId="ADAL" clId="{711FBE5C-8402-471C-931A-FE7E9A269BF0}" dt="2025-07-24T09:27:39.113" v="244" actId="1076"/>
        <pc:sldMkLst>
          <pc:docMk/>
          <pc:sldMk cId="1111586879" sldId="876"/>
        </pc:sldMkLst>
      </pc:sldChg>
      <pc:sldChg chg="addSp delSp modSp mod">
        <pc:chgData name="Sowndarya" userId="b5d3d34a-c3dd-4f29-8f7c-1fb43d951dc6" providerId="ADAL" clId="{711FBE5C-8402-471C-931A-FE7E9A269BF0}" dt="2025-07-24T10:35:23.647" v="459" actId="1076"/>
        <pc:sldMkLst>
          <pc:docMk/>
          <pc:sldMk cId="825735825" sldId="877"/>
        </pc:sldMkLst>
      </pc:sldChg>
      <pc:sldChg chg="addSp modSp mod">
        <pc:chgData name="Sowndarya" userId="b5d3d34a-c3dd-4f29-8f7c-1fb43d951dc6" providerId="ADAL" clId="{711FBE5C-8402-471C-931A-FE7E9A269BF0}" dt="2025-07-24T09:13:51.262" v="134" actId="1076"/>
        <pc:sldMkLst>
          <pc:docMk/>
          <pc:sldMk cId="491752666" sldId="879"/>
        </pc:sldMkLst>
      </pc:sldChg>
      <pc:sldChg chg="addSp modSp mod">
        <pc:chgData name="Sowndarya" userId="b5d3d34a-c3dd-4f29-8f7c-1fb43d951dc6" providerId="ADAL" clId="{711FBE5C-8402-471C-931A-FE7E9A269BF0}" dt="2025-07-24T10:46:19.281" v="530" actId="1076"/>
        <pc:sldMkLst>
          <pc:docMk/>
          <pc:sldMk cId="2937860166" sldId="881"/>
        </pc:sldMkLst>
      </pc:sldChg>
      <pc:sldChg chg="addSp mod">
        <pc:chgData name="Sowndarya" userId="b5d3d34a-c3dd-4f29-8f7c-1fb43d951dc6" providerId="ADAL" clId="{711FBE5C-8402-471C-931A-FE7E9A269BF0}" dt="2025-07-24T09:14:56.867" v="138" actId="22"/>
        <pc:sldMkLst>
          <pc:docMk/>
          <pc:sldMk cId="4208253142" sldId="883"/>
        </pc:sldMkLst>
      </pc:sldChg>
      <pc:sldChg chg="add del">
        <pc:chgData name="Sowndarya" userId="b5d3d34a-c3dd-4f29-8f7c-1fb43d951dc6" providerId="ADAL" clId="{711FBE5C-8402-471C-931A-FE7E9A269BF0}" dt="2025-07-24T09:21:39.527" v="183" actId="47"/>
        <pc:sldMkLst>
          <pc:docMk/>
          <pc:sldMk cId="1080910096" sldId="884"/>
        </pc:sldMkLst>
      </pc:sldChg>
      <pc:sldChg chg="delSp modSp add del mod">
        <pc:chgData name="Sowndarya" userId="b5d3d34a-c3dd-4f29-8f7c-1fb43d951dc6" providerId="ADAL" clId="{711FBE5C-8402-471C-931A-FE7E9A269BF0}" dt="2025-07-24T09:19:32.032" v="164" actId="47"/>
        <pc:sldMkLst>
          <pc:docMk/>
          <pc:sldMk cId="1734677535" sldId="884"/>
        </pc:sldMkLst>
      </pc:sldChg>
    </pc:docChg>
  </pc:docChgLst>
  <pc:docChgLst>
    <pc:chgData name="Biswa" userId="S::bbanik@tonikbank.com::26f52a98-3216-49f8-95c0-92c9bbdc30ba" providerId="AD" clId="Web-{2BF47E2E-5420-5A28-608E-8DAC6F13D4F4}"/>
    <pc:docChg chg="modSld">
      <pc:chgData name="Biswa" userId="S::bbanik@tonikbank.com::26f52a98-3216-49f8-95c0-92c9bbdc30ba" providerId="AD" clId="Web-{2BF47E2E-5420-5A28-608E-8DAC6F13D4F4}" dt="2025-07-30T05:29:25.149" v="2" actId="14100"/>
      <pc:docMkLst>
        <pc:docMk/>
      </pc:docMkLst>
      <pc:sldChg chg="modSp">
        <pc:chgData name="Biswa" userId="S::bbanik@tonikbank.com::26f52a98-3216-49f8-95c0-92c9bbdc30ba" providerId="AD" clId="Web-{2BF47E2E-5420-5A28-608E-8DAC6F13D4F4}" dt="2025-07-30T05:29:25.149" v="2" actId="14100"/>
        <pc:sldMkLst>
          <pc:docMk/>
          <pc:sldMk cId="3362115631" sldId="809"/>
        </pc:sldMkLst>
      </pc:sldChg>
      <pc:sldChg chg="modSp">
        <pc:chgData name="Biswa" userId="S::bbanik@tonikbank.com::26f52a98-3216-49f8-95c0-92c9bbdc30ba" providerId="AD" clId="Web-{2BF47E2E-5420-5A28-608E-8DAC6F13D4F4}" dt="2025-07-30T05:28:29.040" v="0" actId="14100"/>
        <pc:sldMkLst>
          <pc:docMk/>
          <pc:sldMk cId="2382667976" sldId="852"/>
        </pc:sldMkLst>
      </pc:sldChg>
    </pc:docChg>
  </pc:docChgLst>
  <pc:docChgLst>
    <pc:chgData name="Guest User" userId="S::urn:spo:tenantanon#2fe6762b-2c15-4a41-9779-d487e594fbaf::" providerId="AD" clId="Web-{18432486-07BB-8B2C-BD25-0F1F23054102}"/>
    <pc:docChg chg="modSld">
      <pc:chgData name="Guest User" userId="S::urn:spo:tenantanon#2fe6762b-2c15-4a41-9779-d487e594fbaf::" providerId="AD" clId="Web-{18432486-07BB-8B2C-BD25-0F1F23054102}" dt="2025-08-12T04:02:13.050" v="19" actId="14100"/>
      <pc:docMkLst>
        <pc:docMk/>
      </pc:docMkLst>
      <pc:sldChg chg="addSp delSp modSp">
        <pc:chgData name="Guest User" userId="S::urn:spo:tenantanon#2fe6762b-2c15-4a41-9779-d487e594fbaf::" providerId="AD" clId="Web-{18432486-07BB-8B2C-BD25-0F1F23054102}" dt="2025-08-12T04:02:13.050" v="19" actId="14100"/>
        <pc:sldMkLst>
          <pc:docMk/>
          <pc:sldMk cId="3339382147" sldId="865"/>
        </pc:sldMkLst>
        <pc:spChg chg="add mod">
          <ac:chgData name="Guest User" userId="S::urn:spo:tenantanon#2fe6762b-2c15-4a41-9779-d487e594fbaf::" providerId="AD" clId="Web-{18432486-07BB-8B2C-BD25-0F1F23054102}" dt="2025-08-12T04:01:59.533" v="16" actId="14100"/>
          <ac:spMkLst>
            <pc:docMk/>
            <pc:sldMk cId="3339382147" sldId="865"/>
            <ac:spMk id="6" creationId="{A730B113-C13D-5674-8761-5C13DCE8E3F5}"/>
          </ac:spMkLst>
        </pc:spChg>
        <pc:spChg chg="add mod">
          <ac:chgData name="Guest User" userId="S::urn:spo:tenantanon#2fe6762b-2c15-4a41-9779-d487e594fbaf::" providerId="AD" clId="Web-{18432486-07BB-8B2C-BD25-0F1F23054102}" dt="2025-08-12T04:02:13.050" v="19" actId="14100"/>
          <ac:spMkLst>
            <pc:docMk/>
            <pc:sldMk cId="3339382147" sldId="865"/>
            <ac:spMk id="7" creationId="{9235BD61-60F0-5DD7-9A4E-5E3F76771A81}"/>
          </ac:spMkLst>
        </pc:spChg>
      </pc:sldChg>
    </pc:docChg>
  </pc:docChgLst>
  <pc:docChgLst>
    <pc:chgData name="Prakatheesh Jeevanantham" userId="S::pjeevanantham@tonikbank.com::77c19310-3ecb-407f-817d-62fea43d0123" providerId="AD" clId="Web-{BFF881F0-31FB-D8AC-4CA1-23EA866DDC7D}"/>
    <pc:docChg chg="modSld">
      <pc:chgData name="Prakatheesh Jeevanantham" userId="S::pjeevanantham@tonikbank.com::77c19310-3ecb-407f-817d-62fea43d0123" providerId="AD" clId="Web-{BFF881F0-31FB-D8AC-4CA1-23EA866DDC7D}" dt="2025-07-21T08:04:46.679" v="662" actId="20577"/>
      <pc:docMkLst>
        <pc:docMk/>
      </pc:docMkLst>
      <pc:sldChg chg="modSp">
        <pc:chgData name="Prakatheesh Jeevanantham" userId="S::pjeevanantham@tonikbank.com::77c19310-3ecb-407f-817d-62fea43d0123" providerId="AD" clId="Web-{BFF881F0-31FB-D8AC-4CA1-23EA866DDC7D}" dt="2025-07-21T07:32:45.249" v="336" actId="14100"/>
        <pc:sldMkLst>
          <pc:docMk/>
          <pc:sldMk cId="2717469093" sldId="807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8:04:46.679" v="662" actId="20577"/>
        <pc:sldMkLst>
          <pc:docMk/>
          <pc:sldMk cId="2232371839" sldId="808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13:57.836" v="26" actId="20577"/>
        <pc:sldMkLst>
          <pc:docMk/>
          <pc:sldMk cId="3101752819" sldId="817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15:28.026" v="29" actId="14100"/>
        <pc:sldMkLst>
          <pc:docMk/>
          <pc:sldMk cId="2849733831" sldId="818"/>
        </pc:sldMkLst>
      </pc:sldChg>
      <pc:sldChg chg="addSp delSp modSp">
        <pc:chgData name="Prakatheesh Jeevanantham" userId="S::pjeevanantham@tonikbank.com::77c19310-3ecb-407f-817d-62fea43d0123" providerId="AD" clId="Web-{BFF881F0-31FB-D8AC-4CA1-23EA866DDC7D}" dt="2025-07-21T06:40:36.412" v="85" actId="20577"/>
        <pc:sldMkLst>
          <pc:docMk/>
          <pc:sldMk cId="2739034322" sldId="819"/>
        </pc:sldMkLst>
      </pc:sldChg>
      <pc:sldChg chg="addSp delSp modSp">
        <pc:chgData name="Prakatheesh Jeevanantham" userId="S::pjeevanantham@tonikbank.com::77c19310-3ecb-407f-817d-62fea43d0123" providerId="AD" clId="Web-{BFF881F0-31FB-D8AC-4CA1-23EA866DDC7D}" dt="2025-07-21T06:56:24.201" v="224" actId="20577"/>
        <pc:sldMkLst>
          <pc:docMk/>
          <pc:sldMk cId="2988669699" sldId="820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57:55.437" v="231" actId="20577"/>
        <pc:sldMkLst>
          <pc:docMk/>
          <pc:sldMk cId="654024980" sldId="821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58:27.586" v="630" actId="20577"/>
        <pc:sldMkLst>
          <pc:docMk/>
          <pc:sldMk cId="3914449944" sldId="822"/>
        </pc:sldMkLst>
      </pc:sldChg>
      <pc:sldChg chg="addSp delSp modSp">
        <pc:chgData name="Prakatheesh Jeevanantham" userId="S::pjeevanantham@tonikbank.com::77c19310-3ecb-407f-817d-62fea43d0123" providerId="AD" clId="Web-{BFF881F0-31FB-D8AC-4CA1-23EA866DDC7D}" dt="2025-07-21T07:49:38.071" v="576" actId="20577"/>
        <pc:sldMkLst>
          <pc:docMk/>
          <pc:sldMk cId="3708169300" sldId="823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44:38.876" v="502" actId="20577"/>
        <pc:sldMkLst>
          <pc:docMk/>
          <pc:sldMk cId="4104916730" sldId="824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40:59.667" v="437" actId="20577"/>
        <pc:sldMkLst>
          <pc:docMk/>
          <pc:sldMk cId="3352932447" sldId="825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8:00:46.793" v="647" actId="20577"/>
        <pc:sldMkLst>
          <pc:docMk/>
          <pc:sldMk cId="4192174844" sldId="826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24:53.575" v="57" actId="20577"/>
        <pc:sldMkLst>
          <pc:docMk/>
          <pc:sldMk cId="3289651907" sldId="827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25:10.185" v="58" actId="20577"/>
        <pc:sldMkLst>
          <pc:docMk/>
          <pc:sldMk cId="3275688064" sldId="828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5:53:56.658" v="0" actId="20577"/>
        <pc:sldMkLst>
          <pc:docMk/>
          <pc:sldMk cId="2664180545" sldId="829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07:49.046" v="329" actId="14100"/>
        <pc:sldMkLst>
          <pc:docMk/>
          <pc:sldMk cId="3228720938" sldId="830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18:20.507" v="332" actId="14100"/>
        <pc:sldMkLst>
          <pc:docMk/>
          <pc:sldMk cId="2689034238" sldId="831"/>
        </pc:sldMkLst>
      </pc:sldChg>
      <pc:sldChg chg="addSp delSp modSp">
        <pc:chgData name="Prakatheesh Jeevanantham" userId="S::pjeevanantham@tonikbank.com::77c19310-3ecb-407f-817d-62fea43d0123" providerId="AD" clId="Web-{BFF881F0-31FB-D8AC-4CA1-23EA866DDC7D}" dt="2025-07-21T06:44:30.418" v="113" actId="20577"/>
        <pc:sldMkLst>
          <pc:docMk/>
          <pc:sldMk cId="3788092890" sldId="845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8:03:48.833" v="654" actId="20577"/>
        <pc:sldMkLst>
          <pc:docMk/>
          <pc:sldMk cId="2339810224" sldId="8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C7149-8188-4131-8652-9E25F2EA2171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E9B6C-DEB6-457A-8CF6-DD1877502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1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32B3C1-5BB2-43C2-AF37-BC9A4E3B5491}" type="slidenum">
              <a:rPr kumimoji="0" lang="en-P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P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Descriptions need to be added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8EB54-8893-437B-AC7F-57129B52E2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87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Descriptions need to be added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8EB54-8893-437B-AC7F-57129B52E2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44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Descriptions need to be updated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8EB54-8893-437B-AC7F-57129B52E2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63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7258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8477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D44-27E8-4F05-B21C-5BBA8C9AFF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053" y="1737438"/>
            <a:ext cx="5108575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24EA-1BBD-4479-A31F-033E7DC270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374" y="1737438"/>
            <a:ext cx="5108400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1946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48119"/>
            <a:ext cx="10369550" cy="416532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2C4C44-1466-4515-88F2-3DD924B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10725230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A842CBA2-6ADB-402E-989B-420BCA4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482D7-B02B-47E4-ABE6-DA44F4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17023053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33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BD5A-1D7B-466C-B524-87FD02010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4" y="2321859"/>
            <a:ext cx="10369551" cy="22142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Chapter #</a:t>
            </a:r>
            <a:br>
              <a:rPr lang="en-PH" noProof="0"/>
            </a:br>
            <a:r>
              <a:rPr lang="en-PH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7482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10000"/>
              </a:lnSpc>
              <a:defRPr sz="3150" spc="-90" baseline="0"/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B1F9-27C6-40AE-9DAF-99CB30D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224" y="2151073"/>
            <a:ext cx="3960814" cy="376236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8194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64D0EC-DF14-47AE-A965-A789B32347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78682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3368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11695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84929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086-4934-4BA0-BFE6-A6CF737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784" y="981075"/>
            <a:ext cx="3960815" cy="4932363"/>
          </a:xfrm>
        </p:spPr>
        <p:txBody>
          <a:bodyPr/>
          <a:lstStyle>
            <a:lvl1pPr marL="342000" indent="-342000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05878BF-004C-4634-AE51-76B9BDB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68C63-61FF-47FD-9A18-28597DE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789699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D91FF71-2EEB-4774-8F90-FE5ACB1A498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11225" y="1951038"/>
            <a:ext cx="3960813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PH" noProof="0"/>
              <a:t>Click to insert a chart</a:t>
            </a:r>
          </a:p>
        </p:txBody>
      </p:sp>
    </p:spTree>
    <p:extLst>
      <p:ext uri="{BB962C8B-B14F-4D97-AF65-F5344CB8AC3E}">
        <p14:creationId xmlns:p14="http://schemas.microsoft.com/office/powerpoint/2010/main" val="31787729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AA22-CA34-4A50-973C-127FD12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23" y="2505075"/>
            <a:ext cx="5086352" cy="340836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PH" sz="1800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PH" sz="110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4EDA-1701-4A8D-8879-6F669F44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86352" cy="34083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Second level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1D86E5-50D9-41CC-9F95-B4AA835286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23F7DC-C3F0-4EE3-B615-04ACDE54257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72199" y="1681162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4314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96301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3005-0E1E-40F0-BDE2-EADB9B99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356161"/>
            <a:ext cx="1036955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65F2-578C-4CAA-89BF-4F38B188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5" y="1825625"/>
            <a:ext cx="1036955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C471-B851-4A46-ABDC-9A326724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1224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A933-1C71-4162-8CD9-4E532792FE2B}" type="datetimeFigureOut">
              <a:rPr lang="en-PH" noProof="0" smtClean="0"/>
              <a:t>03/09/2025</a:t>
            </a:fld>
            <a:endParaRPr lang="en-P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0257-3C46-4366-8401-6FAB38D0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A957-F719-44B5-9861-6AE31885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D36C-296C-4C41-928D-13DEBF2E67EF}" type="slidenum">
              <a:rPr lang="en-PH" noProof="0" smtClean="0"/>
              <a:t>‹#›</a:t>
            </a:fld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14379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3725">
          <p15:clr>
            <a:srgbClr val="F26B43"/>
          </p15:clr>
        </p15:guide>
        <p15:guide id="4" pos="2479">
          <p15:clr>
            <a:srgbClr val="F26B43"/>
          </p15:clr>
        </p15:guide>
        <p15:guide id="5" pos="3069">
          <p15:clr>
            <a:srgbClr val="F26B43"/>
          </p15:clr>
        </p15:guide>
        <p15:guide id="6" pos="3840">
          <p15:clr>
            <a:srgbClr val="F26B43"/>
          </p15:clr>
        </p15:guide>
        <p15:guide id="7" pos="4611">
          <p15:clr>
            <a:srgbClr val="F26B43"/>
          </p15:clr>
        </p15:guide>
        <p15:guide id="8" pos="5201">
          <p15:clr>
            <a:srgbClr val="F26B43"/>
          </p15:clr>
        </p15:guide>
        <p15:guide id="9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/>
          </a:bodyPr>
          <a:lstStyle/>
          <a:p>
            <a:r>
              <a:rPr lang="en-US"/>
              <a:t>CASH Alpha CIC Model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 (Sowndarya, Bhuvanesh)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>
                <a:solidFill>
                  <a:srgbClr val="785AFF"/>
                </a:solidFill>
                <a:latin typeface="Univers LT"/>
              </a:rPr>
              <a:t>24</a:t>
            </a:r>
            <a:r>
              <a:rPr lang="en-US" b="1" baseline="30000">
                <a:solidFill>
                  <a:srgbClr val="785AFF"/>
                </a:solidFill>
                <a:latin typeface="Univers LT"/>
              </a:rPr>
              <a:t>th</a:t>
            </a:r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July 2025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2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2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8589-9266-5D92-8049-83F978542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EAD37-360E-D9EB-51BF-19D7529E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05" y="360860"/>
            <a:ext cx="10863820" cy="787041"/>
          </a:xfrm>
        </p:spPr>
        <p:txBody>
          <a:bodyPr>
            <a:normAutofit fontScale="90000"/>
          </a:bodyPr>
          <a:lstStyle/>
          <a:p>
            <a:br>
              <a:rPr lang="en-US" sz="2500">
                <a:ea typeface="+mj-lt"/>
                <a:cs typeface="+mj-lt"/>
              </a:rPr>
            </a:br>
            <a:endParaRPr lang="en-IN" sz="3200">
              <a:ea typeface="+mj-lt"/>
              <a:cs typeface="+mj-lt"/>
            </a:endParaRPr>
          </a:p>
          <a:p>
            <a:endParaRPr lang="en-US" sz="3200" b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EE5C8-A90C-D34A-C0FD-4ED9C172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81" y="1126205"/>
            <a:ext cx="5125165" cy="157184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18B5B-0405-E2C5-B005-575470F2FCD0}"/>
              </a:ext>
            </a:extLst>
          </p:cNvPr>
          <p:cNvGraphicFramePr>
            <a:graphicFrameLocks noGrp="1"/>
          </p:cNvGraphicFramePr>
          <p:nvPr/>
        </p:nvGraphicFramePr>
        <p:xfrm>
          <a:off x="664090" y="2659394"/>
          <a:ext cx="11120560" cy="300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255">
                  <a:extLst>
                    <a:ext uri="{9D8B030D-6E8A-4147-A177-3AD203B41FA5}">
                      <a16:colId xmlns:a16="http://schemas.microsoft.com/office/drawing/2014/main" val="1916558486"/>
                    </a:ext>
                  </a:extLst>
                </a:gridCol>
                <a:gridCol w="1492627">
                  <a:extLst>
                    <a:ext uri="{9D8B030D-6E8A-4147-A177-3AD203B41FA5}">
                      <a16:colId xmlns:a16="http://schemas.microsoft.com/office/drawing/2014/main" val="376610393"/>
                    </a:ext>
                  </a:extLst>
                </a:gridCol>
                <a:gridCol w="2839025">
                  <a:extLst>
                    <a:ext uri="{9D8B030D-6E8A-4147-A177-3AD203B41FA5}">
                      <a16:colId xmlns:a16="http://schemas.microsoft.com/office/drawing/2014/main" val="459943395"/>
                    </a:ext>
                  </a:extLst>
                </a:gridCol>
                <a:gridCol w="5528653">
                  <a:extLst>
                    <a:ext uri="{9D8B030D-6E8A-4147-A177-3AD203B41FA5}">
                      <a16:colId xmlns:a16="http://schemas.microsoft.com/office/drawing/2014/main" val="3353850489"/>
                    </a:ext>
                  </a:extLst>
                </a:gridCol>
              </a:tblGrid>
              <a:tr h="5029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What It Shows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How to Interpret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929088686"/>
                  </a:ext>
                </a:extLst>
              </a:tr>
              <a:tr h="624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Blue Line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 Target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average true target value in each feature bin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If the line jumps around a lot, the target is unstable or noisy. If it moves smoothly, the target changes in a steady way.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0272606"/>
                  </a:ext>
                </a:extLst>
              </a:tr>
              <a:tr h="624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Red Dashed Line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 Prediction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model’s average prediction in each bin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Should generally follow the blue line. If it's a bit smoother, that means the model is generalizing well and avoiding overfitting.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8178330"/>
                  </a:ext>
                </a:extLst>
              </a:tr>
              <a:tr h="624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Green Bars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Objects per Bin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number of data points in each bin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Taller bars mean the signal is reliable. Very short bars mean there’s not much data, so predictions might be risky or unreliable.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9001923"/>
                  </a:ext>
                </a:extLst>
              </a:tr>
              <a:tr h="624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Purple Dotted Line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 Prediction with Substituted Feature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What the model would predict if this feature was shuffled or replaced randomly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If it stays close to the red line, the model doesn’t rely much on this feature. If it's far from the red line, the model depends heavily on this feature.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8143118"/>
                  </a:ext>
                </a:extLst>
              </a:tr>
            </a:tbl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9245C8B9-56AD-E181-907C-40A1BAA49EA3}"/>
              </a:ext>
            </a:extLst>
          </p:cNvPr>
          <p:cNvSpPr txBox="1">
            <a:spLocks/>
          </p:cNvSpPr>
          <p:nvPr/>
        </p:nvSpPr>
        <p:spPr>
          <a:xfrm>
            <a:off x="664090" y="344079"/>
            <a:ext cx="10863820" cy="787041"/>
          </a:xfrm>
          <a:prstGeom prst="rect">
            <a:avLst/>
          </a:prstGeom>
        </p:spPr>
        <p:txBody>
          <a:bodyPr vert="horz" lIns="0" tIns="0" rIns="0" bIns="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Feature Stability Plot Legend Table</a:t>
            </a:r>
            <a:br>
              <a:rPr kumimoji="0" lang="en-US" sz="25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lt"/>
                <a:cs typeface="+mj-lt"/>
              </a:rPr>
            </a:br>
            <a:endParaRPr kumimoji="0" lang="en-IN" sz="3200" b="1" i="0" u="none" strike="noStrike" kern="1200" cap="none" spc="-9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j-lt"/>
              <a:cs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9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LT"/>
              <a:ea typeface="+mj-lt"/>
              <a:cs typeface="+mj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D419420-EA30-B346-6492-D469F0211E0E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71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42CDEE-B919-E235-FAB7-B7A0EDA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92" y="2423013"/>
            <a:ext cx="10369550" cy="587749"/>
          </a:xfrm>
        </p:spPr>
        <p:txBody>
          <a:bodyPr/>
          <a:lstStyle/>
          <a:p>
            <a:pPr algn="ctr"/>
            <a:r>
              <a:rPr lang="en-US"/>
              <a:t>Feature Evaluation Analysis (12 features)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358095F-05D8-5B90-6660-0D9BD29E8AE7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9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2297-4CB4-FD34-3E4C-814813212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4FC0CE-D3F5-AFCE-7F23-8626BE4D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01625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/>
              <a:t>Rank# 1: </a:t>
            </a:r>
            <a:r>
              <a:rPr lang="en-US" sz="2500" err="1"/>
              <a:t>ScoreRange</a:t>
            </a:r>
            <a:r>
              <a:rPr lang="en-US" sz="2500"/>
              <a:t> (1 / 5) -  </a:t>
            </a:r>
            <a:r>
              <a:rPr lang="en-IN" sz="2500"/>
              <a:t>Performance in Train vs Test  &lt;</a:t>
            </a:r>
            <a:r>
              <a:rPr lang="en-IN" sz="2500">
                <a:solidFill>
                  <a:srgbClr val="C00000"/>
                </a:solidFill>
              </a:rPr>
              <a:t>Disbursed</a:t>
            </a:r>
            <a:r>
              <a:rPr lang="en-IN" sz="2500"/>
              <a:t>&gt;</a:t>
            </a:r>
            <a:endParaRPr lang="en-US" sz="25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AB0AF7-B4EA-4A8E-AA5A-E8D3D8EE4CCE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B6340-2114-E0EC-729D-FCF7662B1549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0657C-826D-0022-3CBB-6D91376F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23" y="897147"/>
            <a:ext cx="5785377" cy="5400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1AA6C-02B9-A514-DA07-7FBBD625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84" y="1568106"/>
            <a:ext cx="5785378" cy="405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57558-8002-CCCF-06CA-B36AD3729A9B}"/>
              </a:ext>
            </a:extLst>
          </p:cNvPr>
          <p:cNvSpPr txBox="1"/>
          <p:nvPr/>
        </p:nvSpPr>
        <p:spPr>
          <a:xfrm>
            <a:off x="391268" y="589370"/>
            <a:ext cx="1172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This feature is indicative of the overall risk score segment of the user from CRIF.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19999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E301C-02FB-7F88-7F1D-E68EA00A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63E31F-A2B5-8CE0-9568-EE5B7346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22890" cy="51474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1: </a:t>
            </a:r>
            <a:r>
              <a:rPr lang="en-US" sz="2400" err="1"/>
              <a:t>ScoreRange</a:t>
            </a:r>
            <a:r>
              <a:rPr lang="en-US" sz="2400"/>
              <a:t> (2 / 5) </a:t>
            </a:r>
            <a:r>
              <a:rPr lang="en-IN" sz="2400"/>
              <a:t>- Feature Statistics Analysis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F770230-AE60-538E-DE45-B6AB3774E181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40E1D-A10E-9371-524B-3641413F8D30}"/>
              </a:ext>
            </a:extLst>
          </p:cNvPr>
          <p:cNvSpPr/>
          <p:nvPr/>
        </p:nvSpPr>
        <p:spPr>
          <a:xfrm>
            <a:off x="345539" y="1954294"/>
            <a:ext cx="4161348" cy="1976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ea typeface="+mn-lt"/>
                <a:cs typeface="+mn-lt"/>
              </a:rPr>
              <a:t>The red line (model prediction) generally aligns with the blue line (actual outcome), suggesting the model understands this feature’s overall trend.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ea typeface="+mn-lt"/>
                <a:cs typeface="+mn-lt"/>
              </a:rPr>
              <a:t>A small separation between the red and purple lines shows this feature contributes to refining predictions.</a:t>
            </a:r>
            <a:endParaRPr lang="en-GB" sz="140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2CD723-7BE2-6EAB-4439-ECDD77BE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369" y="735923"/>
            <a:ext cx="4028246" cy="1218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58401-CFE4-36D8-A474-41FCE8F6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15" y="2173858"/>
            <a:ext cx="7223185" cy="46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8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B932-BF63-D8BA-D9AC-D53BB7F5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72A98B-30A6-93BE-58AF-9DA05A93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0661657" cy="66823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1: </a:t>
            </a:r>
            <a:r>
              <a:rPr lang="en-US" sz="2400" err="1"/>
              <a:t>ScoreRange</a:t>
            </a:r>
            <a:r>
              <a:rPr lang="en-US" sz="2400"/>
              <a:t> (3 / 5)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601F203-D885-5D1D-B7BD-B71E39D41668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D3D551-5CD6-AAD9-F028-864D4DE2E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60293"/>
              </p:ext>
            </p:extLst>
          </p:nvPr>
        </p:nvGraphicFramePr>
        <p:xfrm>
          <a:off x="564104" y="783427"/>
          <a:ext cx="11063792" cy="2874176"/>
        </p:xfrm>
        <a:graphic>
          <a:graphicData uri="http://schemas.openxmlformats.org/drawingml/2006/table">
            <a:tbl>
              <a:tblPr/>
              <a:tblGrid>
                <a:gridCol w="725117">
                  <a:extLst>
                    <a:ext uri="{9D8B030D-6E8A-4147-A177-3AD203B41FA5}">
                      <a16:colId xmlns:a16="http://schemas.microsoft.com/office/drawing/2014/main" val="2360522678"/>
                    </a:ext>
                  </a:extLst>
                </a:gridCol>
                <a:gridCol w="740223">
                  <a:extLst>
                    <a:ext uri="{9D8B030D-6E8A-4147-A177-3AD203B41FA5}">
                      <a16:colId xmlns:a16="http://schemas.microsoft.com/office/drawing/2014/main" val="1559950199"/>
                    </a:ext>
                  </a:extLst>
                </a:gridCol>
                <a:gridCol w="740223">
                  <a:extLst>
                    <a:ext uri="{9D8B030D-6E8A-4147-A177-3AD203B41FA5}">
                      <a16:colId xmlns:a16="http://schemas.microsoft.com/office/drawing/2014/main" val="3772579839"/>
                    </a:ext>
                  </a:extLst>
                </a:gridCol>
                <a:gridCol w="453198">
                  <a:extLst>
                    <a:ext uri="{9D8B030D-6E8A-4147-A177-3AD203B41FA5}">
                      <a16:colId xmlns:a16="http://schemas.microsoft.com/office/drawing/2014/main" val="3405043012"/>
                    </a:ext>
                  </a:extLst>
                </a:gridCol>
                <a:gridCol w="453198">
                  <a:extLst>
                    <a:ext uri="{9D8B030D-6E8A-4147-A177-3AD203B41FA5}">
                      <a16:colId xmlns:a16="http://schemas.microsoft.com/office/drawing/2014/main" val="4116343643"/>
                    </a:ext>
                  </a:extLst>
                </a:gridCol>
                <a:gridCol w="453198">
                  <a:extLst>
                    <a:ext uri="{9D8B030D-6E8A-4147-A177-3AD203B41FA5}">
                      <a16:colId xmlns:a16="http://schemas.microsoft.com/office/drawing/2014/main" val="890500587"/>
                    </a:ext>
                  </a:extLst>
                </a:gridCol>
                <a:gridCol w="483411">
                  <a:extLst>
                    <a:ext uri="{9D8B030D-6E8A-4147-A177-3AD203B41FA5}">
                      <a16:colId xmlns:a16="http://schemas.microsoft.com/office/drawing/2014/main" val="2149385728"/>
                    </a:ext>
                  </a:extLst>
                </a:gridCol>
                <a:gridCol w="483411">
                  <a:extLst>
                    <a:ext uri="{9D8B030D-6E8A-4147-A177-3AD203B41FA5}">
                      <a16:colId xmlns:a16="http://schemas.microsoft.com/office/drawing/2014/main" val="2788258142"/>
                    </a:ext>
                  </a:extLst>
                </a:gridCol>
                <a:gridCol w="483411">
                  <a:extLst>
                    <a:ext uri="{9D8B030D-6E8A-4147-A177-3AD203B41FA5}">
                      <a16:colId xmlns:a16="http://schemas.microsoft.com/office/drawing/2014/main" val="3528080003"/>
                    </a:ext>
                  </a:extLst>
                </a:gridCol>
                <a:gridCol w="483411">
                  <a:extLst>
                    <a:ext uri="{9D8B030D-6E8A-4147-A177-3AD203B41FA5}">
                      <a16:colId xmlns:a16="http://schemas.microsoft.com/office/drawing/2014/main" val="1707386369"/>
                    </a:ext>
                  </a:extLst>
                </a:gridCol>
                <a:gridCol w="453198">
                  <a:extLst>
                    <a:ext uri="{9D8B030D-6E8A-4147-A177-3AD203B41FA5}">
                      <a16:colId xmlns:a16="http://schemas.microsoft.com/office/drawing/2014/main" val="3605036374"/>
                    </a:ext>
                  </a:extLst>
                </a:gridCol>
                <a:gridCol w="483411">
                  <a:extLst>
                    <a:ext uri="{9D8B030D-6E8A-4147-A177-3AD203B41FA5}">
                      <a16:colId xmlns:a16="http://schemas.microsoft.com/office/drawing/2014/main" val="3979615609"/>
                    </a:ext>
                  </a:extLst>
                </a:gridCol>
                <a:gridCol w="453198">
                  <a:extLst>
                    <a:ext uri="{9D8B030D-6E8A-4147-A177-3AD203B41FA5}">
                      <a16:colId xmlns:a16="http://schemas.microsoft.com/office/drawing/2014/main" val="2718438294"/>
                    </a:ext>
                  </a:extLst>
                </a:gridCol>
                <a:gridCol w="377665">
                  <a:extLst>
                    <a:ext uri="{9D8B030D-6E8A-4147-A177-3AD203B41FA5}">
                      <a16:colId xmlns:a16="http://schemas.microsoft.com/office/drawing/2014/main" val="1810351391"/>
                    </a:ext>
                  </a:extLst>
                </a:gridCol>
                <a:gridCol w="453198">
                  <a:extLst>
                    <a:ext uri="{9D8B030D-6E8A-4147-A177-3AD203B41FA5}">
                      <a16:colId xmlns:a16="http://schemas.microsoft.com/office/drawing/2014/main" val="1203372759"/>
                    </a:ext>
                  </a:extLst>
                </a:gridCol>
                <a:gridCol w="438091">
                  <a:extLst>
                    <a:ext uri="{9D8B030D-6E8A-4147-A177-3AD203B41FA5}">
                      <a16:colId xmlns:a16="http://schemas.microsoft.com/office/drawing/2014/main" val="3340203298"/>
                    </a:ext>
                  </a:extLst>
                </a:gridCol>
                <a:gridCol w="438091">
                  <a:extLst>
                    <a:ext uri="{9D8B030D-6E8A-4147-A177-3AD203B41FA5}">
                      <a16:colId xmlns:a16="http://schemas.microsoft.com/office/drawing/2014/main" val="2757665366"/>
                    </a:ext>
                  </a:extLst>
                </a:gridCol>
                <a:gridCol w="483411">
                  <a:extLst>
                    <a:ext uri="{9D8B030D-6E8A-4147-A177-3AD203B41FA5}">
                      <a16:colId xmlns:a16="http://schemas.microsoft.com/office/drawing/2014/main" val="4214327129"/>
                    </a:ext>
                  </a:extLst>
                </a:gridCol>
                <a:gridCol w="377665">
                  <a:extLst>
                    <a:ext uri="{9D8B030D-6E8A-4147-A177-3AD203B41FA5}">
                      <a16:colId xmlns:a16="http://schemas.microsoft.com/office/drawing/2014/main" val="989525136"/>
                    </a:ext>
                  </a:extLst>
                </a:gridCol>
                <a:gridCol w="468304">
                  <a:extLst>
                    <a:ext uri="{9D8B030D-6E8A-4147-A177-3AD203B41FA5}">
                      <a16:colId xmlns:a16="http://schemas.microsoft.com/office/drawing/2014/main" val="3941341835"/>
                    </a:ext>
                  </a:extLst>
                </a:gridCol>
                <a:gridCol w="377665">
                  <a:extLst>
                    <a:ext uri="{9D8B030D-6E8A-4147-A177-3AD203B41FA5}">
                      <a16:colId xmlns:a16="http://schemas.microsoft.com/office/drawing/2014/main" val="231585009"/>
                    </a:ext>
                  </a:extLst>
                </a:gridCol>
                <a:gridCol w="120853">
                  <a:extLst>
                    <a:ext uri="{9D8B030D-6E8A-4147-A177-3AD203B41FA5}">
                      <a16:colId xmlns:a16="http://schemas.microsoft.com/office/drawing/2014/main" val="3287576793"/>
                    </a:ext>
                  </a:extLst>
                </a:gridCol>
                <a:gridCol w="640241">
                  <a:extLst>
                    <a:ext uri="{9D8B030D-6E8A-4147-A177-3AD203B41FA5}">
                      <a16:colId xmlns:a16="http://schemas.microsoft.com/office/drawing/2014/main" val="2218001641"/>
                    </a:ext>
                  </a:extLst>
                </a:gridCol>
              </a:tblGrid>
              <a:tr h="221220">
                <a:tc gridSpan="2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ScoreRange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8656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NH_Fi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NH_Gi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NH_Hi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Ei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Fi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NH_Ei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NH_Ji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NH_Ci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48613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9838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0143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43678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32.7%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2896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37018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0973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0784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45670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7994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F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10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4492E1-AE80-75B0-EE65-73EE8B188C72}"/>
              </a:ext>
            </a:extLst>
          </p:cNvPr>
          <p:cNvSpPr txBox="1"/>
          <p:nvPr/>
        </p:nvSpPr>
        <p:spPr>
          <a:xfrm>
            <a:off x="1132254" y="4153532"/>
            <a:ext cx="9819285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High-score segment (Ai) shows a controlled and gradual decline, indicating stable behavior without abrupt shifts.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Mid-tier buckets (Bi, </a:t>
            </a:r>
            <a:r>
              <a:rPr lang="en-US" sz="1300" err="1"/>
              <a:t>NH_Fi</a:t>
            </a:r>
            <a:r>
              <a:rPr lang="en-US" sz="1300"/>
              <a:t>, Ci, </a:t>
            </a:r>
            <a:r>
              <a:rPr lang="en-US" sz="1300" err="1"/>
              <a:t>NH_Gi</a:t>
            </a:r>
            <a:r>
              <a:rPr lang="en-US" sz="1300"/>
              <a:t>, etc.) remain consistently distributed month-over-month, reflecting strong distributional stability.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Low-score categories stay minimal and stable throughout, reinforcing the overall feature reliability for modeling.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386125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9E6AA-FAF7-5C45-B7A1-55E7EE80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9B5A43-F793-9631-4EF8-3FB7BCBD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0661657" cy="66823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1: </a:t>
            </a:r>
            <a:r>
              <a:rPr lang="en-US" sz="2400" err="1"/>
              <a:t>ScoreRange</a:t>
            </a:r>
            <a:r>
              <a:rPr lang="en-US" sz="2400"/>
              <a:t> (4 / 5)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 </a:t>
            </a:r>
            <a:r>
              <a:rPr lang="en-IN" sz="2400">
                <a:latin typeface="Univers LT (body)"/>
                <a:ea typeface="+mj-lt"/>
                <a:cs typeface="+mj-lt"/>
              </a:rPr>
              <a:t>&lt;</a:t>
            </a:r>
            <a:r>
              <a:rPr lang="en-IN" sz="2400">
                <a:solidFill>
                  <a:srgbClr val="C00000"/>
                </a:solidFill>
                <a:latin typeface="Univers LT (body)"/>
                <a:ea typeface="+mj-lt"/>
                <a:cs typeface="+mj-lt"/>
              </a:rPr>
              <a:t>User Type wise</a:t>
            </a:r>
            <a:r>
              <a:rPr lang="en-IN" sz="2400">
                <a:latin typeface="Univers LT (body)"/>
                <a:ea typeface="+mj-lt"/>
                <a:cs typeface="+mj-lt"/>
              </a:rPr>
              <a:t>&gt; 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00AFF59-16A6-9619-012C-E62E14206BE6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D07B63-B15F-BEFB-795D-4875E035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22288"/>
              </p:ext>
            </p:extLst>
          </p:nvPr>
        </p:nvGraphicFramePr>
        <p:xfrm>
          <a:off x="617867" y="770642"/>
          <a:ext cx="10967412" cy="2386621"/>
        </p:xfrm>
        <a:graphic>
          <a:graphicData uri="http://schemas.openxmlformats.org/drawingml/2006/table">
            <a:tbl>
              <a:tblPr/>
              <a:tblGrid>
                <a:gridCol w="716238">
                  <a:extLst>
                    <a:ext uri="{9D8B030D-6E8A-4147-A177-3AD203B41FA5}">
                      <a16:colId xmlns:a16="http://schemas.microsoft.com/office/drawing/2014/main" val="3624593401"/>
                    </a:ext>
                  </a:extLst>
                </a:gridCol>
                <a:gridCol w="731160">
                  <a:extLst>
                    <a:ext uri="{9D8B030D-6E8A-4147-A177-3AD203B41FA5}">
                      <a16:colId xmlns:a16="http://schemas.microsoft.com/office/drawing/2014/main" val="988737148"/>
                    </a:ext>
                  </a:extLst>
                </a:gridCol>
                <a:gridCol w="731160">
                  <a:extLst>
                    <a:ext uri="{9D8B030D-6E8A-4147-A177-3AD203B41FA5}">
                      <a16:colId xmlns:a16="http://schemas.microsoft.com/office/drawing/2014/main" val="3757486808"/>
                    </a:ext>
                  </a:extLst>
                </a:gridCol>
                <a:gridCol w="447650">
                  <a:extLst>
                    <a:ext uri="{9D8B030D-6E8A-4147-A177-3AD203B41FA5}">
                      <a16:colId xmlns:a16="http://schemas.microsoft.com/office/drawing/2014/main" val="1644281318"/>
                    </a:ext>
                  </a:extLst>
                </a:gridCol>
                <a:gridCol w="447650">
                  <a:extLst>
                    <a:ext uri="{9D8B030D-6E8A-4147-A177-3AD203B41FA5}">
                      <a16:colId xmlns:a16="http://schemas.microsoft.com/office/drawing/2014/main" val="102127495"/>
                    </a:ext>
                  </a:extLst>
                </a:gridCol>
                <a:gridCol w="447650">
                  <a:extLst>
                    <a:ext uri="{9D8B030D-6E8A-4147-A177-3AD203B41FA5}">
                      <a16:colId xmlns:a16="http://schemas.microsoft.com/office/drawing/2014/main" val="14435154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1329724211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827626532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3019609042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460760413"/>
                    </a:ext>
                  </a:extLst>
                </a:gridCol>
                <a:gridCol w="447650">
                  <a:extLst>
                    <a:ext uri="{9D8B030D-6E8A-4147-A177-3AD203B41FA5}">
                      <a16:colId xmlns:a16="http://schemas.microsoft.com/office/drawing/2014/main" val="3242439424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454772250"/>
                    </a:ext>
                  </a:extLst>
                </a:gridCol>
                <a:gridCol w="447650">
                  <a:extLst>
                    <a:ext uri="{9D8B030D-6E8A-4147-A177-3AD203B41FA5}">
                      <a16:colId xmlns:a16="http://schemas.microsoft.com/office/drawing/2014/main" val="2632114522"/>
                    </a:ext>
                  </a:extLst>
                </a:gridCol>
                <a:gridCol w="373041">
                  <a:extLst>
                    <a:ext uri="{9D8B030D-6E8A-4147-A177-3AD203B41FA5}">
                      <a16:colId xmlns:a16="http://schemas.microsoft.com/office/drawing/2014/main" val="3183545225"/>
                    </a:ext>
                  </a:extLst>
                </a:gridCol>
                <a:gridCol w="447650">
                  <a:extLst>
                    <a:ext uri="{9D8B030D-6E8A-4147-A177-3AD203B41FA5}">
                      <a16:colId xmlns:a16="http://schemas.microsoft.com/office/drawing/2014/main" val="1361865245"/>
                    </a:ext>
                  </a:extLst>
                </a:gridCol>
                <a:gridCol w="432728">
                  <a:extLst>
                    <a:ext uri="{9D8B030D-6E8A-4147-A177-3AD203B41FA5}">
                      <a16:colId xmlns:a16="http://schemas.microsoft.com/office/drawing/2014/main" val="2184103366"/>
                    </a:ext>
                  </a:extLst>
                </a:gridCol>
                <a:gridCol w="432728">
                  <a:extLst>
                    <a:ext uri="{9D8B030D-6E8A-4147-A177-3AD203B41FA5}">
                      <a16:colId xmlns:a16="http://schemas.microsoft.com/office/drawing/2014/main" val="836267364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699271422"/>
                    </a:ext>
                  </a:extLst>
                </a:gridCol>
                <a:gridCol w="373041">
                  <a:extLst>
                    <a:ext uri="{9D8B030D-6E8A-4147-A177-3AD203B41FA5}">
                      <a16:colId xmlns:a16="http://schemas.microsoft.com/office/drawing/2014/main" val="634044805"/>
                    </a:ext>
                  </a:extLst>
                </a:gridCol>
                <a:gridCol w="462571">
                  <a:extLst>
                    <a:ext uri="{9D8B030D-6E8A-4147-A177-3AD203B41FA5}">
                      <a16:colId xmlns:a16="http://schemas.microsoft.com/office/drawing/2014/main" val="1041656396"/>
                    </a:ext>
                  </a:extLst>
                </a:gridCol>
                <a:gridCol w="373041">
                  <a:extLst>
                    <a:ext uri="{9D8B030D-6E8A-4147-A177-3AD203B41FA5}">
                      <a16:colId xmlns:a16="http://schemas.microsoft.com/office/drawing/2014/main" val="99010910"/>
                    </a:ext>
                  </a:extLst>
                </a:gridCol>
                <a:gridCol w="119373">
                  <a:extLst>
                    <a:ext uri="{9D8B030D-6E8A-4147-A177-3AD203B41FA5}">
                      <a16:colId xmlns:a16="http://schemas.microsoft.com/office/drawing/2014/main" val="1768059018"/>
                    </a:ext>
                  </a:extLst>
                </a:gridCol>
                <a:gridCol w="671473">
                  <a:extLst>
                    <a:ext uri="{9D8B030D-6E8A-4147-A177-3AD203B41FA5}">
                      <a16:colId xmlns:a16="http://schemas.microsoft.com/office/drawing/2014/main" val="3162487019"/>
                    </a:ext>
                  </a:extLst>
                </a:gridCol>
              </a:tblGrid>
              <a:tr h="202968">
                <a:tc gridSpan="2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ScoreRange - New Applicant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75136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NH_Fi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NH_Gi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NH_Hi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Ei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NH_Ei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Fi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NH_Ji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NH_Ci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100341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14,584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0.5621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705021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11.6%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F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26849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11,362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4084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9,493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23.6%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32.2%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3917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10,163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24.1%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4.9%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033291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24.9%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11.7%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5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B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42225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23.9%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11.9%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C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20655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7,650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36532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7,813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22.3%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11.6%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15725"/>
                  </a:ext>
                </a:extLst>
              </a:tr>
              <a:tr h="181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22.9%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675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B205B6-A2F4-0990-F5DC-2D8746D4A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076033"/>
              </p:ext>
            </p:extLst>
          </p:nvPr>
        </p:nvGraphicFramePr>
        <p:xfrm>
          <a:off x="617867" y="3321170"/>
          <a:ext cx="10967410" cy="2386617"/>
        </p:xfrm>
        <a:graphic>
          <a:graphicData uri="http://schemas.openxmlformats.org/drawingml/2006/table">
            <a:tbl>
              <a:tblPr/>
              <a:tblGrid>
                <a:gridCol w="716239">
                  <a:extLst>
                    <a:ext uri="{9D8B030D-6E8A-4147-A177-3AD203B41FA5}">
                      <a16:colId xmlns:a16="http://schemas.microsoft.com/office/drawing/2014/main" val="3586384308"/>
                    </a:ext>
                  </a:extLst>
                </a:gridCol>
                <a:gridCol w="731161">
                  <a:extLst>
                    <a:ext uri="{9D8B030D-6E8A-4147-A177-3AD203B41FA5}">
                      <a16:colId xmlns:a16="http://schemas.microsoft.com/office/drawing/2014/main" val="3060192187"/>
                    </a:ext>
                  </a:extLst>
                </a:gridCol>
                <a:gridCol w="731161">
                  <a:extLst>
                    <a:ext uri="{9D8B030D-6E8A-4147-A177-3AD203B41FA5}">
                      <a16:colId xmlns:a16="http://schemas.microsoft.com/office/drawing/2014/main" val="203933780"/>
                    </a:ext>
                  </a:extLst>
                </a:gridCol>
                <a:gridCol w="447649">
                  <a:extLst>
                    <a:ext uri="{9D8B030D-6E8A-4147-A177-3AD203B41FA5}">
                      <a16:colId xmlns:a16="http://schemas.microsoft.com/office/drawing/2014/main" val="2750105902"/>
                    </a:ext>
                  </a:extLst>
                </a:gridCol>
                <a:gridCol w="447649">
                  <a:extLst>
                    <a:ext uri="{9D8B030D-6E8A-4147-A177-3AD203B41FA5}">
                      <a16:colId xmlns:a16="http://schemas.microsoft.com/office/drawing/2014/main" val="1084170166"/>
                    </a:ext>
                  </a:extLst>
                </a:gridCol>
                <a:gridCol w="447649">
                  <a:extLst>
                    <a:ext uri="{9D8B030D-6E8A-4147-A177-3AD203B41FA5}">
                      <a16:colId xmlns:a16="http://schemas.microsoft.com/office/drawing/2014/main" val="3700343089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2564537241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1575312095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1207995491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745607808"/>
                    </a:ext>
                  </a:extLst>
                </a:gridCol>
                <a:gridCol w="447649">
                  <a:extLst>
                    <a:ext uri="{9D8B030D-6E8A-4147-A177-3AD203B41FA5}">
                      <a16:colId xmlns:a16="http://schemas.microsoft.com/office/drawing/2014/main" val="354236983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298338333"/>
                    </a:ext>
                  </a:extLst>
                </a:gridCol>
                <a:gridCol w="447649">
                  <a:extLst>
                    <a:ext uri="{9D8B030D-6E8A-4147-A177-3AD203B41FA5}">
                      <a16:colId xmlns:a16="http://schemas.microsoft.com/office/drawing/2014/main" val="2534716571"/>
                    </a:ext>
                  </a:extLst>
                </a:gridCol>
                <a:gridCol w="373041">
                  <a:extLst>
                    <a:ext uri="{9D8B030D-6E8A-4147-A177-3AD203B41FA5}">
                      <a16:colId xmlns:a16="http://schemas.microsoft.com/office/drawing/2014/main" val="3597412006"/>
                    </a:ext>
                  </a:extLst>
                </a:gridCol>
                <a:gridCol w="447649">
                  <a:extLst>
                    <a:ext uri="{9D8B030D-6E8A-4147-A177-3AD203B41FA5}">
                      <a16:colId xmlns:a16="http://schemas.microsoft.com/office/drawing/2014/main" val="95902977"/>
                    </a:ext>
                  </a:extLst>
                </a:gridCol>
                <a:gridCol w="432728">
                  <a:extLst>
                    <a:ext uri="{9D8B030D-6E8A-4147-A177-3AD203B41FA5}">
                      <a16:colId xmlns:a16="http://schemas.microsoft.com/office/drawing/2014/main" val="3082871431"/>
                    </a:ext>
                  </a:extLst>
                </a:gridCol>
                <a:gridCol w="432728">
                  <a:extLst>
                    <a:ext uri="{9D8B030D-6E8A-4147-A177-3AD203B41FA5}">
                      <a16:colId xmlns:a16="http://schemas.microsoft.com/office/drawing/2014/main" val="4107417876"/>
                    </a:ext>
                  </a:extLst>
                </a:gridCol>
                <a:gridCol w="477493">
                  <a:extLst>
                    <a:ext uri="{9D8B030D-6E8A-4147-A177-3AD203B41FA5}">
                      <a16:colId xmlns:a16="http://schemas.microsoft.com/office/drawing/2014/main" val="201507398"/>
                    </a:ext>
                  </a:extLst>
                </a:gridCol>
                <a:gridCol w="373041">
                  <a:extLst>
                    <a:ext uri="{9D8B030D-6E8A-4147-A177-3AD203B41FA5}">
                      <a16:colId xmlns:a16="http://schemas.microsoft.com/office/drawing/2014/main" val="2834867351"/>
                    </a:ext>
                  </a:extLst>
                </a:gridCol>
                <a:gridCol w="462571">
                  <a:extLst>
                    <a:ext uri="{9D8B030D-6E8A-4147-A177-3AD203B41FA5}">
                      <a16:colId xmlns:a16="http://schemas.microsoft.com/office/drawing/2014/main" val="3392040553"/>
                    </a:ext>
                  </a:extLst>
                </a:gridCol>
                <a:gridCol w="373041">
                  <a:extLst>
                    <a:ext uri="{9D8B030D-6E8A-4147-A177-3AD203B41FA5}">
                      <a16:colId xmlns:a16="http://schemas.microsoft.com/office/drawing/2014/main" val="3359068476"/>
                    </a:ext>
                  </a:extLst>
                </a:gridCol>
                <a:gridCol w="119373">
                  <a:extLst>
                    <a:ext uri="{9D8B030D-6E8A-4147-A177-3AD203B41FA5}">
                      <a16:colId xmlns:a16="http://schemas.microsoft.com/office/drawing/2014/main" val="2953152399"/>
                    </a:ext>
                  </a:extLst>
                </a:gridCol>
                <a:gridCol w="671474">
                  <a:extLst>
                    <a:ext uri="{9D8B030D-6E8A-4147-A177-3AD203B41FA5}">
                      <a16:colId xmlns:a16="http://schemas.microsoft.com/office/drawing/2014/main" val="1771575380"/>
                    </a:ext>
                  </a:extLst>
                </a:gridCol>
              </a:tblGrid>
              <a:tr h="183586">
                <a:tc gridSpan="2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ScoreRange - Repeat Applicant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40665"/>
                  </a:ext>
                </a:extLst>
              </a:tr>
              <a:tr h="3671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Ei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Fi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NH_Hi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NH_Fi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NH_Gi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NH_Ei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NH_Ji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NH_Ci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972529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49.4%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38.1%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0.4140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77233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36.9%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6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75246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1,020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0.4133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32786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9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562337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55.4%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42409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1,331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98634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1,602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14.9%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50018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53.4%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14.7%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6506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1,745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57.2%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60426"/>
                  </a:ext>
                </a:extLst>
              </a:tr>
              <a:tr h="183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1,890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54.8%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25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CCE-8B44-D4DC-C5EB-51C4A6E1B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986F69-A467-9A24-6668-431585EE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8319174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1: </a:t>
            </a:r>
            <a:r>
              <a:rPr lang="en-US" sz="2400" err="1"/>
              <a:t>ScoreRange</a:t>
            </a:r>
            <a:r>
              <a:rPr lang="en-US" sz="2400"/>
              <a:t> (5 / 5)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8003D-863A-EFAE-6F2F-5957E810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8" y="793810"/>
            <a:ext cx="9410700" cy="3562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223F33-F34C-1300-D690-8C44C6E9E5F2}"/>
              </a:ext>
            </a:extLst>
          </p:cNvPr>
          <p:cNvSpPr txBox="1"/>
          <p:nvPr/>
        </p:nvSpPr>
        <p:spPr>
          <a:xfrm>
            <a:off x="1934198" y="4729299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CSI for </a:t>
            </a:r>
            <a:r>
              <a:rPr lang="en-US" sz="1400" err="1"/>
              <a:t>ScoreRange</a:t>
            </a:r>
            <a:r>
              <a:rPr lang="en-US" sz="1400"/>
              <a:t> was moderately high during the baseline, peaking at ~0.28. In the Test/OOT period (Feb to Jul 2025), CSI values steadily declined and stayed close to the 0.1 threshold, indicating improved stability with no significant data drift observed.</a:t>
            </a:r>
          </a:p>
        </p:txBody>
      </p:sp>
    </p:spTree>
    <p:extLst>
      <p:ext uri="{BB962C8B-B14F-4D97-AF65-F5344CB8AC3E}">
        <p14:creationId xmlns:p14="http://schemas.microsoft.com/office/powerpoint/2010/main" val="238266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5408B-8166-BE43-3F25-D219C6E7D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7EE132-17BC-5A72-27DA-926C87BC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235811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2: </a:t>
            </a:r>
            <a:r>
              <a:rPr lang="en-US" sz="2400" err="1"/>
              <a:t>ln_loan_level_user_type</a:t>
            </a:r>
            <a:r>
              <a:rPr lang="en-US" sz="2400"/>
              <a:t> (1 / 4) -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1AF1D-4A61-21A5-1A52-BF57ACB025DC}"/>
              </a:ext>
            </a:extLst>
          </p:cNvPr>
          <p:cNvSpPr txBox="1"/>
          <p:nvPr/>
        </p:nvSpPr>
        <p:spPr>
          <a:xfrm>
            <a:off x="289882" y="657375"/>
            <a:ext cx="1172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Loan level user type “New Applicant” or “Repeat Applicant”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2C787C7-137D-2CC7-03B0-151249B6C25F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B5D99-A2A8-0A3F-A047-B3D5FAA6BC4D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9A5B4-6C3E-0BDB-EE7C-31DC9D20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2" y="1083459"/>
            <a:ext cx="5886631" cy="5039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0D0556-670E-8C27-2092-27BF5074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21" y="3278039"/>
            <a:ext cx="5642240" cy="12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ECE90-F4B6-7A1F-B644-D65523AF7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4CB4C9-DA22-6211-4CC8-EB7043A9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129485" cy="664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2: </a:t>
            </a:r>
            <a:r>
              <a:rPr lang="en-US" sz="2400" err="1"/>
              <a:t>ln_loan_level_user_type</a:t>
            </a:r>
            <a:r>
              <a:rPr lang="en-US" sz="2400"/>
              <a:t> (2 / 4) </a:t>
            </a:r>
            <a:r>
              <a:rPr lang="en-IN" sz="2400"/>
              <a:t>- Feature Statistics Analysis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4A50A97-06B0-C332-0A46-309EF8D03707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CD7F6-BCD6-D493-E333-85B14D63D50D}"/>
              </a:ext>
            </a:extLst>
          </p:cNvPr>
          <p:cNvSpPr/>
          <p:nvPr/>
        </p:nvSpPr>
        <p:spPr>
          <a:xfrm>
            <a:off x="407699" y="1739857"/>
            <a:ext cx="3983712" cy="23887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Univers LT (body)"/>
                <a:cs typeface="Arial"/>
              </a:rPr>
              <a:t>The </a:t>
            </a:r>
            <a:r>
              <a:rPr lang="en-US" sz="1400" b="1">
                <a:solidFill>
                  <a:schemeClr val="tx1"/>
                </a:solidFill>
                <a:latin typeface="Univers LT (body)"/>
                <a:cs typeface="Arial"/>
              </a:rPr>
              <a:t>red and blue lines overlap closely</a:t>
            </a:r>
            <a:r>
              <a:rPr lang="en-US" sz="1400">
                <a:solidFill>
                  <a:schemeClr val="tx1"/>
                </a:solidFill>
                <a:latin typeface="Univers LT (body)"/>
                <a:cs typeface="Arial"/>
              </a:rPr>
              <a:t>, indicating that the model is </a:t>
            </a:r>
            <a:r>
              <a:rPr lang="en-US" sz="1400" b="1">
                <a:solidFill>
                  <a:schemeClr val="tx1"/>
                </a:solidFill>
                <a:latin typeface="Univers LT (body)"/>
                <a:cs typeface="Arial"/>
              </a:rPr>
              <a:t>accurately capturing the relationship</a:t>
            </a:r>
            <a:r>
              <a:rPr lang="en-US" sz="1400">
                <a:solidFill>
                  <a:schemeClr val="tx1"/>
                </a:solidFill>
                <a:latin typeface="Univers LT (body)"/>
                <a:cs typeface="Arial"/>
              </a:rPr>
              <a:t> between this feature and default behavior.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Univers LT (body)"/>
                <a:cs typeface="Arial"/>
              </a:rPr>
              <a:t>The </a:t>
            </a:r>
            <a:r>
              <a:rPr lang="en-US" sz="1400" b="1">
                <a:solidFill>
                  <a:schemeClr val="tx1"/>
                </a:solidFill>
                <a:latin typeface="Univers LT (body)"/>
                <a:cs typeface="Arial"/>
              </a:rPr>
              <a:t>gap between the red and purple lines </a:t>
            </a:r>
            <a:r>
              <a:rPr lang="en-US" sz="1400">
                <a:solidFill>
                  <a:schemeClr val="tx1"/>
                </a:solidFill>
                <a:latin typeface="Univers LT (body)"/>
                <a:cs typeface="Arial"/>
              </a:rPr>
              <a:t>(small but visible) suggests that </a:t>
            </a:r>
            <a:r>
              <a:rPr lang="en-US" sz="1400" err="1">
                <a:solidFill>
                  <a:schemeClr val="tx1"/>
                </a:solidFill>
                <a:latin typeface="Univers LT (body)"/>
                <a:cs typeface="Arial"/>
              </a:rPr>
              <a:t>ln_loan_level_user_type</a:t>
            </a:r>
            <a:r>
              <a:rPr lang="en-US" sz="1400">
                <a:solidFill>
                  <a:schemeClr val="tx1"/>
                </a:solidFill>
                <a:latin typeface="Univers LT (body)"/>
                <a:cs typeface="Arial"/>
              </a:rPr>
              <a:t> </a:t>
            </a:r>
            <a:r>
              <a:rPr lang="en-US" sz="1400" b="1">
                <a:solidFill>
                  <a:schemeClr val="tx1"/>
                </a:solidFill>
                <a:latin typeface="Univers LT (body)"/>
                <a:cs typeface="Arial"/>
              </a:rPr>
              <a:t>adds</a:t>
            </a:r>
            <a:r>
              <a:rPr lang="en-US" sz="1400">
                <a:solidFill>
                  <a:schemeClr val="tx1"/>
                </a:solidFill>
                <a:latin typeface="Univers LT (body)"/>
                <a:cs typeface="Arial"/>
              </a:rPr>
              <a:t> </a:t>
            </a:r>
            <a:r>
              <a:rPr lang="en-US" sz="1400" b="1">
                <a:solidFill>
                  <a:schemeClr val="tx1"/>
                </a:solidFill>
                <a:latin typeface="Univers LT (body)"/>
                <a:cs typeface="Arial"/>
              </a:rPr>
              <a:t>predictive value </a:t>
            </a:r>
            <a:r>
              <a:rPr lang="en-US" sz="1400">
                <a:solidFill>
                  <a:schemeClr val="tx1"/>
                </a:solidFill>
                <a:latin typeface="Univers LT (body)"/>
                <a:cs typeface="Arial"/>
              </a:rPr>
              <a:t>— the model performs better with it included.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EFE223-01AC-8598-4739-BE6B06F7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592" y="803472"/>
            <a:ext cx="4028246" cy="1218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2FE16-67CD-8020-8829-45C4A3F4F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53" y="2158867"/>
            <a:ext cx="7169571" cy="40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F1B3C-96C4-D8FB-48A0-ED2438EE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24F799-F817-5AFB-DFD8-E38B3480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023160" cy="7426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2: </a:t>
            </a:r>
            <a:r>
              <a:rPr lang="en-US" sz="2400" err="1"/>
              <a:t>ln_loan_level_user_type</a:t>
            </a:r>
            <a:r>
              <a:rPr lang="en-US" sz="2400"/>
              <a:t> (3 / 4)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810815-026E-E864-D40F-DF293E6F2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4843"/>
              </p:ext>
            </p:extLst>
          </p:nvPr>
        </p:nvGraphicFramePr>
        <p:xfrm>
          <a:off x="646981" y="1128397"/>
          <a:ext cx="4727276" cy="3676514"/>
        </p:xfrm>
        <a:graphic>
          <a:graphicData uri="http://schemas.openxmlformats.org/drawingml/2006/table">
            <a:tbl>
              <a:tblPr/>
              <a:tblGrid>
                <a:gridCol w="743965">
                  <a:extLst>
                    <a:ext uri="{9D8B030D-6E8A-4147-A177-3AD203B41FA5}">
                      <a16:colId xmlns:a16="http://schemas.microsoft.com/office/drawing/2014/main" val="446019309"/>
                    </a:ext>
                  </a:extLst>
                </a:gridCol>
                <a:gridCol w="759464">
                  <a:extLst>
                    <a:ext uri="{9D8B030D-6E8A-4147-A177-3AD203B41FA5}">
                      <a16:colId xmlns:a16="http://schemas.microsoft.com/office/drawing/2014/main" val="585120359"/>
                    </a:ext>
                  </a:extLst>
                </a:gridCol>
                <a:gridCol w="759464">
                  <a:extLst>
                    <a:ext uri="{9D8B030D-6E8A-4147-A177-3AD203B41FA5}">
                      <a16:colId xmlns:a16="http://schemas.microsoft.com/office/drawing/2014/main" val="643756512"/>
                    </a:ext>
                  </a:extLst>
                </a:gridCol>
                <a:gridCol w="759464">
                  <a:extLst>
                    <a:ext uri="{9D8B030D-6E8A-4147-A177-3AD203B41FA5}">
                      <a16:colId xmlns:a16="http://schemas.microsoft.com/office/drawing/2014/main" val="273411029"/>
                    </a:ext>
                  </a:extLst>
                </a:gridCol>
                <a:gridCol w="759464">
                  <a:extLst>
                    <a:ext uri="{9D8B030D-6E8A-4147-A177-3AD203B41FA5}">
                      <a16:colId xmlns:a16="http://schemas.microsoft.com/office/drawing/2014/main" val="446458959"/>
                    </a:ext>
                  </a:extLst>
                </a:gridCol>
                <a:gridCol w="139493">
                  <a:extLst>
                    <a:ext uri="{9D8B030D-6E8A-4147-A177-3AD203B41FA5}">
                      <a16:colId xmlns:a16="http://schemas.microsoft.com/office/drawing/2014/main" val="185340144"/>
                    </a:ext>
                  </a:extLst>
                </a:gridCol>
                <a:gridCol w="805962">
                  <a:extLst>
                    <a:ext uri="{9D8B030D-6E8A-4147-A177-3AD203B41FA5}">
                      <a16:colId xmlns:a16="http://schemas.microsoft.com/office/drawing/2014/main" val="4041856714"/>
                    </a:ext>
                  </a:extLst>
                </a:gridCol>
              </a:tblGrid>
              <a:tr h="27273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ln_loan_level_user_type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923"/>
                  </a:ext>
                </a:extLst>
              </a:tr>
              <a:tr h="5672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2_New Applicant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1_Repeat Applicant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283115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93.5%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79994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350044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52815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87284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097042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94213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85053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16.8%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38091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290745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16.6%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007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0C6A88-77B5-232E-C777-387A8AB2C22B}"/>
              </a:ext>
            </a:extLst>
          </p:cNvPr>
          <p:cNvSpPr txBox="1"/>
          <p:nvPr/>
        </p:nvSpPr>
        <p:spPr>
          <a:xfrm>
            <a:off x="6195960" y="1801035"/>
            <a:ext cx="472727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New Applicant segment remains the majority group throughout, with a gradual and stable decline from ~93.5% to ~83.4%, indicating a controlled shift.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Repeat Applicant share increases steadily but smoothly, from 6.5% to 18.3%, reflecting a consistent distribution shift without abrupt jumps.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Overall, the month-over-month changes are progressive and stable, making the feature reliable and suitable for modeling.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36624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4" y="4531787"/>
            <a:ext cx="5813047" cy="2271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Limit Setting Model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(Hosted in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Digital Layer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Credit Decisioning Model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(Hosted in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Taran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93880" y="911841"/>
            <a:ext cx="217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Trench 1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: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New Users - within 30 days from TSA Onboarding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Trench 2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: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47192" y="4963790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Trench 3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: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Existing Users - After 30 days from 1</a:t>
            </a:r>
            <a:r>
              <a: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Limit Setting Score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Limit Setting Score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 Score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Lowest Risk users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from this B Score will be pre-approved for upsell and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xsell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.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Medium Risk users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from this B Score will have to go through Taran.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High Risk users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979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Users will stay in Trench 2 until 1</a:t>
            </a:r>
            <a:r>
              <a:rPr kumimoji="0" lang="en-US" sz="1000" b="0" i="1" u="none" strike="noStrike" kern="1200" cap="none" spc="0" normalizeH="0" baseline="3000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st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690383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12624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420168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Users will move to Trench 3 after 1</a:t>
            </a:r>
            <a:r>
              <a:rPr kumimoji="0" lang="en-US" sz="1000" b="0" i="1" u="none" strike="noStrike" kern="1200" cap="none" spc="0" normalizeH="0" baseline="3000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st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679857" y="5307922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Once moved to Trench 3, user will forever remain in Trench 3. His Gamma Stack will be re-calculated every 30 days anniversary from 1</a:t>
            </a:r>
            <a:r>
              <a:rPr kumimoji="0" lang="en-US" sz="1000" b="0" i="1" u="none" strike="noStrike" kern="1200" cap="none" spc="0" normalizeH="0" baseline="3000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st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E831-68FC-C299-03AE-6AC90EB7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4AF014-D6B6-3EF8-169A-D4AFFFD0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172016" cy="70013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2: </a:t>
            </a:r>
            <a:r>
              <a:rPr lang="en-US" sz="2400" err="1"/>
              <a:t>ln_loan_level_user_type</a:t>
            </a:r>
            <a:r>
              <a:rPr lang="en-US" sz="2400"/>
              <a:t> (4 / 4)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83745-3176-91E9-8A6D-FA9190FC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73" y="896428"/>
            <a:ext cx="9534525" cy="358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E49310-23C6-9AB0-CED0-C30473201677}"/>
              </a:ext>
            </a:extLst>
          </p:cNvPr>
          <p:cNvSpPr txBox="1"/>
          <p:nvPr/>
        </p:nvSpPr>
        <p:spPr>
          <a:xfrm>
            <a:off x="1934198" y="4853576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CSI for </a:t>
            </a:r>
            <a:r>
              <a:rPr lang="en-US" sz="1400" err="1"/>
              <a:t>ln_loan_level_user_type</a:t>
            </a:r>
            <a:r>
              <a:rPr lang="en-US" sz="1400"/>
              <a:t> showed a downward trend during training and dropped sharply after Nov 2024. In the Test/OOT period (Feb to Jul 2025), CSI remained consistently below 0.01, confirming excellent feature stability and no data drift.</a:t>
            </a:r>
          </a:p>
        </p:txBody>
      </p:sp>
    </p:spTree>
    <p:extLst>
      <p:ext uri="{BB962C8B-B14F-4D97-AF65-F5344CB8AC3E}">
        <p14:creationId xmlns:p14="http://schemas.microsoft.com/office/powerpoint/2010/main" val="294735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29AAE-BCC5-5A26-FC82-FA8BB38D7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4E6A0-6ED4-9FAD-4546-5E0119AA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53775"/>
            <a:ext cx="12260034" cy="8417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3: </a:t>
            </a:r>
            <a:r>
              <a:rPr lang="en-US" altLang="en-US" sz="2400">
                <a:latin typeface="Menlo"/>
              </a:rPr>
              <a:t>ratio_closed_over_new_granted_cnt_24M</a:t>
            </a:r>
            <a:r>
              <a:rPr lang="en-US" altLang="en-US" sz="2000"/>
              <a:t> </a:t>
            </a:r>
            <a:r>
              <a:rPr lang="en-US" sz="2400"/>
              <a:t> (1 / 6) - 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US" sz="2400"/>
              <a:t> 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03904-719A-5FEF-CE21-0B651DCE6756}"/>
              </a:ext>
            </a:extLst>
          </p:cNvPr>
          <p:cNvSpPr txBox="1"/>
          <p:nvPr/>
        </p:nvSpPr>
        <p:spPr>
          <a:xfrm>
            <a:off x="289882" y="657375"/>
            <a:ext cx="117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/>
              <a:t>Ratio of the number of contracts closed in the last 6 months to the number of new contracts granted in the last 24 months.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E380B45-D791-09D6-7A9C-100AC7398344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7F0AA-DBA7-A6CA-82FE-880A2DC62F1E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7EA65F-3923-1B30-6D96-105C2461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2B0DF-4FFE-8F51-D22A-31AE89C83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9" y="1026707"/>
            <a:ext cx="6077029" cy="5400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764F67-425C-BD37-6243-AA65046EF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3183147"/>
            <a:ext cx="5130998" cy="1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12A86-85EC-4874-4310-684FB18BC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87B19-7E2A-9534-FF62-883F34F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511" y="1614"/>
            <a:ext cx="12259288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Rank# 3: </a:t>
            </a:r>
            <a:r>
              <a:rPr lang="en-US" altLang="en-US" sz="2800">
                <a:latin typeface="Menlo"/>
              </a:rPr>
              <a:t>ratio_closed_over_new_granted_cnt_24M</a:t>
            </a:r>
            <a:r>
              <a:rPr lang="en-US" altLang="en-US" sz="2400"/>
              <a:t> </a:t>
            </a:r>
            <a:r>
              <a:rPr lang="en-US" sz="2800"/>
              <a:t> (2 / 6) - Histogram</a:t>
            </a:r>
            <a:r>
              <a:rPr lang="en-IN" sz="2800"/>
              <a:t>  &lt;</a:t>
            </a:r>
            <a:r>
              <a:rPr lang="en-IN" sz="2800">
                <a:solidFill>
                  <a:srgbClr val="C00000"/>
                </a:solidFill>
              </a:rPr>
              <a:t>Disbursed</a:t>
            </a:r>
            <a:r>
              <a:rPr lang="en-IN" sz="2800"/>
              <a:t>&gt;</a:t>
            </a:r>
            <a:endParaRPr lang="en-US" sz="1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5F2E08F-BBFD-BDB6-5C66-6DD508FEA6D5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9715BB-9F36-6B8B-613A-4F94B19D8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096A5-165B-DBBD-7DAE-B64D9DAF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355"/>
            <a:ext cx="5693434" cy="4226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FDE28-2007-481F-105F-E0229A992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45" y="2372265"/>
            <a:ext cx="6429555" cy="4485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CD24E-34A2-CAE6-8B80-627F15940B59}"/>
              </a:ext>
            </a:extLst>
          </p:cNvPr>
          <p:cNvSpPr txBox="1"/>
          <p:nvPr/>
        </p:nvSpPr>
        <p:spPr>
          <a:xfrm>
            <a:off x="316968" y="5136554"/>
            <a:ext cx="5059498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Both good (red) and bad (blue) customers are concentrated in the 0–2 range. However, good customers (red line) have a sharper peak around 1.0–1.5, suggesting they are more likely to have a higher proportion of closed accounts relative to new ones. In contrast, bad customers (blue line) tend to be more evenly spread within the low range.</a:t>
            </a:r>
            <a:endParaRPr lang="en-US" sz="13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9839A-A630-624C-0FE0-291B072F055C}"/>
              </a:ext>
            </a:extLst>
          </p:cNvPr>
          <p:cNvSpPr txBox="1"/>
          <p:nvPr/>
        </p:nvSpPr>
        <p:spPr>
          <a:xfrm>
            <a:off x="6316056" y="848119"/>
            <a:ext cx="5460356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The distributions for </a:t>
            </a:r>
            <a:r>
              <a:rPr lang="en-US" sz="1300" err="1">
                <a:ea typeface="+mn-lt"/>
                <a:cs typeface="+mn-lt"/>
              </a:rPr>
              <a:t>Train+Val</a:t>
            </a:r>
            <a:r>
              <a:rPr lang="en-US" sz="1300">
                <a:ea typeface="+mn-lt"/>
                <a:cs typeface="+mn-lt"/>
              </a:rPr>
              <a:t> (green) and </a:t>
            </a:r>
            <a:r>
              <a:rPr lang="en-US" sz="1300" err="1">
                <a:ea typeface="+mn-lt"/>
                <a:cs typeface="+mn-lt"/>
              </a:rPr>
              <a:t>Test+OOT</a:t>
            </a:r>
            <a:r>
              <a:rPr lang="en-US" sz="1300">
                <a:ea typeface="+mn-lt"/>
                <a:cs typeface="+mn-lt"/>
              </a:rPr>
              <a:t> (orange) are very closely aligned, with the majority of values concentrated between 0 and 2. There are some long-tail outliers (up to 30), but these are extremely rare. This suggests strong consistency between training and test datasets in terms of customer account behavior.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6211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D0581-2CA2-F322-D102-53B9A4DF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7791A6-4530-C0CD-6562-AF2602CD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7" y="1613"/>
            <a:ext cx="11720471" cy="74266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Rank# 3: </a:t>
            </a:r>
            <a:r>
              <a:rPr lang="en-US" altLang="en-US" sz="2400">
                <a:latin typeface="Menlo"/>
              </a:rPr>
              <a:t>ratio_closed_over_new_granted_cnt_24M</a:t>
            </a:r>
            <a:r>
              <a:rPr lang="en-US" altLang="en-US" sz="2400"/>
              <a:t> </a:t>
            </a:r>
            <a:r>
              <a:rPr lang="en-US" sz="2400"/>
              <a:t> (3 / 6) </a:t>
            </a:r>
            <a:r>
              <a:rPr lang="en-IN" sz="2400"/>
              <a:t>- Feature Statistics Analysis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2B2F952-AF43-A75D-8E6D-7C8725AFB6BE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6497A0-CC25-C5DC-41DE-2DF49289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6CDAE-6E14-04D1-3173-04BDC3C9D562}"/>
              </a:ext>
            </a:extLst>
          </p:cNvPr>
          <p:cNvSpPr/>
          <p:nvPr/>
        </p:nvSpPr>
        <p:spPr>
          <a:xfrm>
            <a:off x="452537" y="1712595"/>
            <a:ext cx="3800350" cy="24108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/>
              <a:buChar char="•"/>
            </a:pPr>
            <a:r>
              <a:rPr lang="en-US" sz="1400">
                <a:solidFill>
                  <a:schemeClr val="tx1"/>
                </a:solidFill>
              </a:rPr>
              <a:t>The red line is </a:t>
            </a:r>
            <a:r>
              <a:rPr lang="en-US" sz="1400" b="1">
                <a:solidFill>
                  <a:schemeClr val="tx1"/>
                </a:solidFill>
              </a:rPr>
              <a:t>smoother</a:t>
            </a:r>
            <a:r>
              <a:rPr lang="en-US" sz="1400">
                <a:solidFill>
                  <a:schemeClr val="tx1"/>
                </a:solidFill>
              </a:rPr>
              <a:t> than the blue one, meaning the model has learned to </a:t>
            </a:r>
            <a:r>
              <a:rPr lang="en-US" sz="1400" b="1">
                <a:solidFill>
                  <a:schemeClr val="tx1"/>
                </a:solidFill>
              </a:rPr>
              <a:t>generalize</a:t>
            </a:r>
            <a:r>
              <a:rPr lang="en-US" sz="1400">
                <a:solidFill>
                  <a:schemeClr val="tx1"/>
                </a:solidFill>
              </a:rPr>
              <a:t> rather than overfit the noise in actual default rates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pPr marL="171450" indent="-171450" algn="just">
              <a:spcAft>
                <a:spcPts val="1200"/>
              </a:spcAft>
              <a:buFont typeface="Arial,Sans-Serif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</a:t>
            </a:r>
            <a:r>
              <a:rPr lang="en-US" sz="1400" b="1">
                <a:solidFill>
                  <a:schemeClr val="tx1"/>
                </a:solidFill>
                <a:cs typeface="Arial"/>
              </a:rPr>
              <a:t>gap between red and purple line</a:t>
            </a:r>
            <a:r>
              <a:rPr lang="en-US" sz="1400">
                <a:solidFill>
                  <a:schemeClr val="tx1"/>
                </a:solidFill>
                <a:cs typeface="Arial"/>
              </a:rPr>
              <a:t>s represents the contribution of this feature.</a:t>
            </a:r>
          </a:p>
          <a:p>
            <a:pPr marL="171450" indent="-171450" algn="just">
              <a:spcAft>
                <a:spcPts val="1200"/>
              </a:spcAft>
              <a:buFont typeface="Arial,Sans-Serif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Since the </a:t>
            </a:r>
            <a:r>
              <a:rPr lang="en-US" sz="1400" b="1">
                <a:solidFill>
                  <a:schemeClr val="tx1"/>
                </a:solidFill>
                <a:cs typeface="Arial"/>
              </a:rPr>
              <a:t>red line often deviates from the purple</a:t>
            </a:r>
            <a:r>
              <a:rPr lang="en-US" sz="1400">
                <a:solidFill>
                  <a:schemeClr val="tx1"/>
                </a:solidFill>
                <a:cs typeface="Arial"/>
              </a:rPr>
              <a:t> one, this feature </a:t>
            </a:r>
            <a:r>
              <a:rPr lang="en-US" sz="1400" b="1">
                <a:solidFill>
                  <a:schemeClr val="tx1"/>
                </a:solidFill>
                <a:cs typeface="Arial"/>
              </a:rPr>
              <a:t>adds predictive value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709D95-0E5A-1791-7315-DA763AC4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592" y="803472"/>
            <a:ext cx="4028246" cy="121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C31EA5-4BDB-E10B-C672-C72B81E0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229" y="2021842"/>
            <a:ext cx="7496749" cy="4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3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D8C4-01E2-C9E1-CDF1-78D20E4D4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B28D6-CB41-E5C3-B801-1C543008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2277802" cy="8596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3: </a:t>
            </a:r>
            <a:r>
              <a:rPr lang="en-US" altLang="en-US" sz="2400">
                <a:latin typeface="Menlo"/>
              </a:rPr>
              <a:t>ratio_closed_over_new_granted_cnt_24M</a:t>
            </a:r>
            <a:r>
              <a:rPr lang="en-US" altLang="en-US" sz="2400"/>
              <a:t> </a:t>
            </a:r>
            <a:r>
              <a:rPr lang="en-US" sz="2400"/>
              <a:t> (4 / 6)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44F49FA-584B-02F6-5887-8FE0292D5F77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51588D-C1C4-1DEC-D969-D2F77183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A0424E-3677-04F6-8BF6-BBBBD784C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86041"/>
              </p:ext>
            </p:extLst>
          </p:nvPr>
        </p:nvGraphicFramePr>
        <p:xfrm>
          <a:off x="531090" y="1096818"/>
          <a:ext cx="5040710" cy="3667891"/>
        </p:xfrm>
        <a:graphic>
          <a:graphicData uri="http://schemas.openxmlformats.org/drawingml/2006/table">
            <a:tbl>
              <a:tblPr/>
              <a:tblGrid>
                <a:gridCol w="944217">
                  <a:extLst>
                    <a:ext uri="{9D8B030D-6E8A-4147-A177-3AD203B41FA5}">
                      <a16:colId xmlns:a16="http://schemas.microsoft.com/office/drawing/2014/main" val="2560663913"/>
                    </a:ext>
                  </a:extLst>
                </a:gridCol>
                <a:gridCol w="977346">
                  <a:extLst>
                    <a:ext uri="{9D8B030D-6E8A-4147-A177-3AD203B41FA5}">
                      <a16:colId xmlns:a16="http://schemas.microsoft.com/office/drawing/2014/main" val="4158008212"/>
                    </a:ext>
                  </a:extLst>
                </a:gridCol>
                <a:gridCol w="979141">
                  <a:extLst>
                    <a:ext uri="{9D8B030D-6E8A-4147-A177-3AD203B41FA5}">
                      <a16:colId xmlns:a16="http://schemas.microsoft.com/office/drawing/2014/main" val="835174371"/>
                    </a:ext>
                  </a:extLst>
                </a:gridCol>
                <a:gridCol w="1119531">
                  <a:extLst>
                    <a:ext uri="{9D8B030D-6E8A-4147-A177-3AD203B41FA5}">
                      <a16:colId xmlns:a16="http://schemas.microsoft.com/office/drawing/2014/main" val="4215512593"/>
                    </a:ext>
                  </a:extLst>
                </a:gridCol>
                <a:gridCol w="183529">
                  <a:extLst>
                    <a:ext uri="{9D8B030D-6E8A-4147-A177-3AD203B41FA5}">
                      <a16:colId xmlns:a16="http://schemas.microsoft.com/office/drawing/2014/main" val="3090494817"/>
                    </a:ext>
                  </a:extLst>
                </a:gridCol>
                <a:gridCol w="836946">
                  <a:extLst>
                    <a:ext uri="{9D8B030D-6E8A-4147-A177-3AD203B41FA5}">
                      <a16:colId xmlns:a16="http://schemas.microsoft.com/office/drawing/2014/main" val="2021793683"/>
                    </a:ext>
                  </a:extLst>
                </a:gridCol>
              </a:tblGrid>
              <a:tr h="29881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ratio_closed_over_new_granted_cnt_24M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62400"/>
                  </a:ext>
                </a:extLst>
              </a:tr>
              <a:tr h="2614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511045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19.7%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31886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30.6%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33459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29.4%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13374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27.7%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47202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F1F1F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644065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F1F1F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49215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9,601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29.3%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10033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9,192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962417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9,558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99255"/>
                  </a:ext>
                </a:extLst>
              </a:tr>
              <a:tr h="310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20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5848B6-3F40-5884-F745-03FAC2EBF166}"/>
              </a:ext>
            </a:extLst>
          </p:cNvPr>
          <p:cNvSpPr txBox="1"/>
          <p:nvPr/>
        </p:nvSpPr>
        <p:spPr>
          <a:xfrm>
            <a:off x="6195960" y="1801035"/>
            <a:ext cx="472727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ratio remains stable between 0.88 and 0.96, showing a controlled and consistent trend without sharp fluctuations.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After peaking in Jan–Feb 2025, the ratio stabilizes at 0.92 from Mar to Jun 2025, indicating convergence to a steady distribution.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smooth progression and absence of volatility confirm the feature’s reliability and modeling stability over time.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81668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92EF-49D3-ABBB-642E-A078FAB9F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E430AB-E318-CEAE-7642-329CCFC8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74" y="90100"/>
            <a:ext cx="12079726" cy="638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/>
              <a:t>Rank# 3: </a:t>
            </a:r>
            <a:r>
              <a:rPr lang="en-US" altLang="en-US" sz="2100">
                <a:latin typeface="Menlo"/>
              </a:rPr>
              <a:t>ratio_closed_over_new_granted_cnt_24M</a:t>
            </a:r>
            <a:r>
              <a:rPr lang="en-US" altLang="en-US" sz="2100"/>
              <a:t> </a:t>
            </a:r>
            <a:r>
              <a:rPr lang="en-US" sz="2100"/>
              <a:t> (5 / 6) </a:t>
            </a:r>
            <a:r>
              <a:rPr lang="en-IN" sz="2100"/>
              <a:t>- MoM Feature Distribution &lt;</a:t>
            </a:r>
            <a:r>
              <a:rPr lang="en-IN" sz="2100">
                <a:solidFill>
                  <a:srgbClr val="C00000"/>
                </a:solidFill>
              </a:rPr>
              <a:t>Applied</a:t>
            </a:r>
            <a:r>
              <a:rPr lang="en-IN" sz="2100"/>
              <a:t>&gt; &lt;</a:t>
            </a:r>
            <a:r>
              <a:rPr lang="en-IN" sz="2100">
                <a:solidFill>
                  <a:srgbClr val="C00000"/>
                </a:solidFill>
              </a:rPr>
              <a:t>User Type wise</a:t>
            </a:r>
            <a:r>
              <a:rPr lang="en-IN" sz="2100"/>
              <a:t>&gt;</a:t>
            </a:r>
            <a:r>
              <a:rPr lang="en-IN" sz="2100" b="0"/>
              <a:t>​</a:t>
            </a:r>
            <a:endParaRPr lang="en-US" sz="21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A3941C0-7850-13AD-0148-78BE989D9C32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4190C0C-C74D-4EE0-FEDE-73D9B532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26A605-0A7D-1A35-0267-BCE99B6E2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23917"/>
              </p:ext>
            </p:extLst>
          </p:nvPr>
        </p:nvGraphicFramePr>
        <p:xfrm>
          <a:off x="833885" y="936790"/>
          <a:ext cx="4885428" cy="3293247"/>
        </p:xfrm>
        <a:graphic>
          <a:graphicData uri="http://schemas.openxmlformats.org/drawingml/2006/table">
            <a:tbl>
              <a:tblPr/>
              <a:tblGrid>
                <a:gridCol w="843527">
                  <a:extLst>
                    <a:ext uri="{9D8B030D-6E8A-4147-A177-3AD203B41FA5}">
                      <a16:colId xmlns:a16="http://schemas.microsoft.com/office/drawing/2014/main" val="717384069"/>
                    </a:ext>
                  </a:extLst>
                </a:gridCol>
                <a:gridCol w="861100">
                  <a:extLst>
                    <a:ext uri="{9D8B030D-6E8A-4147-A177-3AD203B41FA5}">
                      <a16:colId xmlns:a16="http://schemas.microsoft.com/office/drawing/2014/main" val="1484164794"/>
                    </a:ext>
                  </a:extLst>
                </a:gridCol>
                <a:gridCol w="861100">
                  <a:extLst>
                    <a:ext uri="{9D8B030D-6E8A-4147-A177-3AD203B41FA5}">
                      <a16:colId xmlns:a16="http://schemas.microsoft.com/office/drawing/2014/main" val="1081673946"/>
                    </a:ext>
                  </a:extLst>
                </a:gridCol>
                <a:gridCol w="1071983">
                  <a:extLst>
                    <a:ext uri="{9D8B030D-6E8A-4147-A177-3AD203B41FA5}">
                      <a16:colId xmlns:a16="http://schemas.microsoft.com/office/drawing/2014/main" val="3420383045"/>
                    </a:ext>
                  </a:extLst>
                </a:gridCol>
                <a:gridCol w="175735">
                  <a:extLst>
                    <a:ext uri="{9D8B030D-6E8A-4147-A177-3AD203B41FA5}">
                      <a16:colId xmlns:a16="http://schemas.microsoft.com/office/drawing/2014/main" val="2470347848"/>
                    </a:ext>
                  </a:extLst>
                </a:gridCol>
                <a:gridCol w="1071983">
                  <a:extLst>
                    <a:ext uri="{9D8B030D-6E8A-4147-A177-3AD203B41FA5}">
                      <a16:colId xmlns:a16="http://schemas.microsoft.com/office/drawing/2014/main" val="322720947"/>
                    </a:ext>
                  </a:extLst>
                </a:gridCol>
              </a:tblGrid>
              <a:tr h="28007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ratio_closed_over_new_granted_cnt_24M - New Applicant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27256"/>
                  </a:ext>
                </a:extLst>
              </a:tr>
              <a:tr h="5021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161414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14,584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17.6%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0.5621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51958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59737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11,362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87462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9,493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23.6%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09456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10,163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24.1%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48697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24.9%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02401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7,999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23.9%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372063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7,650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38722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7,813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22.3%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78324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22.9%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4207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709C4B-E9BE-0B62-FA68-1EE30772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4739"/>
              </p:ext>
            </p:extLst>
          </p:nvPr>
        </p:nvGraphicFramePr>
        <p:xfrm>
          <a:off x="5957976" y="936790"/>
          <a:ext cx="4885428" cy="3264274"/>
        </p:xfrm>
        <a:graphic>
          <a:graphicData uri="http://schemas.openxmlformats.org/drawingml/2006/table">
            <a:tbl>
              <a:tblPr/>
              <a:tblGrid>
                <a:gridCol w="843527">
                  <a:extLst>
                    <a:ext uri="{9D8B030D-6E8A-4147-A177-3AD203B41FA5}">
                      <a16:colId xmlns:a16="http://schemas.microsoft.com/office/drawing/2014/main" val="2792431541"/>
                    </a:ext>
                  </a:extLst>
                </a:gridCol>
                <a:gridCol w="861100">
                  <a:extLst>
                    <a:ext uri="{9D8B030D-6E8A-4147-A177-3AD203B41FA5}">
                      <a16:colId xmlns:a16="http://schemas.microsoft.com/office/drawing/2014/main" val="561904000"/>
                    </a:ext>
                  </a:extLst>
                </a:gridCol>
                <a:gridCol w="861100">
                  <a:extLst>
                    <a:ext uri="{9D8B030D-6E8A-4147-A177-3AD203B41FA5}">
                      <a16:colId xmlns:a16="http://schemas.microsoft.com/office/drawing/2014/main" val="3215361768"/>
                    </a:ext>
                  </a:extLst>
                </a:gridCol>
                <a:gridCol w="1071983">
                  <a:extLst>
                    <a:ext uri="{9D8B030D-6E8A-4147-A177-3AD203B41FA5}">
                      <a16:colId xmlns:a16="http://schemas.microsoft.com/office/drawing/2014/main" val="3710134677"/>
                    </a:ext>
                  </a:extLst>
                </a:gridCol>
                <a:gridCol w="175735">
                  <a:extLst>
                    <a:ext uri="{9D8B030D-6E8A-4147-A177-3AD203B41FA5}">
                      <a16:colId xmlns:a16="http://schemas.microsoft.com/office/drawing/2014/main" val="3607050453"/>
                    </a:ext>
                  </a:extLst>
                </a:gridCol>
                <a:gridCol w="1071983">
                  <a:extLst>
                    <a:ext uri="{9D8B030D-6E8A-4147-A177-3AD203B41FA5}">
                      <a16:colId xmlns:a16="http://schemas.microsoft.com/office/drawing/2014/main" val="2702442442"/>
                    </a:ext>
                  </a:extLst>
                </a:gridCol>
              </a:tblGrid>
              <a:tr h="25109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ratio_closed_over_new_granted_cnt_24M - Repeat Applicant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30721"/>
                  </a:ext>
                </a:extLst>
              </a:tr>
              <a:tr h="5021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635682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1,015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49.4%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0.4140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82990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56609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1,020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0.4133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35997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24159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55.4%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37574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1,331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41242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1,602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43604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53.4%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83485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1,745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57.2%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470652"/>
                  </a:ext>
                </a:extLst>
              </a:tr>
              <a:tr h="2510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1,890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54.8%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988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20B578-FFFC-FF77-2DB1-AFAC2EF62BFC}"/>
              </a:ext>
            </a:extLst>
          </p:cNvPr>
          <p:cNvSpPr txBox="1"/>
          <p:nvPr/>
        </p:nvSpPr>
        <p:spPr>
          <a:xfrm>
            <a:off x="866952" y="4438372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ratio increases gradually from 0.88–0.89 in late 2024 to 0.92–0.96 in early 2025, showing a controlled upward trend.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From Mar 2025 onward, values stabilize at 0.92, indicating strong consistency over recent months.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distribution is smooth and predictable, reflecting high feature stability for the new applicant segment.</a:t>
            </a:r>
            <a:endParaRPr lang="en-IN" sz="13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830AC-DEE2-08A9-1893-5D9592DC4124}"/>
              </a:ext>
            </a:extLst>
          </p:cNvPr>
          <p:cNvSpPr txBox="1"/>
          <p:nvPr/>
        </p:nvSpPr>
        <p:spPr>
          <a:xfrm>
            <a:off x="6037052" y="4462812"/>
            <a:ext cx="480635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steadily rises from 0.86 in Sep 2024 to 0.97 in Jan 2025, before settling into a narrow and stable range (0.91–0.93).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Despite a smaller sample size, the monthly trend is smooth without sharp volatility.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consistent distribution highlights robust stability of this feature for repeat applicants over time.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204639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9FBA-E681-525B-3344-3D0CC176E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272A6C-A2AD-CB25-DE83-5D31A632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799337" cy="7639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3: </a:t>
            </a:r>
            <a:r>
              <a:rPr lang="en-US" altLang="en-US" sz="2400">
                <a:latin typeface="Menlo"/>
              </a:rPr>
              <a:t>ratio_closed_over_new_granted_cnt_24M</a:t>
            </a:r>
            <a:r>
              <a:rPr lang="en-US" altLang="en-US" sz="2400"/>
              <a:t> </a:t>
            </a:r>
            <a:r>
              <a:rPr lang="en-US" sz="2400"/>
              <a:t> (6 / 6)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029CBCA-72F1-A4A2-6713-1EE2F3BB364D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03BA91-8E03-75DA-9F2A-01740AAB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CEE0C-75C8-2660-879E-52C8BFA6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62" y="905054"/>
            <a:ext cx="9372600" cy="358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EAE63E-F3C8-3AD7-0623-23558339F82D}"/>
              </a:ext>
            </a:extLst>
          </p:cNvPr>
          <p:cNvSpPr txBox="1"/>
          <p:nvPr/>
        </p:nvSpPr>
        <p:spPr>
          <a:xfrm>
            <a:off x="1934198" y="4853576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CSI for ratio_closed_over_new_granted_cnt_24M showed moderate variation during training, ranging from ~0.09 to ~0.16. From Feb to Jul 2025, CSI steadily declined and remained well below 0.1, indicating strong feature stability and no signs of data drift.</a:t>
            </a:r>
          </a:p>
        </p:txBody>
      </p:sp>
    </p:spTree>
    <p:extLst>
      <p:ext uri="{BB962C8B-B14F-4D97-AF65-F5344CB8AC3E}">
        <p14:creationId xmlns:p14="http://schemas.microsoft.com/office/powerpoint/2010/main" val="70012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D5C02-D06F-7843-60F8-0069DF02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074426-C04E-5AC2-A2B8-5F7BEE93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39" y="-114160"/>
            <a:ext cx="12245479" cy="8417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4: </a:t>
            </a:r>
            <a:r>
              <a:rPr lang="en-US" sz="2400" err="1"/>
              <a:t>ratio_risky_contracts_to_granted_contracts</a:t>
            </a:r>
            <a:r>
              <a:rPr lang="en-US" sz="2400"/>
              <a:t> (1 / 6) -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US" sz="2400"/>
              <a:t> 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0D007-090F-3B91-4DD7-78936F0B4B71}"/>
              </a:ext>
            </a:extLst>
          </p:cNvPr>
          <p:cNvSpPr txBox="1"/>
          <p:nvPr/>
        </p:nvSpPr>
        <p:spPr>
          <a:xfrm>
            <a:off x="289882" y="657375"/>
            <a:ext cx="117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/>
              <a:t>Ratio of the number of risky contracts to the number of contracts granted.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187CFE2-B2D4-7DCE-E514-F5BED43706DE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C6843-BBD4-69CF-7F7C-11A09E35279A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C1BB3D-2E86-C7ED-6A44-9B34EE9CD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7C32E-AC95-5BCC-6C6A-9C2AB6BC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2" y="1026706"/>
            <a:ext cx="5972895" cy="5334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ED0E95-EBC2-1593-3F1B-09C1554F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43" y="3295291"/>
            <a:ext cx="5501318" cy="14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1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27C4E-1289-A717-D1CA-814515D3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AC82E-D3AE-99E4-7D2B-DB4A23DC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0933084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Rank# 4: </a:t>
            </a:r>
            <a:r>
              <a:rPr lang="en-US" sz="2800" err="1"/>
              <a:t>ratio_risky_contracts_to_granted_contracts</a:t>
            </a:r>
            <a:r>
              <a:rPr lang="en-US" sz="2800"/>
              <a:t> (2 / 6) - Histogram</a:t>
            </a:r>
            <a:r>
              <a:rPr lang="en-IN" sz="2800"/>
              <a:t>  &lt;</a:t>
            </a:r>
            <a:r>
              <a:rPr lang="en-IN" sz="2800">
                <a:solidFill>
                  <a:srgbClr val="C00000"/>
                </a:solidFill>
              </a:rPr>
              <a:t>Disbursed</a:t>
            </a:r>
            <a:r>
              <a:rPr lang="en-IN" sz="2800"/>
              <a:t>&gt;</a:t>
            </a:r>
            <a:endParaRPr lang="en-US" sz="1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BC6AC16-A33A-E12B-5493-20939029D714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269003-58D0-709A-BE77-3C1311B5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42439-BB23-6608-B931-204A6F37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991"/>
            <a:ext cx="5756229" cy="4403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C8FB2-C8D5-DA40-0D22-373B5F7B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58" y="2191110"/>
            <a:ext cx="6196642" cy="4666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398AE-207B-224C-0D07-FB9363E9DED2}"/>
              </a:ext>
            </a:extLst>
          </p:cNvPr>
          <p:cNvSpPr txBox="1"/>
          <p:nvPr/>
        </p:nvSpPr>
        <p:spPr>
          <a:xfrm>
            <a:off x="6337479" y="1120377"/>
            <a:ext cx="56428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/>
              <a:t>The vast majority of customers have a very low ratio (close to 0). The shape is heavily right-skewed, with only a few customers having a higher proportion of risky contracts. </a:t>
            </a:r>
            <a:r>
              <a:rPr lang="en-US" sz="1300" err="1"/>
              <a:t>Test+OOT</a:t>
            </a:r>
            <a:r>
              <a:rPr lang="en-US" sz="1300"/>
              <a:t> (orange) closely follows </a:t>
            </a:r>
            <a:r>
              <a:rPr lang="en-US" sz="1300" err="1"/>
              <a:t>Train+Val</a:t>
            </a:r>
            <a:r>
              <a:rPr lang="en-US" sz="1300"/>
              <a:t> (green), showing strong alignment and minimal distribution drift.</a:t>
            </a:r>
            <a:endParaRPr lang="en-IN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305DA-909A-9BC2-E1F6-72B463FA30A4}"/>
              </a:ext>
            </a:extLst>
          </p:cNvPr>
          <p:cNvSpPr txBox="1"/>
          <p:nvPr/>
        </p:nvSpPr>
        <p:spPr>
          <a:xfrm>
            <a:off x="297249" y="5234341"/>
            <a:ext cx="54589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/>
              <a:t>Both groups peak sharply near 0, but: Bad customers (blue) have slightly higher density at larger risky ratios (0.1–0.4). Good customers (red) are more concentrated in the lowest-risk zone. There is a clear and interpretable behavioral separation.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1847335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902D0-6871-F843-7FC8-8E411EB2D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B9D263-0E02-2DC1-5559-A18D0C01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7" y="1613"/>
            <a:ext cx="11720471" cy="74266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Rank# 4: </a:t>
            </a:r>
            <a:r>
              <a:rPr lang="en-US" sz="2400" err="1"/>
              <a:t>ratio_risky_contracts_to_granted_contracts</a:t>
            </a:r>
            <a:r>
              <a:rPr lang="en-US" sz="2400"/>
              <a:t> (3 / 6) </a:t>
            </a:r>
            <a:r>
              <a:rPr lang="en-IN" sz="2400"/>
              <a:t>- Feature Statistics Analysis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9CC7850-0D6E-8285-2B78-82E1B67AF834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C158F3-5988-4E40-7750-E97D5F90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1DDF9-E532-3DBA-3C49-8AD91C1139E3}"/>
              </a:ext>
            </a:extLst>
          </p:cNvPr>
          <p:cNvSpPr/>
          <p:nvPr/>
        </p:nvSpPr>
        <p:spPr>
          <a:xfrm>
            <a:off x="479162" y="1535502"/>
            <a:ext cx="3236845" cy="31917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/>
              <a:buChar char="•"/>
            </a:pPr>
            <a:r>
              <a:rPr lang="en-US" sz="1400">
                <a:solidFill>
                  <a:schemeClr val="tx1"/>
                </a:solidFill>
                <a:latin typeface="Univers LT (body)"/>
              </a:rPr>
              <a:t>There is a </a:t>
            </a:r>
            <a:r>
              <a:rPr lang="en-US" sz="1400" b="1">
                <a:solidFill>
                  <a:schemeClr val="tx1"/>
                </a:solidFill>
                <a:latin typeface="Univers LT (body)"/>
              </a:rPr>
              <a:t>clear upward trend</a:t>
            </a:r>
            <a:r>
              <a:rPr lang="en-US" sz="1400">
                <a:solidFill>
                  <a:schemeClr val="tx1"/>
                </a:solidFill>
                <a:latin typeface="Univers LT (body)"/>
              </a:rPr>
              <a:t>: as the ratio of risky to granted contracts increases, so does the observed default rate.</a:t>
            </a:r>
          </a:p>
          <a:p>
            <a:pPr marL="171450" indent="-171450" algn="just">
              <a:spcAft>
                <a:spcPts val="1200"/>
              </a:spcAft>
              <a:buFont typeface="Arial,Sans-Serif"/>
              <a:buChar char="•"/>
            </a:pPr>
            <a:r>
              <a:rPr lang="en-US" sz="1400" b="1">
                <a:solidFill>
                  <a:schemeClr val="tx1"/>
                </a:solidFill>
                <a:latin typeface="Univers LT (body)"/>
              </a:rPr>
              <a:t>Red line closely follows the shape of the blue line</a:t>
            </a:r>
            <a:r>
              <a:rPr lang="en-US" sz="1400">
                <a:solidFill>
                  <a:schemeClr val="tx1"/>
                </a:solidFill>
                <a:latin typeface="Univers LT (body)"/>
              </a:rPr>
              <a:t>, capturing the overall increasing trend.</a:t>
            </a:r>
          </a:p>
          <a:p>
            <a:pPr marL="171450" indent="-171450" algn="just">
              <a:spcAft>
                <a:spcPts val="1200"/>
              </a:spcAft>
              <a:buFont typeface="Arial,Sans-Serif"/>
              <a:buChar char="•"/>
            </a:pPr>
            <a:r>
              <a:rPr lang="en-US" sz="1400">
                <a:solidFill>
                  <a:schemeClr val="tx1"/>
                </a:solidFill>
                <a:latin typeface="Univers LT (body)"/>
              </a:rPr>
              <a:t>The </a:t>
            </a:r>
            <a:r>
              <a:rPr lang="en-US" sz="1400" b="1">
                <a:solidFill>
                  <a:schemeClr val="tx1"/>
                </a:solidFill>
                <a:latin typeface="Univers LT (body)"/>
              </a:rPr>
              <a:t>gap between red and purple</a:t>
            </a:r>
            <a:r>
              <a:rPr lang="en-US" sz="1400">
                <a:solidFill>
                  <a:schemeClr val="tx1"/>
                </a:solidFill>
                <a:latin typeface="Univers LT (body)"/>
              </a:rPr>
              <a:t> increases in higher bins, proving this feature has </a:t>
            </a:r>
            <a:r>
              <a:rPr lang="en-US" sz="1400" b="1">
                <a:solidFill>
                  <a:schemeClr val="tx1"/>
                </a:solidFill>
                <a:latin typeface="Univers LT (body)"/>
              </a:rPr>
              <a:t>strong additive predictive power</a:t>
            </a:r>
            <a:r>
              <a:rPr lang="en-US" sz="1400">
                <a:solidFill>
                  <a:schemeClr val="tx1"/>
                </a:solidFill>
                <a:latin typeface="Univers LT (body)"/>
              </a:rPr>
              <a:t> for identifying high-risk borrowers</a:t>
            </a:r>
            <a:endParaRPr lang="en-GB" sz="1400">
              <a:solidFill>
                <a:schemeClr val="tx1"/>
              </a:solidFill>
              <a:latin typeface="Univers LT (body)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3827EE-5D83-7DFB-3FF8-7E458B01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592" y="803472"/>
            <a:ext cx="4028246" cy="1218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6CD03-E40D-F56D-9BA1-2C5FA2CF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53" y="2081036"/>
            <a:ext cx="7670964" cy="42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0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55BC6-CD34-B597-F8F2-C2ABB90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4" y="250498"/>
            <a:ext cx="10369550" cy="48485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" panose="020F0502020204030204" pitchFamily="34" charset="0"/>
              </a:rPr>
              <a:t>Cash Loan CIC Scorecard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337983-A29B-91DE-47DF-D2115C7F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18842"/>
              </p:ext>
            </p:extLst>
          </p:nvPr>
        </p:nvGraphicFramePr>
        <p:xfrm>
          <a:off x="1871144" y="869340"/>
          <a:ext cx="7575404" cy="2295337"/>
        </p:xfrm>
        <a:graphic>
          <a:graphicData uri="http://schemas.openxmlformats.org/drawingml/2006/table">
            <a:tbl>
              <a:tblPr firstRow="1" bandRow="1"/>
              <a:tblGrid>
                <a:gridCol w="1645692">
                  <a:extLst>
                    <a:ext uri="{9D8B030D-6E8A-4147-A177-3AD203B41FA5}">
                      <a16:colId xmlns:a16="http://schemas.microsoft.com/office/drawing/2014/main" val="4114134567"/>
                    </a:ext>
                  </a:extLst>
                </a:gridCol>
                <a:gridCol w="1985278">
                  <a:extLst>
                    <a:ext uri="{9D8B030D-6E8A-4147-A177-3AD203B41FA5}">
                      <a16:colId xmlns:a16="http://schemas.microsoft.com/office/drawing/2014/main" val="337368678"/>
                    </a:ext>
                  </a:extLst>
                </a:gridCol>
                <a:gridCol w="653052">
                  <a:extLst>
                    <a:ext uri="{9D8B030D-6E8A-4147-A177-3AD203B41FA5}">
                      <a16:colId xmlns:a16="http://schemas.microsoft.com/office/drawing/2014/main" val="898630896"/>
                    </a:ext>
                  </a:extLst>
                </a:gridCol>
                <a:gridCol w="2259560">
                  <a:extLst>
                    <a:ext uri="{9D8B030D-6E8A-4147-A177-3AD203B41FA5}">
                      <a16:colId xmlns:a16="http://schemas.microsoft.com/office/drawing/2014/main" val="642725022"/>
                    </a:ext>
                  </a:extLst>
                </a:gridCol>
                <a:gridCol w="1031822">
                  <a:extLst>
                    <a:ext uri="{9D8B030D-6E8A-4147-A177-3AD203B41FA5}">
                      <a16:colId xmlns:a16="http://schemas.microsoft.com/office/drawing/2014/main" val="2992254134"/>
                    </a:ext>
                  </a:extLst>
                </a:gridCol>
              </a:tblGrid>
              <a:tr h="534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Loan Disbursement Date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Bad (FSPD30) Cash Loans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FSPD30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786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Training (90%)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01/09/2024 - 31/01/2025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15,076</a:t>
                      </a:r>
                      <a:endParaRPr lang="en-IN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>
                          <a:latin typeface="+mn-lt"/>
                        </a:rPr>
                        <a:t>2,991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19.8%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359116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Validation (10%)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01/09/2024 - 31/01/2025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1,676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>
                          <a:latin typeface="+mn-lt"/>
                        </a:rPr>
                        <a:t>321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19.2%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110359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Feb (Test)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01/02/2025 - 28/02/2025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>
                          <a:latin typeface="+mn-lt"/>
                        </a:rPr>
                        <a:t>602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19.7%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773202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 (OOT)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01/03/2025 - 31/03/2025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>
                          <a:latin typeface="+mn-lt"/>
                        </a:rPr>
                        <a:t>591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20.9%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9388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*Apr (OOT)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01/04/2025 – 21/04/2025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941302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A50C763-8772-2360-8E60-A50E88B1FA4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FBA99-6883-8568-3D15-51693146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31" y="3429000"/>
            <a:ext cx="6675120" cy="29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1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4D183-5049-B73D-BC2A-6659321FC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C3099-8E9E-A87A-A366-E000D5C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2277802" cy="8596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4: </a:t>
            </a:r>
            <a:r>
              <a:rPr lang="en-US" sz="2400" err="1"/>
              <a:t>ratio_risky_contracts_to_granted_contracts</a:t>
            </a:r>
            <a:r>
              <a:rPr lang="en-US" altLang="en-US" sz="2400"/>
              <a:t>  </a:t>
            </a:r>
            <a:r>
              <a:rPr lang="en-US" sz="2400"/>
              <a:t>(4 / 6)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9F8AD9C-D495-2614-1EA6-95B27AF1236D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2BA03F-E80A-4443-2994-83406FD9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947168-1ABC-B6A8-0225-0F5B31D37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5529"/>
              </p:ext>
            </p:extLst>
          </p:nvPr>
        </p:nvGraphicFramePr>
        <p:xfrm>
          <a:off x="560302" y="1091607"/>
          <a:ext cx="4925684" cy="3909430"/>
        </p:xfrm>
        <a:graphic>
          <a:graphicData uri="http://schemas.openxmlformats.org/drawingml/2006/table">
            <a:tbl>
              <a:tblPr/>
              <a:tblGrid>
                <a:gridCol w="892199">
                  <a:extLst>
                    <a:ext uri="{9D8B030D-6E8A-4147-A177-3AD203B41FA5}">
                      <a16:colId xmlns:a16="http://schemas.microsoft.com/office/drawing/2014/main" val="138714531"/>
                    </a:ext>
                  </a:extLst>
                </a:gridCol>
                <a:gridCol w="910787">
                  <a:extLst>
                    <a:ext uri="{9D8B030D-6E8A-4147-A177-3AD203B41FA5}">
                      <a16:colId xmlns:a16="http://schemas.microsoft.com/office/drawing/2014/main" val="3761285500"/>
                    </a:ext>
                  </a:extLst>
                </a:gridCol>
                <a:gridCol w="910787">
                  <a:extLst>
                    <a:ext uri="{9D8B030D-6E8A-4147-A177-3AD203B41FA5}">
                      <a16:colId xmlns:a16="http://schemas.microsoft.com/office/drawing/2014/main" val="1053080064"/>
                    </a:ext>
                  </a:extLst>
                </a:gridCol>
                <a:gridCol w="910787">
                  <a:extLst>
                    <a:ext uri="{9D8B030D-6E8A-4147-A177-3AD203B41FA5}">
                      <a16:colId xmlns:a16="http://schemas.microsoft.com/office/drawing/2014/main" val="1362710936"/>
                    </a:ext>
                  </a:extLst>
                </a:gridCol>
                <a:gridCol w="167287">
                  <a:extLst>
                    <a:ext uri="{9D8B030D-6E8A-4147-A177-3AD203B41FA5}">
                      <a16:colId xmlns:a16="http://schemas.microsoft.com/office/drawing/2014/main" val="1021375456"/>
                    </a:ext>
                  </a:extLst>
                </a:gridCol>
                <a:gridCol w="1133837">
                  <a:extLst>
                    <a:ext uri="{9D8B030D-6E8A-4147-A177-3AD203B41FA5}">
                      <a16:colId xmlns:a16="http://schemas.microsoft.com/office/drawing/2014/main" val="2657532034"/>
                    </a:ext>
                  </a:extLst>
                </a:gridCol>
              </a:tblGrid>
              <a:tr h="29001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ratio_risky_contracts_to_granted_contracts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0967"/>
                  </a:ext>
                </a:extLst>
              </a:tr>
              <a:tr h="6032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666767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8290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3943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47222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67437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39821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28692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96224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43039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0134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370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D8F89F-230F-13A4-1244-06D5140C25BB}"/>
              </a:ext>
            </a:extLst>
          </p:cNvPr>
          <p:cNvSpPr txBox="1"/>
          <p:nvPr/>
        </p:nvSpPr>
        <p:spPr>
          <a:xfrm>
            <a:off x="6195960" y="1801035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ratio remains stable at 0.07–0.08 throughout, with only minor fluctuations across months.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There is no significant spike or drop, indicating consistent behavior in the proportion of risky contracts.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feature shows strong month-over-month stability, suitable for use in modeling.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218529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46ECD-BB5B-3D3B-26AA-34C3B3365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1E8DED-33B3-3E44-DF25-7B753773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74" y="0"/>
            <a:ext cx="12079726" cy="9230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/>
              <a:t>Rank# 4: </a:t>
            </a:r>
            <a:r>
              <a:rPr lang="en-US" sz="2100" err="1"/>
              <a:t>ratio_risky_contracts_to_granted_contracts</a:t>
            </a:r>
            <a:r>
              <a:rPr lang="en-US" sz="2100"/>
              <a:t> (5 / 6) </a:t>
            </a:r>
            <a:r>
              <a:rPr lang="en-IN" sz="2100"/>
              <a:t>- MoM Feature Distribution &lt;</a:t>
            </a:r>
            <a:r>
              <a:rPr lang="en-IN" sz="2100">
                <a:solidFill>
                  <a:srgbClr val="C00000"/>
                </a:solidFill>
              </a:rPr>
              <a:t>Applied</a:t>
            </a:r>
            <a:r>
              <a:rPr lang="en-IN" sz="2100"/>
              <a:t>&gt; &lt;</a:t>
            </a:r>
            <a:r>
              <a:rPr lang="en-IN" sz="2100">
                <a:solidFill>
                  <a:srgbClr val="C00000"/>
                </a:solidFill>
              </a:rPr>
              <a:t>User Type wise</a:t>
            </a:r>
            <a:r>
              <a:rPr lang="en-IN" sz="2100"/>
              <a:t>&gt;</a:t>
            </a:r>
            <a:r>
              <a:rPr lang="en-IN" sz="2100" b="0"/>
              <a:t>​</a:t>
            </a:r>
            <a:endParaRPr lang="en-US" sz="21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06845A8-F434-0B55-3573-0261E6317032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58E44E-D1A7-EE45-2DE4-EFBB4EDA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D8EE20-D2F9-643B-14BF-73F8194D8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9007"/>
              </p:ext>
            </p:extLst>
          </p:nvPr>
        </p:nvGraphicFramePr>
        <p:xfrm>
          <a:off x="988564" y="923026"/>
          <a:ext cx="4687616" cy="3423168"/>
        </p:xfrm>
        <a:graphic>
          <a:graphicData uri="http://schemas.openxmlformats.org/drawingml/2006/table">
            <a:tbl>
              <a:tblPr/>
              <a:tblGrid>
                <a:gridCol w="849077">
                  <a:extLst>
                    <a:ext uri="{9D8B030D-6E8A-4147-A177-3AD203B41FA5}">
                      <a16:colId xmlns:a16="http://schemas.microsoft.com/office/drawing/2014/main" val="2540329697"/>
                    </a:ext>
                  </a:extLst>
                </a:gridCol>
                <a:gridCol w="866767">
                  <a:extLst>
                    <a:ext uri="{9D8B030D-6E8A-4147-A177-3AD203B41FA5}">
                      <a16:colId xmlns:a16="http://schemas.microsoft.com/office/drawing/2014/main" val="3609670883"/>
                    </a:ext>
                  </a:extLst>
                </a:gridCol>
                <a:gridCol w="866767">
                  <a:extLst>
                    <a:ext uri="{9D8B030D-6E8A-4147-A177-3AD203B41FA5}">
                      <a16:colId xmlns:a16="http://schemas.microsoft.com/office/drawing/2014/main" val="124424709"/>
                    </a:ext>
                  </a:extLst>
                </a:gridCol>
                <a:gridCol w="866767">
                  <a:extLst>
                    <a:ext uri="{9D8B030D-6E8A-4147-A177-3AD203B41FA5}">
                      <a16:colId xmlns:a16="http://schemas.microsoft.com/office/drawing/2014/main" val="415908450"/>
                    </a:ext>
                  </a:extLst>
                </a:gridCol>
                <a:gridCol w="159202">
                  <a:extLst>
                    <a:ext uri="{9D8B030D-6E8A-4147-A177-3AD203B41FA5}">
                      <a16:colId xmlns:a16="http://schemas.microsoft.com/office/drawing/2014/main" val="621114583"/>
                    </a:ext>
                  </a:extLst>
                </a:gridCol>
                <a:gridCol w="1079036">
                  <a:extLst>
                    <a:ext uri="{9D8B030D-6E8A-4147-A177-3AD203B41FA5}">
                      <a16:colId xmlns:a16="http://schemas.microsoft.com/office/drawing/2014/main" val="559401290"/>
                    </a:ext>
                  </a:extLst>
                </a:gridCol>
              </a:tblGrid>
              <a:tr h="29112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ratio_risky_contracts_to_granted_contracts - New Applicant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88111"/>
                  </a:ext>
                </a:extLst>
              </a:tr>
              <a:tr h="522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603859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14,584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0.5621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04756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002197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11,362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02828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9,493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23.6%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42151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10,163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24.1%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54296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24.9%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06853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23.9%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295610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7,650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3494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7,813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22.3%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54584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22.9%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0811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DA198C-7C74-21C0-BF99-359C60E2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56265"/>
              </p:ext>
            </p:extLst>
          </p:nvPr>
        </p:nvGraphicFramePr>
        <p:xfrm>
          <a:off x="5983259" y="923026"/>
          <a:ext cx="4687616" cy="3423172"/>
        </p:xfrm>
        <a:graphic>
          <a:graphicData uri="http://schemas.openxmlformats.org/drawingml/2006/table">
            <a:tbl>
              <a:tblPr/>
              <a:tblGrid>
                <a:gridCol w="849077">
                  <a:extLst>
                    <a:ext uri="{9D8B030D-6E8A-4147-A177-3AD203B41FA5}">
                      <a16:colId xmlns:a16="http://schemas.microsoft.com/office/drawing/2014/main" val="4170903136"/>
                    </a:ext>
                  </a:extLst>
                </a:gridCol>
                <a:gridCol w="866767">
                  <a:extLst>
                    <a:ext uri="{9D8B030D-6E8A-4147-A177-3AD203B41FA5}">
                      <a16:colId xmlns:a16="http://schemas.microsoft.com/office/drawing/2014/main" val="4170392680"/>
                    </a:ext>
                  </a:extLst>
                </a:gridCol>
                <a:gridCol w="866767">
                  <a:extLst>
                    <a:ext uri="{9D8B030D-6E8A-4147-A177-3AD203B41FA5}">
                      <a16:colId xmlns:a16="http://schemas.microsoft.com/office/drawing/2014/main" val="3914811522"/>
                    </a:ext>
                  </a:extLst>
                </a:gridCol>
                <a:gridCol w="866767">
                  <a:extLst>
                    <a:ext uri="{9D8B030D-6E8A-4147-A177-3AD203B41FA5}">
                      <a16:colId xmlns:a16="http://schemas.microsoft.com/office/drawing/2014/main" val="365348427"/>
                    </a:ext>
                  </a:extLst>
                </a:gridCol>
                <a:gridCol w="159202">
                  <a:extLst>
                    <a:ext uri="{9D8B030D-6E8A-4147-A177-3AD203B41FA5}">
                      <a16:colId xmlns:a16="http://schemas.microsoft.com/office/drawing/2014/main" val="2043497873"/>
                    </a:ext>
                  </a:extLst>
                </a:gridCol>
                <a:gridCol w="1079036">
                  <a:extLst>
                    <a:ext uri="{9D8B030D-6E8A-4147-A177-3AD203B41FA5}">
                      <a16:colId xmlns:a16="http://schemas.microsoft.com/office/drawing/2014/main" val="2122733538"/>
                    </a:ext>
                  </a:extLst>
                </a:gridCol>
              </a:tblGrid>
              <a:tr h="26332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ratio_risky_contracts_to_granted_contracts - Repeat Applicant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41167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74910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49.4%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0.4140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12186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5896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1,020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0.4133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99120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99371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55.4%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51977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1,331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9449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1,602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91177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53.4%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51183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1,745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57.2%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32324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1,890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54.8%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9268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5D88D2-9153-CF7A-94E6-A689C3CE168B}"/>
              </a:ext>
            </a:extLst>
          </p:cNvPr>
          <p:cNvSpPr txBox="1"/>
          <p:nvPr/>
        </p:nvSpPr>
        <p:spPr>
          <a:xfrm>
            <a:off x="988564" y="4544235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ratio stays mostly between 0.07 and 0.08, with a brief uptick to 0.09 in Feb 2025 that quickly normalizes.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Fluctuations are minimal and within a narrow band, supporting distributional consistency.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Overall, the feature remains stable and predictable for new applicants over time.</a:t>
            </a:r>
            <a:endParaRPr lang="en-IN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E9599-97AC-43D0-82F2-7D1324488CFA}"/>
              </a:ext>
            </a:extLst>
          </p:cNvPr>
          <p:cNvSpPr txBox="1"/>
          <p:nvPr/>
        </p:nvSpPr>
        <p:spPr>
          <a:xfrm>
            <a:off x="5983259" y="4544235"/>
            <a:ext cx="472727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oscillates gently between 0.04 and 0.05, reflecting a narrow and steady distribution.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No erratic behavior or volatility is observed month-to-month.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This indicates a highly stable trend within the repeat applicant segment, adding confidence in its modeling utility.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2782104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B8598-B170-61DA-57AE-56E3E9D3B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F0BF40-2236-FD38-DBCB-E8D3EC92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799337" cy="7639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4: </a:t>
            </a:r>
            <a:r>
              <a:rPr lang="en-US" sz="2400" err="1"/>
              <a:t>ratio_risky_contracts_to_granted_contracts</a:t>
            </a:r>
            <a:r>
              <a:rPr lang="en-US" sz="2400"/>
              <a:t> (6 / 6)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2E386FE-C64B-E36C-5479-2B04A5B2855C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1CBF065-F05A-D7B3-F5BA-C836CC50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A5251-8306-27DE-DCDF-9FD96A29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57" y="850070"/>
            <a:ext cx="9382125" cy="3629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2A472-0B8A-B274-608E-57BD7EEED516}"/>
              </a:ext>
            </a:extLst>
          </p:cNvPr>
          <p:cNvSpPr txBox="1"/>
          <p:nvPr/>
        </p:nvSpPr>
        <p:spPr>
          <a:xfrm>
            <a:off x="1934198" y="4853576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CSI for </a:t>
            </a:r>
            <a:r>
              <a:rPr lang="en-US" sz="1400" err="1"/>
              <a:t>ratio_risky_contracts_to_granted_contracts</a:t>
            </a:r>
            <a:r>
              <a:rPr lang="en-US" sz="1400"/>
              <a:t> showed moderate fluctuations during training, with a spike in Jan 2025 (~0.17). Post Feb 2025, CSI values dropped sharply and consistently declined, staying well below 0.1 — indicating strong stability and no data drift in the Test/OOT period.</a:t>
            </a:r>
          </a:p>
        </p:txBody>
      </p:sp>
    </p:spTree>
    <p:extLst>
      <p:ext uri="{BB962C8B-B14F-4D97-AF65-F5344CB8AC3E}">
        <p14:creationId xmlns:p14="http://schemas.microsoft.com/office/powerpoint/2010/main" val="283684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7AAE2-B990-F3D6-8000-F67429F9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BD47AD-A12B-D63A-F28D-EAD0273D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9906741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5: CreditAvgCreditLimit (1 / 6) -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E1095-CF9F-B8B7-2348-382951C393B5}"/>
              </a:ext>
            </a:extLst>
          </p:cNvPr>
          <p:cNvSpPr txBox="1"/>
          <p:nvPr/>
        </p:nvSpPr>
        <p:spPr>
          <a:xfrm>
            <a:off x="322256" y="550083"/>
            <a:ext cx="117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/>
              <a:t>Average credit limit across all credit card lines: Total Credit Limit / Total Number of Credit Card Lines.​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3FE333F-BCD2-0AAA-DE51-4F4387604AA0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2C12D3-3CE7-FE2A-966D-358A560F05D1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4DB3DD-9D2A-7A03-0E2B-611C8F96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A4B9A4-B57A-835D-624A-C86CDFDEA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F1884BB-0FF6-06E3-0F1D-C52E5BC99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CB120-0848-42F2-CC40-2D3566D7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3" y="1041205"/>
            <a:ext cx="5806117" cy="5385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5A59CB-43CF-816C-0687-2A5D8FD0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35" y="3252157"/>
            <a:ext cx="5587581" cy="15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17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3BD9A-A4AD-E23B-9931-AB2BEFEA7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E3C3FC-5556-784D-9078-66E365B8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9906741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Rank# 5: </a:t>
            </a:r>
            <a:r>
              <a:rPr lang="en-US" err="1"/>
              <a:t>CreditAvgCreditLimit</a:t>
            </a:r>
            <a:r>
              <a:rPr lang="en-US"/>
              <a:t> </a:t>
            </a:r>
            <a:r>
              <a:rPr lang="en-US" sz="2800"/>
              <a:t>(2 / 6) - Histogram</a:t>
            </a:r>
            <a:r>
              <a:rPr lang="en-IN" sz="1800"/>
              <a:t>  </a:t>
            </a:r>
            <a:r>
              <a:rPr lang="en-IN" sz="2800"/>
              <a:t>&lt;</a:t>
            </a:r>
            <a:r>
              <a:rPr lang="en-IN" sz="2800">
                <a:solidFill>
                  <a:srgbClr val="C00000"/>
                </a:solidFill>
              </a:rPr>
              <a:t>Disbursed</a:t>
            </a:r>
            <a:r>
              <a:rPr lang="en-IN" sz="2800"/>
              <a:t>&gt;</a:t>
            </a:r>
            <a:endParaRPr lang="en-US" sz="2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E7F3A26-935D-8A11-C7CA-A3FE905D1F22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13EEE3-6FC7-9528-C765-9DF155BFB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57AF027-0E4A-05CF-1611-8334E89E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D77E28C-09F4-74B0-661D-9DB438F2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7DAC3-DE32-0893-DA0A-DA8767EB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3778"/>
            <a:ext cx="6003986" cy="43713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3C48560-AA86-3CF2-4ABB-04E54399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02921"/>
            <a:ext cx="6096000" cy="505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19156-7480-0E76-49C7-4538D0A20CCE}"/>
              </a:ext>
            </a:extLst>
          </p:cNvPr>
          <p:cNvSpPr txBox="1"/>
          <p:nvPr/>
        </p:nvSpPr>
        <p:spPr>
          <a:xfrm>
            <a:off x="470034" y="5177649"/>
            <a:ext cx="5292836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Both good (red) and bad (blue) customers show extremely right-skewed distributions, concentrated heavily below 200,000 units, with long tails up to ~4 million. Good customers (red) show slightly higher densities in the mid-to-upper ranges. Bad customers are more concentrated near very low limits, potentially suggesting restricted credit access or limited history.</a:t>
            </a:r>
            <a:endParaRPr lang="en-US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60E31-2DAC-7BA8-2314-BFEB8D4C7475}"/>
              </a:ext>
            </a:extLst>
          </p:cNvPr>
          <p:cNvSpPr txBox="1"/>
          <p:nvPr/>
        </p:nvSpPr>
        <p:spPr>
          <a:xfrm>
            <a:off x="6550468" y="724718"/>
            <a:ext cx="5460356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Both datasets are right-skewed, with most values concentrated between 0 and 30 loans. The distribution is very consistent between </a:t>
            </a:r>
            <a:r>
              <a:rPr lang="en-US" sz="1300" err="1">
                <a:ea typeface="+mn-lt"/>
                <a:cs typeface="+mn-lt"/>
              </a:rPr>
              <a:t>Train+Val</a:t>
            </a:r>
            <a:r>
              <a:rPr lang="en-US" sz="1300">
                <a:ea typeface="+mn-lt"/>
                <a:cs typeface="+mn-lt"/>
              </a:rPr>
              <a:t> (green) and </a:t>
            </a:r>
            <a:r>
              <a:rPr lang="en-US" sz="1300" err="1">
                <a:ea typeface="+mn-lt"/>
                <a:cs typeface="+mn-lt"/>
              </a:rPr>
              <a:t>Test+OOT</a:t>
            </a:r>
            <a:r>
              <a:rPr lang="en-US" sz="1300">
                <a:ea typeface="+mn-lt"/>
                <a:cs typeface="+mn-lt"/>
              </a:rPr>
              <a:t> (orange), supporting model robustness.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14396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4E7D9-6965-E6BC-FF5E-F14C04324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00FF23-E8EB-CAB9-5C31-16BDDAAF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9906741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5: </a:t>
            </a:r>
            <a:r>
              <a:rPr lang="en-US" sz="2400" err="1"/>
              <a:t>CreditAvgCreditLimit</a:t>
            </a:r>
            <a:r>
              <a:rPr lang="en-US" sz="2400"/>
              <a:t> (3 / 6) </a:t>
            </a:r>
            <a:r>
              <a:rPr lang="en-IN" sz="2400"/>
              <a:t>- Feature Statistics Analysis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5BF9C22-C96B-723C-D593-890C5F8151F0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4E33FC-41CF-2914-F8EA-D3962F54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E4F2632-C924-C450-74AB-D6E800280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590BD0-97A4-0A68-C11E-8A3E668B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E707A-CF04-2CCB-1CEB-2EF632DEA9DB}"/>
              </a:ext>
            </a:extLst>
          </p:cNvPr>
          <p:cNvSpPr/>
          <p:nvPr/>
        </p:nvSpPr>
        <p:spPr>
          <a:xfrm>
            <a:off x="279945" y="1940150"/>
            <a:ext cx="3809522" cy="18123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 b="1">
                <a:solidFill>
                  <a:schemeClr val="tx1"/>
                </a:solidFill>
                <a:latin typeface="Univers LT (body)"/>
              </a:rPr>
              <a:t>Red line</a:t>
            </a:r>
            <a:r>
              <a:rPr lang="en-US" sz="1400">
                <a:solidFill>
                  <a:schemeClr val="tx1"/>
                </a:solidFill>
                <a:latin typeface="Univers LT (body)"/>
              </a:rPr>
              <a:t> aligns </a:t>
            </a:r>
            <a:r>
              <a:rPr lang="en-US" sz="1400" b="1">
                <a:solidFill>
                  <a:schemeClr val="tx1"/>
                </a:solidFill>
                <a:latin typeface="Univers LT (body)"/>
              </a:rPr>
              <a:t>reasonably well</a:t>
            </a:r>
            <a:r>
              <a:rPr lang="en-US" sz="1400">
                <a:solidFill>
                  <a:schemeClr val="tx1"/>
                </a:solidFill>
                <a:latin typeface="Univers LT (body)"/>
              </a:rPr>
              <a:t> with the blue line, especially in the </a:t>
            </a:r>
            <a:r>
              <a:rPr lang="en-US" sz="1400" b="1">
                <a:solidFill>
                  <a:schemeClr val="tx1"/>
                </a:solidFill>
                <a:latin typeface="Univers LT (body)"/>
              </a:rPr>
              <a:t>middle and higher bins</a:t>
            </a:r>
            <a:r>
              <a:rPr lang="en-US" sz="1400">
                <a:solidFill>
                  <a:schemeClr val="tx1"/>
                </a:solidFill>
                <a:latin typeface="Univers LT (body)"/>
              </a:rPr>
              <a:t>.</a:t>
            </a:r>
            <a:endParaRPr lang="en-US" sz="1400">
              <a:solidFill>
                <a:schemeClr val="tx1"/>
              </a:solidFill>
              <a:latin typeface="Univers LT (body)"/>
              <a:ea typeface="+mn-lt"/>
              <a:cs typeface="+mn-lt"/>
            </a:endParaRP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Univers LT (body)"/>
              </a:rPr>
              <a:t>The red–purple gap indicates this feature has </a:t>
            </a:r>
            <a:r>
              <a:rPr lang="en-US" sz="1400" b="1">
                <a:solidFill>
                  <a:schemeClr val="tx1"/>
                </a:solidFill>
                <a:latin typeface="Univers LT (body)"/>
              </a:rPr>
              <a:t>moderate predictive value</a:t>
            </a:r>
            <a:r>
              <a:rPr lang="en-US" sz="1400">
                <a:solidFill>
                  <a:schemeClr val="tx1"/>
                </a:solidFill>
                <a:latin typeface="Univers LT (body)"/>
              </a:rPr>
              <a:t>.</a:t>
            </a:r>
            <a:endParaRPr lang="en-GB" sz="1400">
              <a:solidFill>
                <a:schemeClr val="tx1"/>
              </a:solidFill>
              <a:latin typeface="Univers LT (body)"/>
              <a:ea typeface="+mn-lt"/>
              <a:cs typeface="+mn-lt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BC5BD0-8B13-57E0-DF63-3111ECEA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693" y="721779"/>
            <a:ext cx="4028246" cy="121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A34AA-7411-DFD2-02A9-9333BB58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298" y="1940149"/>
            <a:ext cx="7749473" cy="43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78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CA32-AA69-11C8-31E2-34C8A4012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671A48-54BE-B4D9-66F8-8CF7B75D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9906741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5: </a:t>
            </a:r>
            <a:r>
              <a:rPr lang="en-US" sz="2400" err="1"/>
              <a:t>CreditAvgCreditLimit</a:t>
            </a:r>
            <a:r>
              <a:rPr lang="en-US" sz="2400"/>
              <a:t> (4 / 6)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8CD4E57-B028-CA77-000C-8245F36DAF91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061B40-BC03-37E5-B6BB-481F2714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EE07EE8-51C8-79C9-D3EC-328F48D8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ECC6F6E-3E5C-2D0A-B48A-B261622B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20AF9C-48D9-3E1C-BBF8-662A0878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67120"/>
              </p:ext>
            </p:extLst>
          </p:nvPr>
        </p:nvGraphicFramePr>
        <p:xfrm>
          <a:off x="613144" y="921364"/>
          <a:ext cx="5106169" cy="4358006"/>
        </p:xfrm>
        <a:graphic>
          <a:graphicData uri="http://schemas.openxmlformats.org/drawingml/2006/table">
            <a:tbl>
              <a:tblPr/>
              <a:tblGrid>
                <a:gridCol w="921414">
                  <a:extLst>
                    <a:ext uri="{9D8B030D-6E8A-4147-A177-3AD203B41FA5}">
                      <a16:colId xmlns:a16="http://schemas.microsoft.com/office/drawing/2014/main" val="1530137851"/>
                    </a:ext>
                  </a:extLst>
                </a:gridCol>
                <a:gridCol w="940610">
                  <a:extLst>
                    <a:ext uri="{9D8B030D-6E8A-4147-A177-3AD203B41FA5}">
                      <a16:colId xmlns:a16="http://schemas.microsoft.com/office/drawing/2014/main" val="601106959"/>
                    </a:ext>
                  </a:extLst>
                </a:gridCol>
                <a:gridCol w="940610">
                  <a:extLst>
                    <a:ext uri="{9D8B030D-6E8A-4147-A177-3AD203B41FA5}">
                      <a16:colId xmlns:a16="http://schemas.microsoft.com/office/drawing/2014/main" val="3873880142"/>
                    </a:ext>
                  </a:extLst>
                </a:gridCol>
                <a:gridCol w="959806">
                  <a:extLst>
                    <a:ext uri="{9D8B030D-6E8A-4147-A177-3AD203B41FA5}">
                      <a16:colId xmlns:a16="http://schemas.microsoft.com/office/drawing/2014/main" val="1365045268"/>
                    </a:ext>
                  </a:extLst>
                </a:gridCol>
                <a:gridCol w="172765">
                  <a:extLst>
                    <a:ext uri="{9D8B030D-6E8A-4147-A177-3AD203B41FA5}">
                      <a16:colId xmlns:a16="http://schemas.microsoft.com/office/drawing/2014/main" val="3382793601"/>
                    </a:ext>
                  </a:extLst>
                </a:gridCol>
                <a:gridCol w="1170964">
                  <a:extLst>
                    <a:ext uri="{9D8B030D-6E8A-4147-A177-3AD203B41FA5}">
                      <a16:colId xmlns:a16="http://schemas.microsoft.com/office/drawing/2014/main" val="185537966"/>
                    </a:ext>
                  </a:extLst>
                </a:gridCol>
              </a:tblGrid>
              <a:tr h="32329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CreditAvg.CreditLimit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62540"/>
                  </a:ext>
                </a:extLst>
              </a:tr>
              <a:tr h="672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803622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16186.0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36304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22603.2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49289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23085.4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60696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25330.8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428000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23679.0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5695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25271.7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73275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25927.7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08929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26122.8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1782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27972.5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66529"/>
                  </a:ext>
                </a:extLst>
              </a:tr>
              <a:tr h="33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26199.8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74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13C9975-C5C5-7478-CC98-9157C52E0AF0}"/>
              </a:ext>
            </a:extLst>
          </p:cNvPr>
          <p:cNvSpPr txBox="1"/>
          <p:nvPr/>
        </p:nvSpPr>
        <p:spPr>
          <a:xfrm>
            <a:off x="6472689" y="1964936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average credit limit shows a steady upward trend from ~16K in Sep 2024 to ~26–28K by mid-2025.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increase is gradual and progressive, without abrupt jumps or drops.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This smooth growth reflects a stable and reliable feature distribution over time.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1822392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D1354-ED7A-410D-3D45-FD16CDDA6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EAAD26-C750-1349-A433-EE8D7543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288974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5: </a:t>
            </a:r>
            <a:r>
              <a:rPr lang="en-US" sz="2400" err="1"/>
              <a:t>CreditAvgCreditLimit</a:t>
            </a:r>
            <a:r>
              <a:rPr lang="en-US" sz="2400"/>
              <a:t> (5 / 6)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 &lt;</a:t>
            </a:r>
            <a:r>
              <a:rPr lang="en-IN" sz="2400">
                <a:solidFill>
                  <a:srgbClr val="C00000"/>
                </a:solidFill>
              </a:rPr>
              <a:t>User Type wise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18CFA41-9C20-DABB-7D4D-4EA3FA201095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A54887F-EE8F-CE43-96B0-4B2D5D0F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BCB84F4-5A68-265F-9B8B-26FF8F90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D1CC652-E4FA-5FA9-9D50-A6167303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F713D-906B-F298-37AC-2DBCE18BB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37569"/>
              </p:ext>
            </p:extLst>
          </p:nvPr>
        </p:nvGraphicFramePr>
        <p:xfrm>
          <a:off x="1051225" y="727507"/>
          <a:ext cx="4626635" cy="3608818"/>
        </p:xfrm>
        <a:graphic>
          <a:graphicData uri="http://schemas.openxmlformats.org/drawingml/2006/table">
            <a:tbl>
              <a:tblPr/>
              <a:tblGrid>
                <a:gridCol w="834881">
                  <a:extLst>
                    <a:ext uri="{9D8B030D-6E8A-4147-A177-3AD203B41FA5}">
                      <a16:colId xmlns:a16="http://schemas.microsoft.com/office/drawing/2014/main" val="2760848596"/>
                    </a:ext>
                  </a:extLst>
                </a:gridCol>
                <a:gridCol w="852275">
                  <a:extLst>
                    <a:ext uri="{9D8B030D-6E8A-4147-A177-3AD203B41FA5}">
                      <a16:colId xmlns:a16="http://schemas.microsoft.com/office/drawing/2014/main" val="2956243806"/>
                    </a:ext>
                  </a:extLst>
                </a:gridCol>
                <a:gridCol w="852275">
                  <a:extLst>
                    <a:ext uri="{9D8B030D-6E8A-4147-A177-3AD203B41FA5}">
                      <a16:colId xmlns:a16="http://schemas.microsoft.com/office/drawing/2014/main" val="3515598888"/>
                    </a:ext>
                  </a:extLst>
                </a:gridCol>
                <a:gridCol w="869668">
                  <a:extLst>
                    <a:ext uri="{9D8B030D-6E8A-4147-A177-3AD203B41FA5}">
                      <a16:colId xmlns:a16="http://schemas.microsoft.com/office/drawing/2014/main" val="2564098650"/>
                    </a:ext>
                  </a:extLst>
                </a:gridCol>
                <a:gridCol w="156541">
                  <a:extLst>
                    <a:ext uri="{9D8B030D-6E8A-4147-A177-3AD203B41FA5}">
                      <a16:colId xmlns:a16="http://schemas.microsoft.com/office/drawing/2014/main" val="3030802686"/>
                    </a:ext>
                  </a:extLst>
                </a:gridCol>
                <a:gridCol w="1060995">
                  <a:extLst>
                    <a:ext uri="{9D8B030D-6E8A-4147-A177-3AD203B41FA5}">
                      <a16:colId xmlns:a16="http://schemas.microsoft.com/office/drawing/2014/main" val="3074475606"/>
                    </a:ext>
                  </a:extLst>
                </a:gridCol>
              </a:tblGrid>
              <a:tr h="30690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CreditAvg.CreditLimit - New Applicant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38605"/>
                  </a:ext>
                </a:extLst>
              </a:tr>
              <a:tr h="5503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638713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14,584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0.5621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24162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21582.9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58775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11,362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21797.0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46974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9,493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23.6%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67418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10,163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24.1%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21820.1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871589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24.9%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65160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23.9%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23128.9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9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980977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7,650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23445.1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35718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7,813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22.3%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24915.5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906786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22.9%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23826.7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6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91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6B54C2-2AF7-6E19-E68F-51CCC2B5B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17400"/>
              </p:ext>
            </p:extLst>
          </p:nvPr>
        </p:nvGraphicFramePr>
        <p:xfrm>
          <a:off x="6096000" y="727508"/>
          <a:ext cx="4626635" cy="3577068"/>
        </p:xfrm>
        <a:graphic>
          <a:graphicData uri="http://schemas.openxmlformats.org/drawingml/2006/table">
            <a:tbl>
              <a:tblPr/>
              <a:tblGrid>
                <a:gridCol w="834881">
                  <a:extLst>
                    <a:ext uri="{9D8B030D-6E8A-4147-A177-3AD203B41FA5}">
                      <a16:colId xmlns:a16="http://schemas.microsoft.com/office/drawing/2014/main" val="713943793"/>
                    </a:ext>
                  </a:extLst>
                </a:gridCol>
                <a:gridCol w="852275">
                  <a:extLst>
                    <a:ext uri="{9D8B030D-6E8A-4147-A177-3AD203B41FA5}">
                      <a16:colId xmlns:a16="http://schemas.microsoft.com/office/drawing/2014/main" val="2803255830"/>
                    </a:ext>
                  </a:extLst>
                </a:gridCol>
                <a:gridCol w="852275">
                  <a:extLst>
                    <a:ext uri="{9D8B030D-6E8A-4147-A177-3AD203B41FA5}">
                      <a16:colId xmlns:a16="http://schemas.microsoft.com/office/drawing/2014/main" val="1004692608"/>
                    </a:ext>
                  </a:extLst>
                </a:gridCol>
                <a:gridCol w="869668">
                  <a:extLst>
                    <a:ext uri="{9D8B030D-6E8A-4147-A177-3AD203B41FA5}">
                      <a16:colId xmlns:a16="http://schemas.microsoft.com/office/drawing/2014/main" val="2093797512"/>
                    </a:ext>
                  </a:extLst>
                </a:gridCol>
                <a:gridCol w="156541">
                  <a:extLst>
                    <a:ext uri="{9D8B030D-6E8A-4147-A177-3AD203B41FA5}">
                      <a16:colId xmlns:a16="http://schemas.microsoft.com/office/drawing/2014/main" val="3615095112"/>
                    </a:ext>
                  </a:extLst>
                </a:gridCol>
                <a:gridCol w="1060995">
                  <a:extLst>
                    <a:ext uri="{9D8B030D-6E8A-4147-A177-3AD203B41FA5}">
                      <a16:colId xmlns:a16="http://schemas.microsoft.com/office/drawing/2014/main" val="1975394905"/>
                    </a:ext>
                  </a:extLst>
                </a:gridCol>
              </a:tblGrid>
              <a:tr h="27515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CreditAvg.CreditLimit - Repeat Applicant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82736"/>
                  </a:ext>
                </a:extLst>
              </a:tr>
              <a:tr h="5503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295840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49.4%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28848.4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0.4140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6396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34688.9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28937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1,020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37353.1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0.4133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58006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37486.9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10091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55.4%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35416.1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040030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1,331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37407.0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38718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1,602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39540.4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75825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1,542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53.4%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39361.7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0.4061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94388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1,745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57.2%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41612.2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4473"/>
                  </a:ext>
                </a:extLst>
              </a:tr>
              <a:tr h="2751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1,890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54.8%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38115.5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0.3977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287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56DC54B-26B6-4F8F-C06A-7F639BC9311C}"/>
              </a:ext>
            </a:extLst>
          </p:cNvPr>
          <p:cNvSpPr txBox="1"/>
          <p:nvPr/>
        </p:nvSpPr>
        <p:spPr>
          <a:xfrm>
            <a:off x="1051225" y="4581406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credit limit rises steadily from 15.3K to ~24.9K, with consistent growth month-over-month.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Minor fluctuations remain within a narrow range, ensuring predictable behavior.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feature displays strong distributional stability, supporting modeling use for new applicants.</a:t>
            </a:r>
            <a:endParaRPr lang="en-IN" sz="13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562B2-2FEB-4F45-483C-E9A027D22EDD}"/>
              </a:ext>
            </a:extLst>
          </p:cNvPr>
          <p:cNvSpPr txBox="1"/>
          <p:nvPr/>
        </p:nvSpPr>
        <p:spPr>
          <a:xfrm>
            <a:off x="6096000" y="4581406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increases from ~28.8K to over 41K, with a clear and smooth upward trend.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Month-to-month progression is stable, with no irregular shifts in values.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This consistent increase indicates high stability, making the feature dependable for modeling repeat applicants.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3393139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6A173-5720-F9B9-093F-2EEE8593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B4AE2C-C99F-1751-5EFA-1728402C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9906741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5: </a:t>
            </a:r>
            <a:r>
              <a:rPr lang="en-US" sz="2400" err="1"/>
              <a:t>CreditAvgCreditLimit</a:t>
            </a:r>
            <a:r>
              <a:rPr lang="en-US" sz="2400"/>
              <a:t> (6 / 6)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13B3FC5-2B9C-67CE-03ED-E670497DEA90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8D69C67-1A16-C7C1-7CD3-1A0ECADF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94D4E01-A367-714C-64C8-63434161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3AAD314-E6F8-D5F7-B402-D777467EC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02042-3E60-3456-B904-A85A4D65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80" y="689663"/>
            <a:ext cx="9391650" cy="3667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F997E6-2501-886F-4CFE-23BFD043F231}"/>
              </a:ext>
            </a:extLst>
          </p:cNvPr>
          <p:cNvSpPr txBox="1"/>
          <p:nvPr/>
        </p:nvSpPr>
        <p:spPr>
          <a:xfrm>
            <a:off x="1934198" y="4853576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CSI for </a:t>
            </a:r>
            <a:r>
              <a:rPr lang="en-US" sz="1400" err="1"/>
              <a:t>CreditAvgCreditLimit</a:t>
            </a:r>
            <a:r>
              <a:rPr lang="en-US" sz="1400"/>
              <a:t> remained elevated during training, ranging from ~0.21 to ~0.43, indicating notable variability. In the Test/OOT period (Feb to Jul 2025), CSI steadily declined and stabilized around ~0.20–0.24, showing improved stability but still above the typical 0.1 threshold, suggesting mild drift persist.</a:t>
            </a:r>
          </a:p>
        </p:txBody>
      </p:sp>
    </p:spTree>
    <p:extLst>
      <p:ext uri="{BB962C8B-B14F-4D97-AF65-F5344CB8AC3E}">
        <p14:creationId xmlns:p14="http://schemas.microsoft.com/office/powerpoint/2010/main" val="1457244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CAC7-BD80-8C7D-D2BC-7814A6FA7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E7880-4D09-61FA-628C-64EE4ECD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5" y="0"/>
            <a:ext cx="11444025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6: </a:t>
            </a:r>
            <a:r>
              <a:rPr lang="en-US" altLang="en-US" sz="2400" err="1">
                <a:latin typeface="Menlo"/>
              </a:rPr>
              <a:t>latest_granted_contract_overdue_flag</a:t>
            </a:r>
            <a:r>
              <a:rPr lang="en-US" altLang="en-US" sz="2400"/>
              <a:t> </a:t>
            </a:r>
            <a:r>
              <a:rPr lang="en-US" sz="2400"/>
              <a:t>(1 / 4) -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CC4E9-295C-484D-DE33-09B4AAF6C0D9}"/>
              </a:ext>
            </a:extLst>
          </p:cNvPr>
          <p:cNvSpPr txBox="1"/>
          <p:nvPr/>
        </p:nvSpPr>
        <p:spPr>
          <a:xfrm>
            <a:off x="289882" y="622870"/>
            <a:ext cx="1172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/>
              <a:t>Indicates if the most recent granted contract was overdue (1 = Yes, 0 = No).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04005E2-3C3E-1A27-541A-1D8B7C189072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D83C3-F744-F93A-FB53-7AED6A7A560C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43496F-F354-FF54-6A74-853DA6C5F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9D6D9F1-A68E-827E-489F-192B5E3A8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27975-0A35-21A1-73EB-703639D1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6" y="1082808"/>
            <a:ext cx="5896567" cy="5400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1D58C1-3D97-6C29-2C41-A0F4B57B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09" y="3912314"/>
            <a:ext cx="5711252" cy="14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B8F8D-F68D-5BC4-4757-D10B6AB9A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320996-9F6A-BC79-DE37-55DF7BEA33B4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After lot of experimentations, the Model trained on combined dataset (new applicant + repeat applicant) along with the </a:t>
            </a:r>
            <a:r>
              <a:rPr lang="en-US" sz="2400" err="1">
                <a:latin typeface="+mn-lt"/>
              </a:rPr>
              <a:t>user_type</a:t>
            </a:r>
            <a:r>
              <a:rPr lang="en-US" sz="2400">
                <a:latin typeface="+mn-lt"/>
              </a:rPr>
              <a:t> feature showed the best performance and stability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A10F0DA-F095-EC1B-BA74-3203CB27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647" y="6578579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81414-7E2C-9EE3-1250-D66020DE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1088136"/>
            <a:ext cx="11640312" cy="51389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30B113-C13D-5674-8761-5C13DCE8E3F5}"/>
              </a:ext>
            </a:extLst>
          </p:cNvPr>
          <p:cNvSpPr/>
          <p:nvPr/>
        </p:nvSpPr>
        <p:spPr>
          <a:xfrm>
            <a:off x="8437784" y="2057288"/>
            <a:ext cx="3406834" cy="5513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35BD61-60F0-5DD7-9A4E-5E3F76771A81}"/>
              </a:ext>
            </a:extLst>
          </p:cNvPr>
          <p:cNvSpPr/>
          <p:nvPr/>
        </p:nvSpPr>
        <p:spPr>
          <a:xfrm>
            <a:off x="8437783" y="5520924"/>
            <a:ext cx="3350157" cy="5513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382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7ABDE-7B3E-ECA0-4173-7AB98DC5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96397F-B6A1-D966-E041-A5A7CBDD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6" y="1614"/>
            <a:ext cx="11637890" cy="63634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6: </a:t>
            </a:r>
            <a:r>
              <a:rPr lang="en-US" altLang="en-US" sz="2400" err="1">
                <a:latin typeface="Menlo"/>
              </a:rPr>
              <a:t>latest_granted_contract_overdue_flag</a:t>
            </a:r>
            <a:r>
              <a:rPr lang="en-US" altLang="en-US" sz="2400"/>
              <a:t> </a:t>
            </a:r>
            <a:r>
              <a:rPr lang="en-US" sz="2400"/>
              <a:t>(2 /4) </a:t>
            </a:r>
            <a:r>
              <a:rPr lang="en-IN" sz="2400"/>
              <a:t>- Feature Statistics Analysis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7A8E3BD-0F0F-C9CF-410C-D3050549F650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5D4421-34D8-05DA-1360-A40139109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B6918C8-8C19-8780-DDF3-B50760D3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E2165-4EE6-0FD2-0577-1FB958684D7E}"/>
              </a:ext>
            </a:extLst>
          </p:cNvPr>
          <p:cNvSpPr/>
          <p:nvPr/>
        </p:nvSpPr>
        <p:spPr>
          <a:xfrm>
            <a:off x="279944" y="1487534"/>
            <a:ext cx="4071876" cy="23080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Univers LT (body)"/>
              </a:rPr>
              <a:t>The red line closely tracks the blue line across all bins, showing consistency in predicted probabilities.</a:t>
            </a: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Univers LT (body)"/>
              </a:rPr>
              <a:t>There's a distinct gap between the red and purple lines, especially in the middle bins.</a:t>
            </a: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Univers LT (body)"/>
              </a:rPr>
              <a:t>This indicates strong predictive power and good feature separation.</a:t>
            </a:r>
            <a:endParaRPr lang="en-GB" sz="1400">
              <a:solidFill>
                <a:schemeClr val="tx1"/>
              </a:solidFill>
              <a:latin typeface="Univers LT (body)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612394-D2C9-FCDC-B843-D77A787C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810" y="1018643"/>
            <a:ext cx="4028246" cy="1218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1DF97-6304-AEC2-80FB-6754ADEA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913" y="2237013"/>
            <a:ext cx="7237562" cy="42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2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92ABC-DF4D-B382-F7C3-3616856C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E6604-4E94-C234-4624-B0B3A24E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6" y="1614"/>
            <a:ext cx="10997457" cy="646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6: </a:t>
            </a:r>
            <a:r>
              <a:rPr lang="en-US" altLang="en-US" sz="2400" err="1">
                <a:latin typeface="Menlo"/>
              </a:rPr>
              <a:t>latest_granted_contract_overdue_flag</a:t>
            </a:r>
            <a:r>
              <a:rPr lang="en-US" altLang="en-US" sz="2400"/>
              <a:t> </a:t>
            </a:r>
            <a:r>
              <a:rPr lang="en-US" sz="2400"/>
              <a:t>(3 / 4)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7B5881F-5AB9-0362-5086-E493D6FF589F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390715-E35B-4D7D-2BD4-42D7E2C81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45240EA-6FE8-F20E-5EB0-119D2428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2A4144-F744-3939-508E-D2154EDD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96499"/>
              </p:ext>
            </p:extLst>
          </p:nvPr>
        </p:nvGraphicFramePr>
        <p:xfrm>
          <a:off x="750497" y="1043796"/>
          <a:ext cx="5227609" cy="3942274"/>
        </p:xfrm>
        <a:graphic>
          <a:graphicData uri="http://schemas.openxmlformats.org/drawingml/2006/table">
            <a:tbl>
              <a:tblPr/>
              <a:tblGrid>
                <a:gridCol w="964625">
                  <a:extLst>
                    <a:ext uri="{9D8B030D-6E8A-4147-A177-3AD203B41FA5}">
                      <a16:colId xmlns:a16="http://schemas.microsoft.com/office/drawing/2014/main" val="1513366082"/>
                    </a:ext>
                  </a:extLst>
                </a:gridCol>
                <a:gridCol w="984721">
                  <a:extLst>
                    <a:ext uri="{9D8B030D-6E8A-4147-A177-3AD203B41FA5}">
                      <a16:colId xmlns:a16="http://schemas.microsoft.com/office/drawing/2014/main" val="2293185058"/>
                    </a:ext>
                  </a:extLst>
                </a:gridCol>
                <a:gridCol w="984721">
                  <a:extLst>
                    <a:ext uri="{9D8B030D-6E8A-4147-A177-3AD203B41FA5}">
                      <a16:colId xmlns:a16="http://schemas.microsoft.com/office/drawing/2014/main" val="620976566"/>
                    </a:ext>
                  </a:extLst>
                </a:gridCol>
                <a:gridCol w="984721">
                  <a:extLst>
                    <a:ext uri="{9D8B030D-6E8A-4147-A177-3AD203B41FA5}">
                      <a16:colId xmlns:a16="http://schemas.microsoft.com/office/drawing/2014/main" val="769888783"/>
                    </a:ext>
                  </a:extLst>
                </a:gridCol>
                <a:gridCol w="161507">
                  <a:extLst>
                    <a:ext uri="{9D8B030D-6E8A-4147-A177-3AD203B41FA5}">
                      <a16:colId xmlns:a16="http://schemas.microsoft.com/office/drawing/2014/main" val="363021426"/>
                    </a:ext>
                  </a:extLst>
                </a:gridCol>
                <a:gridCol w="1147314">
                  <a:extLst>
                    <a:ext uri="{9D8B030D-6E8A-4147-A177-3AD203B41FA5}">
                      <a16:colId xmlns:a16="http://schemas.microsoft.com/office/drawing/2014/main" val="3672991067"/>
                    </a:ext>
                  </a:extLst>
                </a:gridCol>
              </a:tblGrid>
              <a:tr h="29245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latest_granted_contract_overdue_flag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740"/>
                  </a:ext>
                </a:extLst>
              </a:tr>
              <a:tr h="6083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1941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44165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69769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79213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76665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610930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78484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09563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49577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425132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7447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A425A2-DEDA-FAD9-3DF8-980003FD8E52}"/>
              </a:ext>
            </a:extLst>
          </p:cNvPr>
          <p:cNvSpPr txBox="1"/>
          <p:nvPr/>
        </p:nvSpPr>
        <p:spPr>
          <a:xfrm>
            <a:off x="6553867" y="2042574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declines gradually from 0.17 to 0.12, showing a steady improvement in overdue behavior.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No erratic jumps are observed, and values stabilize at 0.12–0.13 from Jan 2025 onward.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feature demonstrates strong distributional stability, ideal for modeling default risk.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2664180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D5629-EAB5-A117-084F-F49E959DB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8176DD-6CBE-6BEA-1227-87E525F8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7" y="1614"/>
            <a:ext cx="10699746" cy="68950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6: </a:t>
            </a:r>
            <a:r>
              <a:rPr lang="en-US" altLang="en-US" sz="2400" err="1"/>
              <a:t>latest_granted_contract_overdue_flag</a:t>
            </a:r>
            <a:r>
              <a:rPr lang="en-US" altLang="en-US" sz="2400"/>
              <a:t> </a:t>
            </a:r>
            <a:r>
              <a:rPr lang="en-US" sz="2400"/>
              <a:t>(4 / 4)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E5E991E-CAD1-15F1-5FA0-C212E8745175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2A88BE7-654A-C3CD-CD10-52BE76D94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1558E2-A8D9-D2E5-5947-3C9F5F525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F8DFF-20FD-A9B6-D0AF-820A799F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781319"/>
            <a:ext cx="9410700" cy="355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907DD3-528F-AEEB-E762-1E36F644CBBE}"/>
              </a:ext>
            </a:extLst>
          </p:cNvPr>
          <p:cNvSpPr txBox="1"/>
          <p:nvPr/>
        </p:nvSpPr>
        <p:spPr>
          <a:xfrm>
            <a:off x="1934198" y="4853576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CSI for </a:t>
            </a:r>
            <a:r>
              <a:rPr lang="en-US" sz="1400" err="1"/>
              <a:t>latest_granted_contract_overdue_flag</a:t>
            </a:r>
            <a:r>
              <a:rPr lang="en-US" sz="1400"/>
              <a:t> peaked in Jan–Feb 2025 (~0.16) but dropped quickly thereafter. From Mar to Jul 2025, CSI values fell well below 0.1 and stabilized, indicating no ongoing data drift and strong stability.</a:t>
            </a:r>
          </a:p>
        </p:txBody>
      </p:sp>
    </p:spTree>
    <p:extLst>
      <p:ext uri="{BB962C8B-B14F-4D97-AF65-F5344CB8AC3E}">
        <p14:creationId xmlns:p14="http://schemas.microsoft.com/office/powerpoint/2010/main" val="740671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DC0A4-787C-9F5D-3DE1-175882EED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16357-7A67-F647-46BD-FEE9D36D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727214" cy="7182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Rank# 7: Personal_Loans_granted_contracts_amt_24M (1 / 5) -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FCAB4-2698-C2E0-A1E4-CE83C0393449}"/>
              </a:ext>
            </a:extLst>
          </p:cNvPr>
          <p:cNvSpPr txBox="1"/>
          <p:nvPr/>
        </p:nvSpPr>
        <p:spPr>
          <a:xfrm>
            <a:off x="289882" y="785522"/>
            <a:ext cx="117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/>
              <a:t>Total amount of Personal Loans granted in the last 24 months.​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E3631F7-E0E7-3307-F2EB-B4C7E4ADE595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8D0CB-17FF-0804-5AE0-C02330EAA140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7C0638-988C-6285-E372-52255CE5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9C63636-CA0C-F6E6-3456-4B19EEC4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3AEAB3-2BE2-2F72-0E12-C60D300C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5" y="1154855"/>
            <a:ext cx="5816056" cy="527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C9365E-2372-CC4F-0D61-3D0DFDBD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83" y="3183147"/>
            <a:ext cx="5719813" cy="18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92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CEDB9-9705-383C-CAA4-F5944FA4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D39B80-F10A-B1CD-E2D7-B42BC910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2063144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Rank# 7: </a:t>
            </a:r>
            <a:r>
              <a:rPr lang="en-US"/>
              <a:t>Personal_Loans_granted_contracts_amt_24M (2 / 5) - Histogram </a:t>
            </a:r>
            <a:r>
              <a:rPr lang="en-US" sz="2800"/>
              <a:t>&lt;</a:t>
            </a:r>
            <a:r>
              <a:rPr lang="en-US" sz="2800">
                <a:solidFill>
                  <a:srgbClr val="C00000"/>
                </a:solidFill>
              </a:rPr>
              <a:t>Disbursed</a:t>
            </a:r>
            <a:r>
              <a:rPr lang="en-US" sz="2800"/>
              <a:t>&gt;</a:t>
            </a:r>
            <a:endParaRPr lang="en-US" sz="1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AA08F79-30B5-95FC-2D09-1F0BAE7307C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261BAE-FD14-8260-FE64-93CF14B9B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C3BCC9-05CA-003A-32E2-F4CC17E2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D4C18-82E5-C264-7ABF-30DAAAF5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9028"/>
            <a:ext cx="5727876" cy="4415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4B6E47-0A88-04A2-D9D6-477794FB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78" y="1862789"/>
            <a:ext cx="6386424" cy="499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78271-5F92-00E5-0EC7-4C7A72198164}"/>
              </a:ext>
            </a:extLst>
          </p:cNvPr>
          <p:cNvSpPr txBox="1"/>
          <p:nvPr/>
        </p:nvSpPr>
        <p:spPr>
          <a:xfrm>
            <a:off x="202752" y="5374603"/>
            <a:ext cx="560282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Both bad (blue) and good (red) customers are mostly concentrated at the lower end of the loan amount range. Bad customers show a slightly sharper peak at the lowest values, suggesting lower personal loan exposure. Good customers tend to have slightly more distributed exposure across a broader range.</a:t>
            </a:r>
            <a:endParaRPr lang="en-US" sz="13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B5B8-85DF-75E1-9F09-5DA001EC82CC}"/>
              </a:ext>
            </a:extLst>
          </p:cNvPr>
          <p:cNvSpPr txBox="1"/>
          <p:nvPr/>
        </p:nvSpPr>
        <p:spPr>
          <a:xfrm>
            <a:off x="6096000" y="689028"/>
            <a:ext cx="5946475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Both </a:t>
            </a:r>
            <a:r>
              <a:rPr lang="en-US" sz="1300" err="1">
                <a:ea typeface="+mn-lt"/>
                <a:cs typeface="+mn-lt"/>
              </a:rPr>
              <a:t>Train+Val</a:t>
            </a:r>
            <a:r>
              <a:rPr lang="en-US" sz="1300">
                <a:ea typeface="+mn-lt"/>
                <a:cs typeface="+mn-lt"/>
              </a:rPr>
              <a:t> (green) and </a:t>
            </a:r>
            <a:r>
              <a:rPr lang="en-US" sz="1300" err="1">
                <a:ea typeface="+mn-lt"/>
                <a:cs typeface="+mn-lt"/>
              </a:rPr>
              <a:t>Test+OOT</a:t>
            </a:r>
            <a:r>
              <a:rPr lang="en-US" sz="1300">
                <a:ea typeface="+mn-lt"/>
                <a:cs typeface="+mn-lt"/>
              </a:rPr>
              <a:t> (orange) are heavily right-skewed, with the majority of loan amounts clustered near zero. There's good alignment between the datasets, with </a:t>
            </a:r>
            <a:r>
              <a:rPr lang="en-US" sz="1300" err="1">
                <a:ea typeface="+mn-lt"/>
                <a:cs typeface="+mn-lt"/>
              </a:rPr>
              <a:t>Test+OOT</a:t>
            </a:r>
            <a:r>
              <a:rPr lang="en-US" sz="1300">
                <a:ea typeface="+mn-lt"/>
                <a:cs typeface="+mn-lt"/>
              </a:rPr>
              <a:t> showing a slightly broader spread in the mid-range. Extreme outliers exist (up to ~5 million), but they are very rare and don't distort the general shape.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83361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32BC6-F3D6-4646-3A4C-54885E8DC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968F86-4CEA-F0E0-689D-952C7DED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55" y="109220"/>
            <a:ext cx="11627711" cy="8051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800"/>
              <a:t>Rank# 7: </a:t>
            </a:r>
            <a:r>
              <a:rPr lang="en-US"/>
              <a:t>Personal_Loans_granted_contracts_amt_24M </a:t>
            </a:r>
            <a:r>
              <a:rPr lang="en-US" sz="2800"/>
              <a:t>(3 / 5) </a:t>
            </a:r>
            <a:r>
              <a:rPr lang="en-IN" sz="2800"/>
              <a:t>- Feature Statistics Analysis &lt;</a:t>
            </a:r>
            <a:r>
              <a:rPr lang="en-IN" sz="2800">
                <a:solidFill>
                  <a:srgbClr val="C00000"/>
                </a:solidFill>
              </a:rPr>
              <a:t>Disbursed</a:t>
            </a:r>
            <a:r>
              <a:rPr lang="en-IN" sz="2800"/>
              <a:t>&gt;</a:t>
            </a:r>
            <a:r>
              <a:rPr lang="en-IN" sz="2800" b="0"/>
              <a:t>​</a:t>
            </a:r>
            <a:r>
              <a:rPr lang="en-US" sz="2800"/>
              <a:t> </a:t>
            </a:r>
            <a:endParaRPr lang="en-US" sz="1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F082C0B-A0C2-5438-4A1D-F945FC54D809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3BA6ADC-DFC3-3A43-F985-9B68E72B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356F6EB-463F-2C4E-A6D9-C3AB45800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64F11-7451-0866-2453-721D81259C40}"/>
              </a:ext>
            </a:extLst>
          </p:cNvPr>
          <p:cNvSpPr/>
          <p:nvPr/>
        </p:nvSpPr>
        <p:spPr>
          <a:xfrm>
            <a:off x="604553" y="1771039"/>
            <a:ext cx="3389477" cy="22125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 red line closely follows the blue line across most bins, showing prediction reliability.</a:t>
            </a: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There’s a noticeable downward trend indicating inverse correlation with risk.</a:t>
            </a: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 red–purple separation supports this feature’s moderate predictive power.</a:t>
            </a:r>
            <a:endParaRPr lang="en-GB" sz="140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DE58C7-7F8F-25D8-6869-79331300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83" y="633048"/>
            <a:ext cx="4028246" cy="121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A74CB-A5FF-692F-C488-407BDC08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304" y="2061713"/>
            <a:ext cx="7673162" cy="44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36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438E-5AB8-40E4-FC73-8CFF87AE9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83849-EAB6-EA32-5CAF-5449F247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809839" cy="653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Rank# 7: Personal_Loans_granted_contracts_amt_24M (4 / 5)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39BF9B8-B29B-E3B7-863F-F0C7D516487F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34811AF-51CB-CC07-4392-6BC72234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B34E8F-F731-389A-278E-7F6E61E7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28F66B-3C94-EDB3-9140-5990781A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60352"/>
              </p:ext>
            </p:extLst>
          </p:nvPr>
        </p:nvGraphicFramePr>
        <p:xfrm>
          <a:off x="707366" y="843726"/>
          <a:ext cx="4834862" cy="4271735"/>
        </p:xfrm>
        <a:graphic>
          <a:graphicData uri="http://schemas.openxmlformats.org/drawingml/2006/table">
            <a:tbl>
              <a:tblPr/>
              <a:tblGrid>
                <a:gridCol w="831192">
                  <a:extLst>
                    <a:ext uri="{9D8B030D-6E8A-4147-A177-3AD203B41FA5}">
                      <a16:colId xmlns:a16="http://schemas.microsoft.com/office/drawing/2014/main" val="3741059901"/>
                    </a:ext>
                  </a:extLst>
                </a:gridCol>
                <a:gridCol w="848508">
                  <a:extLst>
                    <a:ext uri="{9D8B030D-6E8A-4147-A177-3AD203B41FA5}">
                      <a16:colId xmlns:a16="http://schemas.microsoft.com/office/drawing/2014/main" val="391328498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176286746"/>
                    </a:ext>
                  </a:extLst>
                </a:gridCol>
                <a:gridCol w="865825">
                  <a:extLst>
                    <a:ext uri="{9D8B030D-6E8A-4147-A177-3AD203B41FA5}">
                      <a16:colId xmlns:a16="http://schemas.microsoft.com/office/drawing/2014/main" val="1749928664"/>
                    </a:ext>
                  </a:extLst>
                </a:gridCol>
                <a:gridCol w="151424">
                  <a:extLst>
                    <a:ext uri="{9D8B030D-6E8A-4147-A177-3AD203B41FA5}">
                      <a16:colId xmlns:a16="http://schemas.microsoft.com/office/drawing/2014/main" val="1772820873"/>
                    </a:ext>
                  </a:extLst>
                </a:gridCol>
                <a:gridCol w="1147313">
                  <a:extLst>
                    <a:ext uri="{9D8B030D-6E8A-4147-A177-3AD203B41FA5}">
                      <a16:colId xmlns:a16="http://schemas.microsoft.com/office/drawing/2014/main" val="3902266498"/>
                    </a:ext>
                  </a:extLst>
                </a:gridCol>
              </a:tblGrid>
              <a:tr h="31689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Personal_Loans_granted_contracts_amt_24M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16158"/>
                  </a:ext>
                </a:extLst>
              </a:tr>
              <a:tr h="65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4305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65282.0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42836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73730.5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864119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72660.9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86632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86629.1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911492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80002.7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32738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84889.7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09956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84755.8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21363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73947.9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57610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81209.1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79440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77932.4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234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C52541-9E79-B967-0531-48DB961F21A8}"/>
              </a:ext>
            </a:extLst>
          </p:cNvPr>
          <p:cNvSpPr txBox="1"/>
          <p:nvPr/>
        </p:nvSpPr>
        <p:spPr>
          <a:xfrm>
            <a:off x="6194801" y="1828562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value shows an increasing trend from ~65K to ~87K before stabilizing near 77K–81K in mid-2025.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Though there are moderate fluctuations, the trend is smooth and interpretable.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overall behavior reflects controlled variation, indicating reasonable stability.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3508989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1391D-C42C-BA99-8A4F-04DF606F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657BD-16E5-988D-7EC0-3E835114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97318" cy="593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7: Personal_Loans_granted_contracts_amt_24M (5 / 5)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59343C3-B6CB-60DA-525A-C4E4D5FBED57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FB24F7-A766-3779-8800-7F7C1E32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7832408-421B-960C-1E24-992A0F92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D6D-04DD-3367-B69B-765FD968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3" y="855362"/>
            <a:ext cx="9324975" cy="3629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E6194-E9D9-5304-096A-5731B2294ABC}"/>
              </a:ext>
            </a:extLst>
          </p:cNvPr>
          <p:cNvSpPr txBox="1"/>
          <p:nvPr/>
        </p:nvSpPr>
        <p:spPr>
          <a:xfrm>
            <a:off x="1934198" y="4853576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CSI for Personal_Loans_granted_contracts_amt_24M showed a downward trend during training, starting from ~0.16 and stabilizing below 0.07. From Feb to Jul 2025, CSI remained consistently low (≤ 0.07), indicating strong stability and no evidence of data drift.</a:t>
            </a:r>
          </a:p>
        </p:txBody>
      </p:sp>
    </p:spTree>
    <p:extLst>
      <p:ext uri="{BB962C8B-B14F-4D97-AF65-F5344CB8AC3E}">
        <p14:creationId xmlns:p14="http://schemas.microsoft.com/office/powerpoint/2010/main" val="2687540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B6E2-4684-B108-FABB-BC832DD2A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DD0B9D-8E2D-FD9A-82A6-649E68D0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727214" cy="61948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Rank# 8: granted_contracts_cnt_12M (1 / 5) -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06A11-BE17-DC2D-6E88-E8639E26E87E}"/>
              </a:ext>
            </a:extLst>
          </p:cNvPr>
          <p:cNvSpPr txBox="1"/>
          <p:nvPr/>
        </p:nvSpPr>
        <p:spPr>
          <a:xfrm>
            <a:off x="289882" y="605063"/>
            <a:ext cx="117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/>
              <a:t>Total number of contracts granted in the last 12 months.​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EE588AA-2E0B-F71A-ADE5-225856C9B0BF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FD082-59D1-A44B-BBCA-F93155A5EF20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22C23D-4A16-5F9D-21E5-21CFB332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A78EF2-9EE0-23DB-516E-8BDD55ED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29D7-0E7F-32F2-1F57-96D5E1C4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2" y="974395"/>
            <a:ext cx="5662344" cy="538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0E94B-9D92-86DF-AB6B-170F97DA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40" y="3353670"/>
            <a:ext cx="5953956" cy="18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09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0DD5-A651-9807-D173-35268896B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4EC0A-18D3-50A2-BACD-92851246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2063144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/>
              <a:t>Rank# 8: granted_contracts_cnt_12M (2 / 5) - Histogram &lt;</a:t>
            </a:r>
            <a:r>
              <a:rPr lang="en-US" sz="2500">
                <a:solidFill>
                  <a:srgbClr val="C00000"/>
                </a:solidFill>
              </a:rPr>
              <a:t>Disbursed</a:t>
            </a:r>
            <a:r>
              <a:rPr lang="en-US" sz="2500"/>
              <a:t>&gt;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295A56-5747-8A42-B20C-335A888DD8A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13E1DE-73C6-441C-FDCA-7EFDF74A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9FB6D67-F009-C29A-1B1C-D6E2D3AC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63E20-7114-2064-C47E-2D806B21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027"/>
            <a:ext cx="5753559" cy="4276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542E3D-3882-E86D-F943-A13A8056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843" y="1785669"/>
            <a:ext cx="6300158" cy="5070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3B4AFE-4D44-C7CB-09E0-055AA2A61C8C}"/>
              </a:ext>
            </a:extLst>
          </p:cNvPr>
          <p:cNvSpPr txBox="1"/>
          <p:nvPr/>
        </p:nvSpPr>
        <p:spPr>
          <a:xfrm>
            <a:off x="6395504" y="716092"/>
            <a:ext cx="529283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The distributions of </a:t>
            </a:r>
            <a:r>
              <a:rPr lang="en-US" sz="1300" err="1">
                <a:ea typeface="+mn-lt"/>
                <a:cs typeface="+mn-lt"/>
              </a:rPr>
              <a:t>Train+Val</a:t>
            </a:r>
            <a:r>
              <a:rPr lang="en-US" sz="1300">
                <a:ea typeface="+mn-lt"/>
                <a:cs typeface="+mn-lt"/>
              </a:rPr>
              <a:t> (green) and </a:t>
            </a:r>
            <a:r>
              <a:rPr lang="en-US" sz="1300" err="1">
                <a:ea typeface="+mn-lt"/>
                <a:cs typeface="+mn-lt"/>
              </a:rPr>
              <a:t>Test+OOT</a:t>
            </a:r>
            <a:r>
              <a:rPr lang="en-US" sz="1300">
                <a:ea typeface="+mn-lt"/>
                <a:cs typeface="+mn-lt"/>
              </a:rPr>
              <a:t> (orange) are very similar and right-skewed. Most customers have fewer than 30 contracts, with a sharp drop-off afterward. </a:t>
            </a:r>
            <a:r>
              <a:rPr lang="en-US" sz="1300" err="1">
                <a:ea typeface="+mn-lt"/>
                <a:cs typeface="+mn-lt"/>
              </a:rPr>
              <a:t>Test+OOT</a:t>
            </a:r>
            <a:r>
              <a:rPr lang="en-US" sz="1300">
                <a:ea typeface="+mn-lt"/>
                <a:cs typeface="+mn-lt"/>
              </a:rPr>
              <a:t> has a slightly flatter density, but both sets follow the same general trend, showing good consistency.</a:t>
            </a:r>
            <a:endParaRPr lang="en-US" sz="13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ED0C9-56B7-898A-2B81-4243D960F01A}"/>
              </a:ext>
            </a:extLst>
          </p:cNvPr>
          <p:cNvSpPr txBox="1"/>
          <p:nvPr/>
        </p:nvSpPr>
        <p:spPr>
          <a:xfrm>
            <a:off x="431487" y="5182705"/>
            <a:ext cx="546035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Bad customers (blue) show slightly higher density at very low contract counts (1–10). Good customers (red) have a more gradual decline, suggesting they tend to receive slightly more credit activity. The two curves begin to converge as the number of granted contracts increases beyond 30.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1158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73B273-EAF2-AD47-6D2E-E8A5DB30A30B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6925" algn="l"/>
              </a:tabLst>
              <a:defRPr/>
            </a:pPr>
            <a:r>
              <a:rPr kumimoji="0" lang="en-US" sz="24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Feature Selection Methodology Overview</a:t>
            </a:r>
            <a:br>
              <a:rPr kumimoji="0" lang="en-US" sz="24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</a:br>
            <a:endParaRPr kumimoji="0" lang="en-US" sz="2400" b="0" i="1" u="none" strike="noStrike" kern="1200" cap="none" spc="-9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9A6AF0-99CD-B9FF-0C9C-BCF39703DA14}"/>
              </a:ext>
            </a:extLst>
          </p:cNvPr>
          <p:cNvGrpSpPr/>
          <p:nvPr/>
        </p:nvGrpSpPr>
        <p:grpSpPr>
          <a:xfrm>
            <a:off x="399102" y="2273104"/>
            <a:ext cx="11641326" cy="2365482"/>
            <a:chOff x="367191" y="2273105"/>
            <a:chExt cx="9203791" cy="180605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4F274F8-1062-EEB7-1FE4-5F76D9ABD5E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3685D584-4F2C-FD07-F734-31CEC2203F49}"/>
                </a:ext>
              </a:extLst>
            </p:cNvPr>
            <p:cNvSpPr txBox="1"/>
            <p:nvPr/>
          </p:nvSpPr>
          <p:spPr>
            <a:xfrm>
              <a:off x="2935152" y="3575205"/>
              <a:ext cx="2102798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IV  &gt; 0.01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B27AB7-7137-006A-E2AC-0B3422507488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729F659-9C80-7298-5DD2-04B150CE236B}"/>
                </a:ext>
              </a:extLst>
            </p:cNvPr>
            <p:cNvSpPr txBox="1"/>
            <p:nvPr/>
          </p:nvSpPr>
          <p:spPr>
            <a:xfrm>
              <a:off x="840913" y="3585681"/>
              <a:ext cx="1968444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Missing Rate &lt; 95%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F477809F-43E5-A02B-352A-54316940262E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25FB7E26-33D7-CAF0-DDED-C7FF7FF1031F}"/>
                </a:ext>
              </a:extLst>
            </p:cNvPr>
            <p:cNvSpPr txBox="1"/>
            <p:nvPr/>
          </p:nvSpPr>
          <p:spPr>
            <a:xfrm>
              <a:off x="4678076" y="3585681"/>
              <a:ext cx="2339281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Inter-correlation &lt; 75%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4F5A4A6-B2CF-3EA9-4DAC-EE05C966B404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BF1F261-23FC-9405-BD4D-235244360E8D}"/>
                </a:ext>
              </a:extLst>
            </p:cNvPr>
            <p:cNvSpPr txBox="1"/>
            <p:nvPr/>
          </p:nvSpPr>
          <p:spPr>
            <a:xfrm>
              <a:off x="6694371" y="3585681"/>
              <a:ext cx="2475549" cy="4934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Individual Feature Evaluation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7A80D9A-16CA-8CE2-06F5-D014C9844F49}"/>
                </a:ext>
              </a:extLst>
            </p:cNvPr>
            <p:cNvSpPr txBox="1"/>
            <p:nvPr/>
          </p:nvSpPr>
          <p:spPr>
            <a:xfrm>
              <a:off x="367191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166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AB7593A3-2FB3-AD2D-95DC-FA66BE90944F}"/>
                </a:ext>
              </a:extLst>
            </p:cNvPr>
            <p:cNvSpPr txBox="1"/>
            <p:nvPr/>
          </p:nvSpPr>
          <p:spPr>
            <a:xfrm>
              <a:off x="22363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112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853B058-D290-250A-5607-23584E067A19}"/>
                </a:ext>
              </a:extLst>
            </p:cNvPr>
            <p:cNvSpPr txBox="1"/>
            <p:nvPr/>
          </p:nvSpPr>
          <p:spPr>
            <a:xfrm>
              <a:off x="62368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60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A66641C1-CF4A-74AD-6D9B-655039344F55}"/>
                </a:ext>
              </a:extLst>
            </p:cNvPr>
            <p:cNvSpPr txBox="1"/>
            <p:nvPr/>
          </p:nvSpPr>
          <p:spPr>
            <a:xfrm>
              <a:off x="8424090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12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A879EBA-9C96-3E17-89A6-19FFC3E69BB9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6925" algn="l"/>
              </a:tabLst>
              <a:defRPr/>
            </a:pPr>
            <a:r>
              <a:rPr kumimoji="0" lang="en-US" sz="24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Feature Selection Methodology Overview</a:t>
            </a:r>
            <a:br>
              <a:rPr kumimoji="0" lang="en-US" sz="24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</a:br>
            <a:endParaRPr kumimoji="0" lang="en-US" sz="2400" b="0" i="1" u="none" strike="noStrike" kern="1200" cap="none" spc="-9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2D4-C7C7-28EE-508E-2A0A798650F7}"/>
              </a:ext>
            </a:extLst>
          </p:cNvPr>
          <p:cNvGrpSpPr/>
          <p:nvPr/>
        </p:nvGrpSpPr>
        <p:grpSpPr>
          <a:xfrm>
            <a:off x="399099" y="2273104"/>
            <a:ext cx="10042059" cy="1514254"/>
            <a:chOff x="367189" y="2273105"/>
            <a:chExt cx="7939388" cy="1156137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0A58A56-F059-01B1-634F-27A872B79AA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4541DAE-3E94-D7F4-25B7-DEC3B6BB70BA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A31C145-586E-1A83-D20C-0B1E8F3D8F03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2C29763-4357-4B1A-9B39-243197FCD49F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471AEF15-56CD-3AE0-1B93-A8F9C3EDBDD5}"/>
                </a:ext>
              </a:extLst>
            </p:cNvPr>
            <p:cNvSpPr txBox="1"/>
            <p:nvPr/>
          </p:nvSpPr>
          <p:spPr>
            <a:xfrm>
              <a:off x="367189" y="2956105"/>
              <a:ext cx="1035671" cy="39948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A191559-CFD5-2DB4-B03F-F8BA1C32581D}"/>
                </a:ext>
              </a:extLst>
            </p:cNvPr>
            <p:cNvSpPr txBox="1"/>
            <p:nvPr/>
          </p:nvSpPr>
          <p:spPr>
            <a:xfrm>
              <a:off x="4184535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103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7DFCDC5-436C-393B-6B0F-6EF137C7E138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340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E9E90-3992-F51F-C455-07DB41FE0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9BA39-676B-F19F-BD8C-6604E6E5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55" y="109220"/>
            <a:ext cx="11627711" cy="8051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800"/>
              <a:t>Rank# 8: granted_contracts_cnt_12M (3 / 5) </a:t>
            </a:r>
            <a:r>
              <a:rPr lang="en-IN" sz="2800"/>
              <a:t>- Feature Statistics Analysis &lt;</a:t>
            </a:r>
            <a:r>
              <a:rPr lang="en-IN" sz="2800">
                <a:solidFill>
                  <a:srgbClr val="C00000"/>
                </a:solidFill>
              </a:rPr>
              <a:t>Disbursed</a:t>
            </a:r>
            <a:r>
              <a:rPr lang="en-IN" sz="2800"/>
              <a:t>&gt;</a:t>
            </a:r>
            <a:r>
              <a:rPr lang="en-IN" sz="2800" b="0"/>
              <a:t>​</a:t>
            </a:r>
            <a:r>
              <a:rPr lang="en-US" sz="2800"/>
              <a:t> </a:t>
            </a:r>
            <a:endParaRPr lang="en-US" sz="1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696CCE9-8BE0-2FA6-5804-77FDFDA12EA1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5CFD388-72D7-9F8E-0479-53E45E39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8FA5EBC-8AFB-2289-6360-B01178DED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79934-812E-5D76-2EEF-1CB0A89F6D6A}"/>
              </a:ext>
            </a:extLst>
          </p:cNvPr>
          <p:cNvSpPr/>
          <p:nvPr/>
        </p:nvSpPr>
        <p:spPr>
          <a:xfrm>
            <a:off x="453284" y="1810534"/>
            <a:ext cx="3865524" cy="253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red line closely follows the blue line, indicating good model calibration across bins.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purple line is skewed towards lower bins, meaning most users have fewer granted contracts.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A clear red–blue gap in lower bins shows the model assigns higher risk to those segments, highlighting this feature’s predictive power.</a:t>
            </a:r>
            <a:endParaRPr lang="en-GB" sz="140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222181-32C7-1BA0-AA52-DEE9B623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470" y="1020194"/>
            <a:ext cx="4028246" cy="121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DEB61D-8B72-681D-768E-BCCE2225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081" y="2125072"/>
            <a:ext cx="7143385" cy="43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35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E803-21C7-655B-01F4-9C026C17A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CA77D8-9948-87AF-2B0A-98E820FF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809839" cy="653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/>
              <a:t>Rank# 8: granted_contracts_cnt_12M (4 / 5) </a:t>
            </a:r>
            <a:r>
              <a:rPr lang="en-IN" sz="2500"/>
              <a:t>- MoM Feature Distribution &lt;</a:t>
            </a:r>
            <a:r>
              <a:rPr lang="en-IN" sz="2500">
                <a:solidFill>
                  <a:srgbClr val="C00000"/>
                </a:solidFill>
              </a:rPr>
              <a:t>Applied</a:t>
            </a:r>
            <a:r>
              <a:rPr lang="en-IN" sz="2500"/>
              <a:t>&gt;</a:t>
            </a:r>
            <a:r>
              <a:rPr lang="en-IN" sz="2500" b="0"/>
              <a:t>​</a:t>
            </a:r>
            <a:endParaRPr lang="en-US" sz="25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5B17B13-5D77-7B95-0412-A243F5E647B6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417440-140B-D719-EC8A-A09DC0AF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FE8164A-AC25-5AB3-61E8-F850A7FB6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C7692A-875B-F9E3-DC2B-0BF7FE81F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11698"/>
              </p:ext>
            </p:extLst>
          </p:nvPr>
        </p:nvGraphicFramePr>
        <p:xfrm>
          <a:off x="685824" y="912735"/>
          <a:ext cx="4809201" cy="4263114"/>
        </p:xfrm>
        <a:graphic>
          <a:graphicData uri="http://schemas.openxmlformats.org/drawingml/2006/table">
            <a:tbl>
              <a:tblPr/>
              <a:tblGrid>
                <a:gridCol w="862445">
                  <a:extLst>
                    <a:ext uri="{9D8B030D-6E8A-4147-A177-3AD203B41FA5}">
                      <a16:colId xmlns:a16="http://schemas.microsoft.com/office/drawing/2014/main" val="77127860"/>
                    </a:ext>
                  </a:extLst>
                </a:gridCol>
                <a:gridCol w="880413">
                  <a:extLst>
                    <a:ext uri="{9D8B030D-6E8A-4147-A177-3AD203B41FA5}">
                      <a16:colId xmlns:a16="http://schemas.microsoft.com/office/drawing/2014/main" val="1370671609"/>
                    </a:ext>
                  </a:extLst>
                </a:gridCol>
                <a:gridCol w="1052926">
                  <a:extLst>
                    <a:ext uri="{9D8B030D-6E8A-4147-A177-3AD203B41FA5}">
                      <a16:colId xmlns:a16="http://schemas.microsoft.com/office/drawing/2014/main" val="3190996191"/>
                    </a:ext>
                  </a:extLst>
                </a:gridCol>
                <a:gridCol w="880413">
                  <a:extLst>
                    <a:ext uri="{9D8B030D-6E8A-4147-A177-3AD203B41FA5}">
                      <a16:colId xmlns:a16="http://schemas.microsoft.com/office/drawing/2014/main" val="386444389"/>
                    </a:ext>
                  </a:extLst>
                </a:gridCol>
                <a:gridCol w="148113">
                  <a:extLst>
                    <a:ext uri="{9D8B030D-6E8A-4147-A177-3AD203B41FA5}">
                      <a16:colId xmlns:a16="http://schemas.microsoft.com/office/drawing/2014/main" val="287172064"/>
                    </a:ext>
                  </a:extLst>
                </a:gridCol>
                <a:gridCol w="984891">
                  <a:extLst>
                    <a:ext uri="{9D8B030D-6E8A-4147-A177-3AD203B41FA5}">
                      <a16:colId xmlns:a16="http://schemas.microsoft.com/office/drawing/2014/main" val="1288907499"/>
                    </a:ext>
                  </a:extLst>
                </a:gridCol>
              </a:tblGrid>
              <a:tr h="31625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granted_contracts_cnt_12M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66635"/>
                  </a:ext>
                </a:extLst>
              </a:tr>
              <a:tr h="6578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725921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6082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179348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87611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74166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30512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06801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6239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51382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61802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0585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2BB229-4651-9088-7942-BB6F08A0A19F}"/>
              </a:ext>
            </a:extLst>
          </p:cNvPr>
          <p:cNvSpPr txBox="1"/>
          <p:nvPr/>
        </p:nvSpPr>
        <p:spPr>
          <a:xfrm>
            <a:off x="6346833" y="2051200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count increases steadily from ~9.9 to 12.7, with a small dip in April 2025.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Monthly changes are gradual, showing no sudden spikes or noise.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feature is consistently distributed and predictable, making it reliable for modeling usage intensity.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3186236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C1E66-B45C-B9F0-291F-DBE7FB3BD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D08E1B-2850-69DF-AFBA-807F3AC2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97318" cy="593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8: granted_contracts_cnt_12M (5 / 5)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51DDD55-8D43-2CEA-2963-FE6685341676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7E6C30-3224-42D8-9901-D45AD398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245C380-56E2-DB69-38DD-252C7F15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B04BE-0C55-641F-744C-E174FD71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28" y="650187"/>
            <a:ext cx="9382125" cy="3676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1EB930-3943-10F6-9589-9B786668FF06}"/>
              </a:ext>
            </a:extLst>
          </p:cNvPr>
          <p:cNvSpPr txBox="1"/>
          <p:nvPr/>
        </p:nvSpPr>
        <p:spPr>
          <a:xfrm>
            <a:off x="1926739" y="4795402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CSI for granted_contracts_cnt_12M was relatively high during training (~0.15–0.27). In the Test/OOT period (Feb to Jul 2025), CSI showed a clear downward trend, dropping below 0.1 by May and reaching ~0.06 by July — indicating strong improvement in stability and no current data drift.</a:t>
            </a:r>
          </a:p>
        </p:txBody>
      </p:sp>
    </p:spTree>
    <p:extLst>
      <p:ext uri="{BB962C8B-B14F-4D97-AF65-F5344CB8AC3E}">
        <p14:creationId xmlns:p14="http://schemas.microsoft.com/office/powerpoint/2010/main" val="491752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41838-6D24-18FB-F5DA-BE9D3DF8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ADA5B2-AC2C-DB91-0038-0B55A4B6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257076" cy="65543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9: </a:t>
            </a:r>
            <a:r>
              <a:rPr lang="en-US" sz="2400" err="1"/>
              <a:t>flg_zero_non_granted_ever</a:t>
            </a:r>
            <a:r>
              <a:rPr lang="en-US" sz="2400"/>
              <a:t> (1 / 4) -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83DA9-356C-5A5D-C113-227AFD996F69}"/>
              </a:ext>
            </a:extLst>
          </p:cNvPr>
          <p:cNvSpPr txBox="1"/>
          <p:nvPr/>
        </p:nvSpPr>
        <p:spPr>
          <a:xfrm>
            <a:off x="289882" y="657375"/>
            <a:ext cx="1172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/>
              <a:t>A flag (likely 1/0) that indicates whether the customer never had any loan applications rejected (i.e., non-granted contracts = 0).​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A0D1E25-BC4E-59D1-D050-FBBF0F96B17F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B5D09-C32C-8A25-E265-F93EE1F247BB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F0E11A-6B60-5C0C-7914-70C4A215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405C655-91E4-3A4E-57C7-D5C7BABE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BBDC405-B46C-BC7C-FE2D-BB0A91410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BFF08-BC3D-884E-0E53-538C44F8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995928"/>
            <a:ext cx="5928957" cy="5430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E82076-B0E5-529D-DD17-BE83E06C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17" y="3958374"/>
            <a:ext cx="5614244" cy="13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2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761EF-CA62-FAAC-79FE-D7347311E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2E91A9-BF38-25B5-BEB7-77DD1A8A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171951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9: </a:t>
            </a:r>
            <a:r>
              <a:rPr lang="en-US" sz="2400" err="1"/>
              <a:t>flg_zero_non_granted_ever</a:t>
            </a:r>
            <a:r>
              <a:rPr lang="en-US" sz="2400"/>
              <a:t> (2 / 4) </a:t>
            </a:r>
            <a:r>
              <a:rPr lang="en-IN" sz="2400"/>
              <a:t>- Feature Statistics Analysis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56AEF0B-2B41-E81C-45A8-04B93F049D5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632D3E-0691-C2F3-7557-C345D99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9A2139-3A9F-D1F4-2870-F0626E4C8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7CE1ABA-14DE-BC78-10A4-6C4219454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0764D-0BC8-1D12-B02B-F9AB7674B674}"/>
              </a:ext>
            </a:extLst>
          </p:cNvPr>
          <p:cNvSpPr/>
          <p:nvPr/>
        </p:nvSpPr>
        <p:spPr>
          <a:xfrm>
            <a:off x="496481" y="1265520"/>
            <a:ext cx="4101399" cy="3332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red line follows the blue line reasonably well, showing the model captures the pattern in this feature.</a:t>
            </a:r>
            <a:endParaRPr lang="en-US" sz="1400">
              <a:solidFill>
                <a:srgbClr val="000000"/>
              </a:solidFill>
              <a:cs typeface="Arial"/>
            </a:endParaRP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There is a visible gap between the red and purple lines, which means the feature helps improve prediction accuracy.</a:t>
            </a:r>
            <a:endParaRPr lang="en-US" sz="1400">
              <a:solidFill>
                <a:srgbClr val="000000"/>
              </a:solidFill>
              <a:cs typeface="Arial"/>
            </a:endParaRP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green bars show most of the data is concentrated in the first few bins, but there is still some spread across the range.</a:t>
            </a:r>
            <a:endParaRPr lang="en-US" sz="1400">
              <a:solidFill>
                <a:srgbClr val="000000"/>
              </a:solidFill>
              <a:cs typeface="Arial"/>
            </a:endParaRP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target shows a slight downward trend as average credit limit increases, which supports this feature’s relevance in the model.</a:t>
            </a:r>
            <a:endParaRPr lang="en-GB" sz="140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9D7C31-F0EC-8B56-F71D-DE25CEDA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95" y="867109"/>
            <a:ext cx="4028246" cy="1218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EF8B8-0D7E-EA58-B126-5CCCF435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816" y="2085480"/>
            <a:ext cx="6861525" cy="43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342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4691B-3210-13A1-8129-E06EEDC6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2CB4C-C34D-73FF-7C5F-8197A2EF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9906741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9: </a:t>
            </a:r>
            <a:r>
              <a:rPr lang="en-US" sz="2400" err="1"/>
              <a:t>flg_zero_non_granted_ever</a:t>
            </a:r>
            <a:r>
              <a:rPr lang="en-US" sz="2400"/>
              <a:t> (3 / 4)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DA9627D-7B3B-1CE1-FB10-D0618398EA6D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1D808C-6E33-3842-CE3B-295E7716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90671AD-FB49-CEC5-89DB-6F690A36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E118166-2EE8-C7BF-6BDD-A921ECA82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04D4C3-67DD-1E20-1ACA-F733DA11A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15437"/>
              </p:ext>
            </p:extLst>
          </p:nvPr>
        </p:nvGraphicFramePr>
        <p:xfrm>
          <a:off x="549349" y="923027"/>
          <a:ext cx="5453090" cy="4313204"/>
        </p:xfrm>
        <a:graphic>
          <a:graphicData uri="http://schemas.openxmlformats.org/drawingml/2006/table">
            <a:tbl>
              <a:tblPr/>
              <a:tblGrid>
                <a:gridCol w="794566">
                  <a:extLst>
                    <a:ext uri="{9D8B030D-6E8A-4147-A177-3AD203B41FA5}">
                      <a16:colId xmlns:a16="http://schemas.microsoft.com/office/drawing/2014/main" val="979357610"/>
                    </a:ext>
                  </a:extLst>
                </a:gridCol>
                <a:gridCol w="811120">
                  <a:extLst>
                    <a:ext uri="{9D8B030D-6E8A-4147-A177-3AD203B41FA5}">
                      <a16:colId xmlns:a16="http://schemas.microsoft.com/office/drawing/2014/main" val="2188647293"/>
                    </a:ext>
                  </a:extLst>
                </a:gridCol>
                <a:gridCol w="1034785">
                  <a:extLst>
                    <a:ext uri="{9D8B030D-6E8A-4147-A177-3AD203B41FA5}">
                      <a16:colId xmlns:a16="http://schemas.microsoft.com/office/drawing/2014/main" val="2119269213"/>
                    </a:ext>
                  </a:extLst>
                </a:gridCol>
                <a:gridCol w="811120">
                  <a:extLst>
                    <a:ext uri="{9D8B030D-6E8A-4147-A177-3AD203B41FA5}">
                      <a16:colId xmlns:a16="http://schemas.microsoft.com/office/drawing/2014/main" val="3907437216"/>
                    </a:ext>
                  </a:extLst>
                </a:gridCol>
                <a:gridCol w="811120">
                  <a:extLst>
                    <a:ext uri="{9D8B030D-6E8A-4147-A177-3AD203B41FA5}">
                      <a16:colId xmlns:a16="http://schemas.microsoft.com/office/drawing/2014/main" val="1103139383"/>
                    </a:ext>
                  </a:extLst>
                </a:gridCol>
                <a:gridCol w="181125">
                  <a:extLst>
                    <a:ext uri="{9D8B030D-6E8A-4147-A177-3AD203B41FA5}">
                      <a16:colId xmlns:a16="http://schemas.microsoft.com/office/drawing/2014/main" val="2501768335"/>
                    </a:ext>
                  </a:extLst>
                </a:gridCol>
                <a:gridCol w="1009254">
                  <a:extLst>
                    <a:ext uri="{9D8B030D-6E8A-4147-A177-3AD203B41FA5}">
                      <a16:colId xmlns:a16="http://schemas.microsoft.com/office/drawing/2014/main" val="1796076167"/>
                    </a:ext>
                  </a:extLst>
                </a:gridCol>
              </a:tblGrid>
              <a:tr h="33826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flg_zero_non_granted_ever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38029"/>
                  </a:ext>
                </a:extLst>
              </a:tr>
              <a:tr h="4570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385046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576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29.6%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7112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6701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798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33455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189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16686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71225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83.3%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41956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85.2%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7756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6F0E96-CFDD-7A59-DDA9-089055413A9A}"/>
              </a:ext>
            </a:extLst>
          </p:cNvPr>
          <p:cNvSpPr txBox="1"/>
          <p:nvPr/>
        </p:nvSpPr>
        <p:spPr>
          <a:xfrm>
            <a:off x="6553867" y="2042574"/>
            <a:ext cx="4727276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share of users with non-zero granted contracts (value = 0) steadily increases from 68.9% to 85.2%, reflecting improving engagement.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shift is uniform and progressive, with a smooth decline in the 1 category.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feature shows excellent stability with a clear trend, supporting its robustness for modeling.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808163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CCCE-0E8E-2377-72F6-91A2D6A20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9953F3-4D4C-B5AC-46BB-CF793FBB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9906741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9: </a:t>
            </a:r>
            <a:r>
              <a:rPr lang="en-US" sz="2400" err="1"/>
              <a:t>flg_zero_non_granted_ever</a:t>
            </a:r>
            <a:r>
              <a:rPr lang="en-US" sz="2400"/>
              <a:t> (3 / 4)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B36E562-C5FC-88F8-D56A-0C0B86313CB0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AB5DD4-58E6-C908-0B14-2BEE04E1E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BFBBC4-3DAD-9982-2A05-68870AAB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444F0A7-5DD8-FBED-1CF7-4FB2D839B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9B7AE-6F16-41D8-A8BE-BC967FDD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742887"/>
            <a:ext cx="9353550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F3A41-4B5A-D9B1-1357-9A390EAB3222}"/>
              </a:ext>
            </a:extLst>
          </p:cNvPr>
          <p:cNvSpPr txBox="1"/>
          <p:nvPr/>
        </p:nvSpPr>
        <p:spPr>
          <a:xfrm>
            <a:off x="1926739" y="4795402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CSI for </a:t>
            </a:r>
            <a:r>
              <a:rPr lang="en-US" sz="1400" err="1"/>
              <a:t>flg_zero_non_granted_ever</a:t>
            </a:r>
            <a:r>
              <a:rPr lang="en-US" sz="1400"/>
              <a:t> was consistently low during the training phase, indicating a highly stable distribution. Although there is a gradual increase in CSI during the Test/OOT period (Feb to Jul 2025), values remain well below the 0.1 threshold throughout — peaking only around 0.073.</a:t>
            </a:r>
          </a:p>
        </p:txBody>
      </p:sp>
    </p:spTree>
    <p:extLst>
      <p:ext uri="{BB962C8B-B14F-4D97-AF65-F5344CB8AC3E}">
        <p14:creationId xmlns:p14="http://schemas.microsoft.com/office/powerpoint/2010/main" val="2054201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29410-1F90-CB0E-85C8-4FF25A27F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D3285-179F-34FE-AF53-B2CF8939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727279" cy="79531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300"/>
              <a:t>Rank# 10: Short_and_Term_Loans_granted_contracts_cnt_24M (1 / 5) -  </a:t>
            </a:r>
            <a:r>
              <a:rPr lang="en-IN" sz="2300"/>
              <a:t>Performance in Train vs Test  &lt;</a:t>
            </a:r>
            <a:r>
              <a:rPr lang="en-IN" sz="2300">
                <a:solidFill>
                  <a:srgbClr val="C00000"/>
                </a:solidFill>
              </a:rPr>
              <a:t>Disbursed</a:t>
            </a:r>
            <a:r>
              <a:rPr lang="en-IN" sz="2300"/>
              <a:t>&gt;</a:t>
            </a:r>
            <a:endParaRPr lang="en-US" sz="2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28BE1-91D6-C24E-8418-568F43067190}"/>
              </a:ext>
            </a:extLst>
          </p:cNvPr>
          <p:cNvSpPr txBox="1"/>
          <p:nvPr/>
        </p:nvSpPr>
        <p:spPr>
          <a:xfrm>
            <a:off x="279944" y="753397"/>
            <a:ext cx="117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/>
              <a:t>Count of Short and Term Loans granted in the last 12 months.​​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FFD553E-B751-A2C0-FB39-D95F73377661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0C7B3-DACE-9776-F24F-00CB967B5EEC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9ACC7F-6970-D47B-799F-B5498D297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6172B5-B7CA-20E5-9B33-51198400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63933-10A5-519E-0FDC-9437073D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2" y="1122728"/>
            <a:ext cx="5679398" cy="5304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F0A38F-BE2D-845E-DDEA-03413942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96" y="3171615"/>
            <a:ext cx="5878829" cy="19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4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310B-591C-7434-C87E-4AE9A1391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AAA772-52CF-E562-27DE-41235653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69" y="0"/>
            <a:ext cx="12142094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/>
              <a:t>Rank# 10: Short_and_Term_Loans_granted_contracts_cnt_24M (2 / 5) – Histogram &lt;</a:t>
            </a:r>
            <a:r>
              <a:rPr lang="en-US" sz="2500">
                <a:solidFill>
                  <a:srgbClr val="C00000"/>
                </a:solidFill>
              </a:rPr>
              <a:t>Disbursed</a:t>
            </a:r>
            <a:r>
              <a:rPr lang="en-US" sz="2500"/>
              <a:t>&gt;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9430673-5449-6A0F-608C-25B249CD2C6A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0DF926-3CE8-98CA-9C12-186330F4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38D5E7C-F693-F75A-942F-69ACB536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56598-9657-0897-794E-D4AE3B3E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" y="751299"/>
            <a:ext cx="5821430" cy="4139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4F7157-54D8-206B-7ED1-98E2E71F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11" y="1857696"/>
            <a:ext cx="6179390" cy="5000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2164D6-6168-C2EA-DE17-C3DF5460FD9D}"/>
              </a:ext>
            </a:extLst>
          </p:cNvPr>
          <p:cNvSpPr txBox="1"/>
          <p:nvPr/>
        </p:nvSpPr>
        <p:spPr>
          <a:xfrm>
            <a:off x="470034" y="5177649"/>
            <a:ext cx="5292836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Bad customers (blue) have a slightly higher density at the very low end (0–5 loans). Good customers (red) show a broader distribution across slightly higher loan counts. The difference is subtle but suggests that very low short-term loan activity might correlate with higher risk, possibly indicating limited credit experience.</a:t>
            </a:r>
            <a:endParaRPr lang="en-US" sz="13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BB102-8BA6-FE04-409C-0CA24CC52C96}"/>
              </a:ext>
            </a:extLst>
          </p:cNvPr>
          <p:cNvSpPr txBox="1"/>
          <p:nvPr/>
        </p:nvSpPr>
        <p:spPr>
          <a:xfrm>
            <a:off x="6372128" y="688793"/>
            <a:ext cx="5460356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Both </a:t>
            </a:r>
            <a:r>
              <a:rPr lang="en-US" sz="1300" err="1">
                <a:ea typeface="+mn-lt"/>
                <a:cs typeface="+mn-lt"/>
              </a:rPr>
              <a:t>Train+Val</a:t>
            </a:r>
            <a:r>
              <a:rPr lang="en-US" sz="1300">
                <a:ea typeface="+mn-lt"/>
                <a:cs typeface="+mn-lt"/>
              </a:rPr>
              <a:t> (green) and </a:t>
            </a:r>
            <a:r>
              <a:rPr lang="en-US" sz="1300" err="1">
                <a:ea typeface="+mn-lt"/>
                <a:cs typeface="+mn-lt"/>
              </a:rPr>
              <a:t>Test+OOT</a:t>
            </a:r>
            <a:r>
              <a:rPr lang="en-US" sz="1300">
                <a:ea typeface="+mn-lt"/>
                <a:cs typeface="+mn-lt"/>
              </a:rPr>
              <a:t> (orange) show a highly right-skewed distribution, with most values concentrated at the lower end (0–30 loans). Although </a:t>
            </a:r>
            <a:r>
              <a:rPr lang="en-US" sz="1300" err="1">
                <a:ea typeface="+mn-lt"/>
                <a:cs typeface="+mn-lt"/>
              </a:rPr>
              <a:t>Test+OOT</a:t>
            </a:r>
            <a:r>
              <a:rPr lang="en-US" sz="1300">
                <a:ea typeface="+mn-lt"/>
                <a:cs typeface="+mn-lt"/>
              </a:rPr>
              <a:t> has slightly lower densities, especially at the peak, the overall shape and trend are consistent, confirming dataset alignment. A small number of extreme values (up to 400) are present but rare.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793010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350F5-395B-3F34-4F2A-FCB95433F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D3773-9395-51DC-8C4E-8B685126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4" y="65949"/>
            <a:ext cx="11756611" cy="7316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Rank# 10: Short_and_Term_Loans_granted_contracts_cnt_24M (3 / 5) </a:t>
            </a:r>
            <a:r>
              <a:rPr lang="en-IN" sz="2400"/>
              <a:t>- Feature Statistics Analysis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6A87CB0-DFC5-9234-2EF8-4743384BDD1D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C7028C-DE9E-72DA-DC79-A5300EB6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B6CC5D-1516-3F12-9622-719BF971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9D8A0-AB21-6A44-1DC9-70BD1C3983EE}"/>
              </a:ext>
            </a:extLst>
          </p:cNvPr>
          <p:cNvSpPr/>
          <p:nvPr/>
        </p:nvSpPr>
        <p:spPr>
          <a:xfrm>
            <a:off x="289882" y="1548159"/>
            <a:ext cx="3816292" cy="27058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red (prediction) and blue (actual target) lines show good alignment, indicating the model learns from this feature effectively.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purple line shows a steep drop-off, meaning most users fall in lower bins (i.e., have fewer short-term loans).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Clear separation in higher bins suggests increased short-term loan activity is linked with higher default risk, making this feature predictive.</a:t>
            </a:r>
            <a:endParaRPr lang="en-GB" sz="1400">
              <a:solidFill>
                <a:srgbClr val="000000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6BCA01-6122-415A-E5D9-0B98BDE1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828" y="742172"/>
            <a:ext cx="4028246" cy="121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F37D5-226A-61AE-B49E-A0ED74C41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63" y="1960543"/>
            <a:ext cx="7782837" cy="45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135-1F87-803C-A7F4-1273F79B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6ABE7A-2D02-03DE-C950-58A37860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8" y="236035"/>
            <a:ext cx="2368551" cy="587749"/>
          </a:xfrm>
        </p:spPr>
        <p:txBody>
          <a:bodyPr>
            <a:noAutofit/>
          </a:bodyPr>
          <a:lstStyle/>
          <a:p>
            <a:r>
              <a:rPr lang="en-IN" sz="2800"/>
              <a:t>SHAP (12 feat)</a:t>
            </a:r>
            <a:br>
              <a:rPr lang="en-IN" sz="2800"/>
            </a:br>
            <a:endParaRPr lang="en-IN" sz="280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DAF8BE27-8F77-8A64-F184-5C66A501A2C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CA4F8-3C2A-FA19-9802-03D2F1E70D2E}"/>
              </a:ext>
            </a:extLst>
          </p:cNvPr>
          <p:cNvSpPr/>
          <p:nvPr/>
        </p:nvSpPr>
        <p:spPr>
          <a:xfrm>
            <a:off x="198019" y="1435788"/>
            <a:ext cx="4596304" cy="398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The horizontal axis shows how much a feature affects the prediction. Points to the right mean the feature increases the prediction, and points to the left mean it decreases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The color of each dot shows the feature value: red means the value is high, and blue means the value is low. Grey means categorical feature.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If red dots are mostly on the right, it means high values of that feature increase Risk. If red dots are on the left, high values decrease Risk.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The features are listed on the vertical axis, from most important at the top to least important at the bottom.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ABF45-2FA3-10D6-8EBD-CADED085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8" y="0"/>
            <a:ext cx="7235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96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08E87-1CCD-274C-5C4C-243C6F66F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8915D0-F91F-F2AE-6605-58298568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902053" cy="10403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Rank# 10: Short_and_Term_Loans_granted_contracts_cnt_24M (4 / 5)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262CA12-88DE-F188-AC88-53FC04A54FDA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A46C75-32C5-D6B6-C0C4-99CEEE43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2026FF-DE5F-48C6-56B5-ED48EAB9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86DDC1-9DC2-1921-3646-7A8F2AEA3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24917"/>
              </p:ext>
            </p:extLst>
          </p:nvPr>
        </p:nvGraphicFramePr>
        <p:xfrm>
          <a:off x="637954" y="1183674"/>
          <a:ext cx="4810865" cy="4111089"/>
        </p:xfrm>
        <a:graphic>
          <a:graphicData uri="http://schemas.openxmlformats.org/drawingml/2006/table">
            <a:tbl>
              <a:tblPr/>
              <a:tblGrid>
                <a:gridCol w="829741">
                  <a:extLst>
                    <a:ext uri="{9D8B030D-6E8A-4147-A177-3AD203B41FA5}">
                      <a16:colId xmlns:a16="http://schemas.microsoft.com/office/drawing/2014/main" val="3041498633"/>
                    </a:ext>
                  </a:extLst>
                </a:gridCol>
                <a:gridCol w="847027">
                  <a:extLst>
                    <a:ext uri="{9D8B030D-6E8A-4147-A177-3AD203B41FA5}">
                      <a16:colId xmlns:a16="http://schemas.microsoft.com/office/drawing/2014/main" val="39881049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49454256"/>
                    </a:ext>
                  </a:extLst>
                </a:gridCol>
                <a:gridCol w="847027">
                  <a:extLst>
                    <a:ext uri="{9D8B030D-6E8A-4147-A177-3AD203B41FA5}">
                      <a16:colId xmlns:a16="http://schemas.microsoft.com/office/drawing/2014/main" val="2706415662"/>
                    </a:ext>
                  </a:extLst>
                </a:gridCol>
                <a:gridCol w="115968">
                  <a:extLst>
                    <a:ext uri="{9D8B030D-6E8A-4147-A177-3AD203B41FA5}">
                      <a16:colId xmlns:a16="http://schemas.microsoft.com/office/drawing/2014/main" val="1070664365"/>
                    </a:ext>
                  </a:extLst>
                </a:gridCol>
                <a:gridCol w="1180502">
                  <a:extLst>
                    <a:ext uri="{9D8B030D-6E8A-4147-A177-3AD203B41FA5}">
                      <a16:colId xmlns:a16="http://schemas.microsoft.com/office/drawing/2014/main" val="4239738703"/>
                    </a:ext>
                  </a:extLst>
                </a:gridCol>
              </a:tblGrid>
              <a:tr h="30497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Short_and_Term_Loans_granted_contracts_cnt_24M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97234"/>
                  </a:ext>
                </a:extLst>
              </a:tr>
              <a:tr h="634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54058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74190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642126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75478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38373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21858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25553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95699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69933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17.04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28107"/>
                  </a:ext>
                </a:extLst>
              </a:tr>
              <a:tr h="317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17.84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802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BCAE74-2D7C-8B94-E026-BE37637A301B}"/>
              </a:ext>
            </a:extLst>
          </p:cNvPr>
          <p:cNvSpPr txBox="1"/>
          <p:nvPr/>
        </p:nvSpPr>
        <p:spPr>
          <a:xfrm>
            <a:off x="6510735" y="2028617"/>
            <a:ext cx="472727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count shows a gradual increase from 11.3 to 17.8, with smooth progression over time.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rise is consistent, with no sudden spikes or outliers.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This indicates strong trend-based stability, making the feature reliable for modeling loan behavior.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3285064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5F592-1707-867E-481C-55D1D7B85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A2B104-0270-4BA1-6A73-A3D9C21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17" y="0"/>
            <a:ext cx="12088483" cy="60691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10: Short_and_Term_Loans_granted_contracts_cnt_24M (5 / 5) </a:t>
            </a:r>
            <a:r>
              <a:rPr lang="en-IN" sz="2400"/>
              <a:t>- Feature CSI Analysis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3DF3D7-8C43-697E-BD1F-38F17E3EA4E7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250192-17CD-85BD-39D9-30D497B6E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FDC5E9-4B7E-B49A-2E20-DD9861C57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5A838-70AA-60BF-96AC-D0E04620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0" y="835145"/>
            <a:ext cx="9448800" cy="3600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62276B-81A9-9CF9-1EC8-7DA5C8868507}"/>
              </a:ext>
            </a:extLst>
          </p:cNvPr>
          <p:cNvSpPr txBox="1"/>
          <p:nvPr/>
        </p:nvSpPr>
        <p:spPr>
          <a:xfrm>
            <a:off x="1926739" y="4795402"/>
            <a:ext cx="83236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CSI for Short_and_Term_Loans_granted_contracts_cnt_24M showed a declining trend during training. From Feb to Jul 2025, CSI remained consistently below 0.1, confirming good feature stability and no indication of drift.</a:t>
            </a:r>
          </a:p>
        </p:txBody>
      </p:sp>
    </p:spTree>
    <p:extLst>
      <p:ext uri="{BB962C8B-B14F-4D97-AF65-F5344CB8AC3E}">
        <p14:creationId xmlns:p14="http://schemas.microsoft.com/office/powerpoint/2010/main" val="16421613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8700-021C-CA91-A51D-33CD0C6E6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4A0A73-EFF4-1864-F7BD-8107B51E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9" y="78917"/>
            <a:ext cx="11461712" cy="44467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11: </a:t>
            </a:r>
            <a:r>
              <a:rPr lang="en-US" sz="2400" err="1"/>
              <a:t>latest_granted_contract_risk_flag</a:t>
            </a:r>
            <a:r>
              <a:rPr lang="en-US" altLang="en-US" sz="2400">
                <a:latin typeface="Menlo"/>
              </a:rPr>
              <a:t> </a:t>
            </a:r>
            <a:r>
              <a:rPr lang="en-US" sz="2400"/>
              <a:t>(1 / 4) -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774AA-E4DB-FF03-E4D8-867D3F900B05}"/>
              </a:ext>
            </a:extLst>
          </p:cNvPr>
          <p:cNvSpPr txBox="1"/>
          <p:nvPr/>
        </p:nvSpPr>
        <p:spPr>
          <a:xfrm>
            <a:off x="278839" y="608109"/>
            <a:ext cx="1173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/>
              <a:t>Indicates if the most recent contract had a risky status.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61AD22B-D4B0-070B-23A9-5FA1CA6108BA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5E2FA-8A46-ED23-EF6D-0B697311B25E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185D51-F1E6-250A-5D47-6FC934D5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3F78845-1110-501F-0E64-6E48A838F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6D922CA-630D-DFD8-22A8-11F04924E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FF5142E-CABB-CD40-AA7C-A75E0E01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3FE229-8271-1411-7F71-E86AE94E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E0BD38-E79D-AE1D-DB48-75284F651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8203A-C748-4CB4-C6C9-713563C5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4" y="1061955"/>
            <a:ext cx="6171168" cy="54494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626023-D449-AF96-49B0-875A8503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92" y="3597215"/>
            <a:ext cx="5338869" cy="1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96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A8F9A-C7FF-6E55-AE3F-E6A7769E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4DB9D-2ECB-A7AC-68A7-68451EC5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902118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Rank# 11: </a:t>
            </a:r>
            <a:r>
              <a:rPr lang="en-US" sz="2800" err="1"/>
              <a:t>latest_granted_contract_risk_flag</a:t>
            </a:r>
            <a:r>
              <a:rPr lang="en-US" altLang="en-US" sz="3200">
                <a:latin typeface="Menlo"/>
              </a:rPr>
              <a:t> </a:t>
            </a:r>
            <a:r>
              <a:rPr lang="en-US" sz="2800"/>
              <a:t>(2 / 4) </a:t>
            </a:r>
            <a:r>
              <a:rPr lang="en-IN"/>
              <a:t>- Feature Statistics Analysis &lt;</a:t>
            </a:r>
            <a:r>
              <a:rPr lang="en-IN">
                <a:solidFill>
                  <a:srgbClr val="C00000"/>
                </a:solidFill>
              </a:rPr>
              <a:t>Disbursed</a:t>
            </a:r>
            <a:r>
              <a:rPr lang="en-IN"/>
              <a:t>&gt;</a:t>
            </a:r>
            <a:r>
              <a:rPr lang="en-IN" b="0"/>
              <a:t>​</a:t>
            </a:r>
            <a:endParaRPr lang="en-US" sz="1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77DB95B-844D-1D9F-0D93-7339E1113CC8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B55736-A00B-0BEB-FEAB-730F2199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7FE2441-C22F-1519-61BB-6185E44C4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9F0BEAD-6ADB-C6F0-3B74-F4914C9E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534700E-5959-EB2D-90AB-3235B96D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4C6997-647C-E975-6FEC-539FE46C9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BF5A41D-CCB3-A7B7-53C3-EA691130A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5E33-A752-F5FD-9569-3021A31F532C}"/>
              </a:ext>
            </a:extLst>
          </p:cNvPr>
          <p:cNvSpPr/>
          <p:nvPr/>
        </p:nvSpPr>
        <p:spPr>
          <a:xfrm>
            <a:off x="411126" y="2036560"/>
            <a:ext cx="3643289" cy="1586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red line matches the blue line, showing the model understands this feature well.</a:t>
            </a:r>
            <a:endParaRPr lang="en-US" sz="1400">
              <a:solidFill>
                <a:srgbClr val="000000"/>
              </a:solidFill>
              <a:cs typeface="Arial"/>
            </a:endParaRP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There is a visible gap between the red and purple lines, meaning this feature contributes to better predictions.</a:t>
            </a:r>
            <a:endParaRPr lang="en-US" sz="1400">
              <a:solidFill>
                <a:srgbClr val="000000"/>
              </a:solidFill>
              <a:cs typeface="Arial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2E9F51-02D0-6027-8208-242C419B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28" y="1001390"/>
            <a:ext cx="4028246" cy="1218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69AE0-13A1-0DAF-FADB-7A5F16F6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70" y="2219761"/>
            <a:ext cx="7171004" cy="41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60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5E9DF-91B2-BD4B-4643-FC83692AE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2068E-14EF-23B1-2037-CB1B0222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243570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11: </a:t>
            </a:r>
            <a:r>
              <a:rPr lang="en-US" sz="2400" err="1"/>
              <a:t>latest_granted_contract_risk_flag</a:t>
            </a:r>
            <a:r>
              <a:rPr lang="en-US" altLang="en-US" sz="2400">
                <a:latin typeface="Menlo"/>
              </a:rPr>
              <a:t> </a:t>
            </a:r>
            <a:r>
              <a:rPr lang="en-US" sz="2400"/>
              <a:t>(3 / 4)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DBED1FF-253D-BEEB-5FA3-4FE9431E490D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52439D8-3EE0-1109-A02C-80E2B628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10D7FF7-F523-0002-959A-2C0FE5DBB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69E1202-4987-F83C-CB8D-C16EB0B2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9F40251-A8B1-378F-81F8-16170098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31FEAF9-27C7-8D2E-7BD2-0E9E438D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0CB9DEC-5F44-BFC9-BE8E-A225130A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0873D1-9BEB-8981-C546-51EE17CB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90858"/>
              </p:ext>
            </p:extLst>
          </p:nvPr>
        </p:nvGraphicFramePr>
        <p:xfrm>
          <a:off x="724622" y="888520"/>
          <a:ext cx="5371378" cy="4433981"/>
        </p:xfrm>
        <a:graphic>
          <a:graphicData uri="http://schemas.openxmlformats.org/drawingml/2006/table">
            <a:tbl>
              <a:tblPr/>
              <a:tblGrid>
                <a:gridCol w="969271">
                  <a:extLst>
                    <a:ext uri="{9D8B030D-6E8A-4147-A177-3AD203B41FA5}">
                      <a16:colId xmlns:a16="http://schemas.microsoft.com/office/drawing/2014/main" val="2154219059"/>
                    </a:ext>
                  </a:extLst>
                </a:gridCol>
                <a:gridCol w="989464">
                  <a:extLst>
                    <a:ext uri="{9D8B030D-6E8A-4147-A177-3AD203B41FA5}">
                      <a16:colId xmlns:a16="http://schemas.microsoft.com/office/drawing/2014/main" val="3867329757"/>
                    </a:ext>
                  </a:extLst>
                </a:gridCol>
                <a:gridCol w="989464">
                  <a:extLst>
                    <a:ext uri="{9D8B030D-6E8A-4147-A177-3AD203B41FA5}">
                      <a16:colId xmlns:a16="http://schemas.microsoft.com/office/drawing/2014/main" val="468201455"/>
                    </a:ext>
                  </a:extLst>
                </a:gridCol>
                <a:gridCol w="989464">
                  <a:extLst>
                    <a:ext uri="{9D8B030D-6E8A-4147-A177-3AD203B41FA5}">
                      <a16:colId xmlns:a16="http://schemas.microsoft.com/office/drawing/2014/main" val="2503441803"/>
                    </a:ext>
                  </a:extLst>
                </a:gridCol>
                <a:gridCol w="201932">
                  <a:extLst>
                    <a:ext uri="{9D8B030D-6E8A-4147-A177-3AD203B41FA5}">
                      <a16:colId xmlns:a16="http://schemas.microsoft.com/office/drawing/2014/main" val="3263280238"/>
                    </a:ext>
                  </a:extLst>
                </a:gridCol>
                <a:gridCol w="1231783">
                  <a:extLst>
                    <a:ext uri="{9D8B030D-6E8A-4147-A177-3AD203B41FA5}">
                      <a16:colId xmlns:a16="http://schemas.microsoft.com/office/drawing/2014/main" val="1929444890"/>
                    </a:ext>
                  </a:extLst>
                </a:gridCol>
              </a:tblGrid>
              <a:tr h="3558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latest_granted_contract_risk_flag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8259"/>
                  </a:ext>
                </a:extLst>
              </a:tr>
              <a:tr h="3770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28707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99006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16125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115887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46080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902547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32905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60598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037359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56779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456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9541D7-BE8D-AC6D-E987-0441061D5933}"/>
              </a:ext>
            </a:extLst>
          </p:cNvPr>
          <p:cNvSpPr txBox="1"/>
          <p:nvPr/>
        </p:nvSpPr>
        <p:spPr>
          <a:xfrm>
            <a:off x="6553867" y="2042574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value remains consistently between 0.07 and 0.08 throughout the entire period.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Minor fluctuations are observed briefly but are quickly corrected, reinforcing distributional consistency.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Overall, the feature is stable and predictable, showing no significant deviation month-to-month.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3127225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6F507-7AEA-7101-EDAD-E1436E5B9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D1BCE1-F120-CD57-214F-A053F3C8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364275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Rank# 11: </a:t>
            </a:r>
            <a:r>
              <a:rPr lang="en-US" sz="2800" err="1"/>
              <a:t>latest_granted_contract_risk_flag</a:t>
            </a:r>
            <a:r>
              <a:rPr lang="en-US" altLang="en-US" sz="3200">
                <a:latin typeface="Menlo"/>
              </a:rPr>
              <a:t> </a:t>
            </a:r>
            <a:r>
              <a:rPr lang="en-US" sz="2800"/>
              <a:t>(4 / 4) </a:t>
            </a:r>
            <a:r>
              <a:rPr lang="en-IN"/>
              <a:t>- Feature CSI Analysis &lt;</a:t>
            </a:r>
            <a:r>
              <a:rPr lang="en-IN">
                <a:solidFill>
                  <a:srgbClr val="C00000"/>
                </a:solidFill>
              </a:rPr>
              <a:t>Applied</a:t>
            </a:r>
            <a:r>
              <a:rPr lang="en-IN"/>
              <a:t>&gt;</a:t>
            </a:r>
            <a:r>
              <a:rPr lang="en-IN" b="0"/>
              <a:t>​</a:t>
            </a:r>
            <a:endParaRPr lang="en-US" sz="1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D724670-BF24-A0F4-E9DE-1AB6A75C3807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E9EE5B-66CA-7D58-55CA-AA2D35A1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5222B63-8AD7-52A0-0291-537BB7FA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AD7C275-FFAD-9C49-A738-579BC8EE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1B282D-683C-E929-269F-4E717BE10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461FC62-BF07-C8B0-BFE3-4E5740095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0FD8D93-B2E8-C5CF-0A76-F5D0423B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CDAD8-A8AF-4771-2434-77BB6B78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31" y="788148"/>
            <a:ext cx="9553575" cy="3590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3B4594-D4D0-1A10-30AE-D6C6BCBF54CA}"/>
              </a:ext>
            </a:extLst>
          </p:cNvPr>
          <p:cNvSpPr txBox="1"/>
          <p:nvPr/>
        </p:nvSpPr>
        <p:spPr>
          <a:xfrm>
            <a:off x="1926739" y="4795402"/>
            <a:ext cx="832360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CSI for </a:t>
            </a:r>
            <a:r>
              <a:rPr lang="en-US" sz="1400" err="1"/>
              <a:t>latest_granted_contract_risk_flag</a:t>
            </a:r>
            <a:r>
              <a:rPr lang="en-US" sz="1400"/>
              <a:t> peaked briefly in Jan–Feb 2025 but dropped sharply after. From Mar to Jul 2025, CSI remained well below 0.1, confirming strong stability and no drift concerns.</a:t>
            </a:r>
          </a:p>
        </p:txBody>
      </p:sp>
    </p:spTree>
    <p:extLst>
      <p:ext uri="{BB962C8B-B14F-4D97-AF65-F5344CB8AC3E}">
        <p14:creationId xmlns:p14="http://schemas.microsoft.com/office/powerpoint/2010/main" val="42082531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76581-D8C6-EF01-7CBC-6F22A4DDA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BFFE33-D272-181A-FE49-14C3DF74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9" y="78917"/>
            <a:ext cx="10944827" cy="44467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12: </a:t>
            </a:r>
            <a:r>
              <a:rPr lang="en-US" sz="2400" err="1"/>
              <a:t>flg_zero_granted_ever</a:t>
            </a:r>
            <a:r>
              <a:rPr lang="en-US" altLang="en-US" sz="2400">
                <a:latin typeface="Menlo"/>
              </a:rPr>
              <a:t> </a:t>
            </a:r>
            <a:r>
              <a:rPr lang="en-US" sz="2400"/>
              <a:t>(1 / 4) -  </a:t>
            </a:r>
            <a:r>
              <a:rPr lang="en-IN" sz="2400"/>
              <a:t>Performance in Train vs Test  &lt;</a:t>
            </a:r>
            <a:r>
              <a:rPr lang="en-IN" sz="2400">
                <a:solidFill>
                  <a:srgbClr val="C00000"/>
                </a:solidFill>
              </a:rPr>
              <a:t>Disbursed</a:t>
            </a:r>
            <a:r>
              <a:rPr lang="en-IN" sz="2400"/>
              <a:t>&gt;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B53D2-43E5-A3C3-4696-D2DD2C782594}"/>
              </a:ext>
            </a:extLst>
          </p:cNvPr>
          <p:cNvSpPr txBox="1"/>
          <p:nvPr/>
        </p:nvSpPr>
        <p:spPr>
          <a:xfrm>
            <a:off x="316735" y="547106"/>
            <a:ext cx="1173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/>
              <a:t>A flag that indicates the user never had any granted loans (i.e., granted contracts = 0).​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2B1EF9C-8F83-E350-8C8B-D94A346C56D4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017AA-FC6A-8478-BC53-D24CFD6B53BD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F8F241-10F5-91F9-5833-38501E15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CC3DDB7-B187-C029-67B7-3C230ACA0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A145633-BD64-467A-FDCA-A5CA6B5E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8C698E3-3938-74D1-CBF1-C7081E49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2A1B4A3-6B6E-8E63-9438-6C71C4B4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4EAA40D-4527-329A-ADB3-8108E5078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CC2DD-D633-DA35-8BCF-F4498C90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7" y="939949"/>
            <a:ext cx="5960696" cy="54005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BE4210-C602-433F-5A72-666C7054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85" y="3830024"/>
            <a:ext cx="5593872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718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EA22-A4E6-6DC8-65B7-EA00B09BE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968FC5-B1EB-2CB2-CF2F-40DA4E9B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490992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Rank# 12: </a:t>
            </a:r>
            <a:r>
              <a:rPr lang="en-US" err="1"/>
              <a:t>flg_zero_granted_ever</a:t>
            </a:r>
            <a:r>
              <a:rPr lang="en-US" altLang="en-US" sz="3200">
                <a:latin typeface="Menlo"/>
              </a:rPr>
              <a:t> </a:t>
            </a:r>
            <a:r>
              <a:rPr lang="en-US" sz="2800"/>
              <a:t>(2 / 4) </a:t>
            </a:r>
            <a:r>
              <a:rPr lang="en-IN"/>
              <a:t>- Feature Statistics Analysis &lt;</a:t>
            </a:r>
            <a:r>
              <a:rPr lang="en-IN">
                <a:solidFill>
                  <a:srgbClr val="C00000"/>
                </a:solidFill>
              </a:rPr>
              <a:t>Disbursed</a:t>
            </a:r>
            <a:r>
              <a:rPr lang="en-IN"/>
              <a:t>&gt;</a:t>
            </a:r>
            <a:r>
              <a:rPr lang="en-IN" b="0"/>
              <a:t>​</a:t>
            </a:r>
            <a:endParaRPr lang="en-US" sz="1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ACA2B14-EDCC-A178-DE98-B85CAFDC599D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1FCFDB-0DDA-0BE1-793E-CA2569AE6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0C0C933-C39B-3757-54DF-9CD1C9BF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2D6C62A-CF75-061C-725A-9A28B1C5B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0E02D2A-3558-21E8-8B5C-8683D1F9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B210AD0-4263-B82C-4D10-0C64D3C81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C559AC8-55F1-704E-7936-9D3528CF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9E3E2-2E5B-5467-37EC-B6E87F3BB002}"/>
              </a:ext>
            </a:extLst>
          </p:cNvPr>
          <p:cNvSpPr/>
          <p:nvPr/>
        </p:nvSpPr>
        <p:spPr>
          <a:xfrm>
            <a:off x="276736" y="1448984"/>
            <a:ext cx="3900254" cy="31143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red line (model prediction) matches the blue line (actual outcome), showing the model understands this feature well.</a:t>
            </a:r>
            <a:endParaRPr lang="en-US" sz="1400">
              <a:solidFill>
                <a:srgbClr val="000000"/>
              </a:solidFill>
              <a:cs typeface="Arial"/>
            </a:endParaRP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There is a visible gap between the red and purple lines, meaning this feature contributes to better predictions.</a:t>
            </a:r>
            <a:endParaRPr lang="en-US" sz="1400">
              <a:solidFill>
                <a:srgbClr val="000000"/>
              </a:solidFill>
              <a:cs typeface="Arial"/>
            </a:endParaRP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green bars show a higher number of records for value 1 compared to 0</a:t>
            </a: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The target rate is slightly lower for value 1, making this a useful binary flag for the model.</a:t>
            </a:r>
            <a:endParaRPr lang="en-GB" sz="140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A7426C-1F3C-E215-FEC4-F5F7F5A0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28" y="839798"/>
            <a:ext cx="4028246" cy="1218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2A3B8-045F-404A-6832-B46414EE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81" y="1992447"/>
            <a:ext cx="7603884" cy="45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2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B3864-90AC-F58B-F52A-05433BEF3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D6173F-B776-1DCC-5AE5-2ABE5C5C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9906741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Rank# 12: </a:t>
            </a:r>
            <a:r>
              <a:rPr lang="en-US" sz="2400" err="1"/>
              <a:t>flg_zero_granted_ever</a:t>
            </a:r>
            <a:r>
              <a:rPr lang="en-US" altLang="en-US" sz="2400">
                <a:latin typeface="Menlo"/>
              </a:rPr>
              <a:t> </a:t>
            </a:r>
            <a:r>
              <a:rPr lang="en-US" sz="2400"/>
              <a:t>(3 / 4) </a:t>
            </a:r>
            <a:r>
              <a:rPr lang="en-IN" sz="2400"/>
              <a:t>- MoM Feature Distribution &lt;</a:t>
            </a:r>
            <a:r>
              <a:rPr lang="en-IN" sz="2400">
                <a:solidFill>
                  <a:srgbClr val="C00000"/>
                </a:solidFill>
              </a:rPr>
              <a:t>Applied</a:t>
            </a:r>
            <a:r>
              <a:rPr lang="en-IN" sz="2400"/>
              <a:t>&gt;</a:t>
            </a:r>
            <a:r>
              <a:rPr lang="en-IN" sz="2400" b="0"/>
              <a:t>​</a:t>
            </a:r>
            <a:endParaRPr lang="en-US" sz="24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A5BBCFC-AD62-A587-ABAA-7F38F1465790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9E5B30-4C3F-4377-0BB4-4214B226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244E1A8-0863-BCCE-F96C-AC4D792A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BD50C14-CC56-C378-CD1A-31D63C88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99325E-7141-A171-4F72-637318970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B068814-C6E9-229F-7961-0FD7E11D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D8EAD5-0E4C-DE84-7CBE-70B9825E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911441-D376-EEDE-AA15-D312BEEA7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37327"/>
              </p:ext>
            </p:extLst>
          </p:nvPr>
        </p:nvGraphicFramePr>
        <p:xfrm>
          <a:off x="543463" y="906730"/>
          <a:ext cx="5460522" cy="4470149"/>
        </p:xfrm>
        <a:graphic>
          <a:graphicData uri="http://schemas.openxmlformats.org/drawingml/2006/table">
            <a:tbl>
              <a:tblPr/>
              <a:tblGrid>
                <a:gridCol w="844275">
                  <a:extLst>
                    <a:ext uri="{9D8B030D-6E8A-4147-A177-3AD203B41FA5}">
                      <a16:colId xmlns:a16="http://schemas.microsoft.com/office/drawing/2014/main" val="1372489464"/>
                    </a:ext>
                  </a:extLst>
                </a:gridCol>
                <a:gridCol w="861864">
                  <a:extLst>
                    <a:ext uri="{9D8B030D-6E8A-4147-A177-3AD203B41FA5}">
                      <a16:colId xmlns:a16="http://schemas.microsoft.com/office/drawing/2014/main" val="4195433083"/>
                    </a:ext>
                  </a:extLst>
                </a:gridCol>
                <a:gridCol w="1030085">
                  <a:extLst>
                    <a:ext uri="{9D8B030D-6E8A-4147-A177-3AD203B41FA5}">
                      <a16:colId xmlns:a16="http://schemas.microsoft.com/office/drawing/2014/main" val="2527095866"/>
                    </a:ext>
                  </a:extLst>
                </a:gridCol>
                <a:gridCol w="861864">
                  <a:extLst>
                    <a:ext uri="{9D8B030D-6E8A-4147-A177-3AD203B41FA5}">
                      <a16:colId xmlns:a16="http://schemas.microsoft.com/office/drawing/2014/main" val="951826352"/>
                    </a:ext>
                  </a:extLst>
                </a:gridCol>
                <a:gridCol w="861864">
                  <a:extLst>
                    <a:ext uri="{9D8B030D-6E8A-4147-A177-3AD203B41FA5}">
                      <a16:colId xmlns:a16="http://schemas.microsoft.com/office/drawing/2014/main" val="1798510795"/>
                    </a:ext>
                  </a:extLst>
                </a:gridCol>
                <a:gridCol w="140713">
                  <a:extLst>
                    <a:ext uri="{9D8B030D-6E8A-4147-A177-3AD203B41FA5}">
                      <a16:colId xmlns:a16="http://schemas.microsoft.com/office/drawing/2014/main" val="2440235680"/>
                    </a:ext>
                  </a:extLst>
                </a:gridCol>
                <a:gridCol w="859857">
                  <a:extLst>
                    <a:ext uri="{9D8B030D-6E8A-4147-A177-3AD203B41FA5}">
                      <a16:colId xmlns:a16="http://schemas.microsoft.com/office/drawing/2014/main" val="965914476"/>
                    </a:ext>
                  </a:extLst>
                </a:gridCol>
              </a:tblGrid>
              <a:tr h="33161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err="1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flg_zero_granted_ever</a:t>
                      </a:r>
                      <a:endParaRPr lang="en-IN" sz="10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65131"/>
                  </a:ext>
                </a:extLst>
              </a:tr>
              <a:tr h="6897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Approval Rate (%)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CIC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80645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15,599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0.5524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144276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35431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12,382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0.5411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411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91.8%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0.5302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80285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14.6%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47264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10,878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14.7%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9271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03200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91.8%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6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239555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9,558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17708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11,402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92.6%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0.5225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404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7E254D-AE3A-E515-F769-AAA5A4DC4E7B}"/>
              </a:ext>
            </a:extLst>
          </p:cNvPr>
          <p:cNvSpPr txBox="1"/>
          <p:nvPr/>
        </p:nvSpPr>
        <p:spPr>
          <a:xfrm>
            <a:off x="6553867" y="2042574"/>
            <a:ext cx="47272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0 category consistently dominates, fluctuating between 85% and 93%, with the 1 category decreasing steadily.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A brief spike in Jan–Feb 2025 (14–15%) is observed for value 1, but it quickly normalizes.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Despite minor fluctuations, the feature maintains a clear and stable distribution trend over time.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2567866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E0289-5C54-AD64-1081-D6685F09F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B14C7D-4AEE-1E94-123E-68358D0A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1" y="232523"/>
            <a:ext cx="9906741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Rank# 12: </a:t>
            </a:r>
            <a:r>
              <a:rPr lang="en-US" err="1"/>
              <a:t>flg_zero_granted_ever</a:t>
            </a:r>
            <a:r>
              <a:rPr lang="en-US" altLang="en-US" sz="3200">
                <a:latin typeface="Menlo"/>
              </a:rPr>
              <a:t> </a:t>
            </a:r>
            <a:r>
              <a:rPr lang="en-US" sz="2800"/>
              <a:t>(4 / 4) </a:t>
            </a:r>
            <a:r>
              <a:rPr lang="en-IN"/>
              <a:t>- Feature CSI Analysis &lt;</a:t>
            </a:r>
            <a:r>
              <a:rPr lang="en-IN">
                <a:solidFill>
                  <a:srgbClr val="C00000"/>
                </a:solidFill>
              </a:rPr>
              <a:t>Applied</a:t>
            </a:r>
            <a:r>
              <a:rPr lang="en-IN"/>
              <a:t>&gt;</a:t>
            </a:r>
            <a:r>
              <a:rPr lang="en-IN" b="0"/>
              <a:t>​</a:t>
            </a:r>
            <a:endParaRPr lang="en-US" sz="180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00409FD-13CE-06DE-921B-0EA9990BA14A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48F0D1-EFC6-4C52-DFDE-8A2CC60D4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A943339-2CF9-8F39-3EBC-41A875F3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98EBD9D-7425-2EAF-D75B-803A915B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1DA7585-F55F-406C-803C-57E64327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B7E31A-11E9-CC12-70FE-AA3ACBB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17E5E44-60D7-2D25-29E1-DD1D4456B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1DBC7-C339-4C52-A93A-DBDB948C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51" y="1002847"/>
            <a:ext cx="9544050" cy="33649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DFDCDB-1E27-0977-881D-6FCA5A149550}"/>
              </a:ext>
            </a:extLst>
          </p:cNvPr>
          <p:cNvSpPr txBox="1"/>
          <p:nvPr/>
        </p:nvSpPr>
        <p:spPr>
          <a:xfrm>
            <a:off x="1926739" y="4795402"/>
            <a:ext cx="832360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Baseline period: Sep’2024 to Jan’2025.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/>
              <a:t>CSI for </a:t>
            </a:r>
            <a:r>
              <a:rPr lang="en-US" sz="1400" err="1"/>
              <a:t>flg_zero_granted_ever</a:t>
            </a:r>
            <a:r>
              <a:rPr lang="en-US" sz="1400"/>
              <a:t> peaked briefly in Jan–Feb 2025 but dropped sharply afterward. From Mar to Jul 2025, CSI remained well below 0.1, indicating strong recovery in stability and no signs of drift.</a:t>
            </a:r>
          </a:p>
        </p:txBody>
      </p:sp>
    </p:spTree>
    <p:extLst>
      <p:ext uri="{BB962C8B-B14F-4D97-AF65-F5344CB8AC3E}">
        <p14:creationId xmlns:p14="http://schemas.microsoft.com/office/powerpoint/2010/main" val="46287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AEF04-73D4-742D-E2C1-0EE1BEB5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72D9C66-8B38-C546-8A55-71D4573AC9A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8FDA1-C511-FEF2-67ED-9CF865BD767C}"/>
              </a:ext>
            </a:extLst>
          </p:cNvPr>
          <p:cNvSpPr/>
          <p:nvPr/>
        </p:nvSpPr>
        <p:spPr>
          <a:xfrm>
            <a:off x="279944" y="937349"/>
            <a:ext cx="3222381" cy="4725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The numbers show how strongly two features are related — values close to 1 mean a strong positive correlated (two features increase together), and values close to -1 mean a strong negative correlated (one feature increases while the other decreases).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Light-colored squares mean a stronger relationship, while dark ones mean weak or no relationship.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Most values here are small, so most features are not strongly related to each other — this is good for building models.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4C00F61-8DDE-358C-1346-45716868952F}"/>
              </a:ext>
            </a:extLst>
          </p:cNvPr>
          <p:cNvSpPr txBox="1">
            <a:spLocks/>
          </p:cNvSpPr>
          <p:nvPr/>
        </p:nvSpPr>
        <p:spPr>
          <a:xfrm>
            <a:off x="121732" y="0"/>
            <a:ext cx="3787043" cy="5877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Inter-Correlation (12 feat)</a:t>
            </a:r>
            <a:endParaRPr kumimoji="0" lang="en-US" sz="2800" b="1" i="0" u="none" strike="noStrike" kern="1200" cap="none" spc="-9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C8A90-1C24-35E0-9566-39BB0468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75" y="-1"/>
            <a:ext cx="8283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218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1BB219A9-BFA6-F376-CEAC-DCF8E6A0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01" y="-43916"/>
            <a:ext cx="9854514" cy="743780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489996" y="3817143"/>
            <a:ext cx="453076" cy="12151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796768-80A4-0C6C-4EB3-D182897AE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41522"/>
              </p:ext>
            </p:extLst>
          </p:nvPr>
        </p:nvGraphicFramePr>
        <p:xfrm>
          <a:off x="945376" y="4505069"/>
          <a:ext cx="10018939" cy="552450"/>
        </p:xfrm>
        <a:graphic>
          <a:graphicData uri="http://schemas.openxmlformats.org/drawingml/2006/table">
            <a:tbl>
              <a:tblPr/>
              <a:tblGrid>
                <a:gridCol w="1623715">
                  <a:extLst>
                    <a:ext uri="{9D8B030D-6E8A-4147-A177-3AD203B41FA5}">
                      <a16:colId xmlns:a16="http://schemas.microsoft.com/office/drawing/2014/main" val="1930287081"/>
                    </a:ext>
                  </a:extLst>
                </a:gridCol>
                <a:gridCol w="3281940">
                  <a:extLst>
                    <a:ext uri="{9D8B030D-6E8A-4147-A177-3AD203B41FA5}">
                      <a16:colId xmlns:a16="http://schemas.microsoft.com/office/drawing/2014/main" val="2154520863"/>
                    </a:ext>
                  </a:extLst>
                </a:gridCol>
                <a:gridCol w="1188446">
                  <a:extLst>
                    <a:ext uri="{9D8B030D-6E8A-4147-A177-3AD203B41FA5}">
                      <a16:colId xmlns:a16="http://schemas.microsoft.com/office/drawing/2014/main" val="2129707184"/>
                    </a:ext>
                  </a:extLst>
                </a:gridCol>
                <a:gridCol w="1243298">
                  <a:extLst>
                    <a:ext uri="{9D8B030D-6E8A-4147-A177-3AD203B41FA5}">
                      <a16:colId xmlns:a16="http://schemas.microsoft.com/office/drawing/2014/main" val="2037013305"/>
                    </a:ext>
                  </a:extLst>
                </a:gridCol>
                <a:gridCol w="941615">
                  <a:extLst>
                    <a:ext uri="{9D8B030D-6E8A-4147-A177-3AD203B41FA5}">
                      <a16:colId xmlns:a16="http://schemas.microsoft.com/office/drawing/2014/main" val="1064940359"/>
                    </a:ext>
                  </a:extLst>
                </a:gridCol>
                <a:gridCol w="932473">
                  <a:extLst>
                    <a:ext uri="{9D8B030D-6E8A-4147-A177-3AD203B41FA5}">
                      <a16:colId xmlns:a16="http://schemas.microsoft.com/office/drawing/2014/main" val="2569918884"/>
                    </a:ext>
                  </a:extLst>
                </a:gridCol>
                <a:gridCol w="807452">
                  <a:extLst>
                    <a:ext uri="{9D8B030D-6E8A-4147-A177-3AD203B41FA5}">
                      <a16:colId xmlns:a16="http://schemas.microsoft.com/office/drawing/2014/main" val="1022644022"/>
                    </a:ext>
                  </a:extLst>
                </a:gridCol>
              </a:tblGrid>
              <a:tr h="18415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feature model after Hyper Parameters Tuning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+ Repeat Applicant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0.2495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6417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Applicant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04494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Applicant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30951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D4D1E4-C35C-48F3-3F2C-5790B8D9AFAF}"/>
              </a:ext>
            </a:extLst>
          </p:cNvPr>
          <p:cNvSpPr/>
          <p:nvPr/>
        </p:nvSpPr>
        <p:spPr>
          <a:xfrm>
            <a:off x="945375" y="4475204"/>
            <a:ext cx="10018940" cy="5823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8D4C7-3E43-4F0A-8103-2F49CCD3151F}"/>
              </a:ext>
            </a:extLst>
          </p:cNvPr>
          <p:cNvSpPr txBox="1"/>
          <p:nvPr/>
        </p:nvSpPr>
        <p:spPr>
          <a:xfrm>
            <a:off x="3786242" y="5620717"/>
            <a:ext cx="2253122" cy="7386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Hyperparameter values for the best model chosen after the HP Tuning using </a:t>
            </a: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Optuna</a:t>
            </a:r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91137A-E931-38A3-5D91-91055CFC2175}"/>
              </a:ext>
            </a:extLst>
          </p:cNvPr>
          <p:cNvSpPr/>
          <p:nvPr/>
        </p:nvSpPr>
        <p:spPr>
          <a:xfrm>
            <a:off x="6033168" y="5815171"/>
            <a:ext cx="441515" cy="342965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1A57F15-C3E2-2BEC-F064-BA8E33289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3777"/>
              </p:ext>
            </p:extLst>
          </p:nvPr>
        </p:nvGraphicFramePr>
        <p:xfrm>
          <a:off x="6560140" y="5181508"/>
          <a:ext cx="2676163" cy="1610289"/>
        </p:xfrm>
        <a:graphic>
          <a:graphicData uri="http://schemas.openxmlformats.org/drawingml/2006/table">
            <a:tbl>
              <a:tblPr/>
              <a:tblGrid>
                <a:gridCol w="1294556">
                  <a:extLst>
                    <a:ext uri="{9D8B030D-6E8A-4147-A177-3AD203B41FA5}">
                      <a16:colId xmlns:a16="http://schemas.microsoft.com/office/drawing/2014/main" val="2121518889"/>
                    </a:ext>
                  </a:extLst>
                </a:gridCol>
                <a:gridCol w="1381607">
                  <a:extLst>
                    <a:ext uri="{9D8B030D-6E8A-4147-A177-3AD203B41FA5}">
                      <a16:colId xmlns:a16="http://schemas.microsoft.com/office/drawing/2014/main" val="2126037451"/>
                    </a:ext>
                  </a:extLst>
                </a:gridCol>
              </a:tblGrid>
              <a:tr h="1789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Hyperparameter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93737"/>
                  </a:ext>
                </a:extLst>
              </a:tr>
              <a:tr h="17892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learning_rate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0.04871199769163818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399504"/>
                  </a:ext>
                </a:extLst>
              </a:tr>
              <a:tr h="17892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256960"/>
                  </a:ext>
                </a:extLst>
              </a:tr>
              <a:tr h="17892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l2_leaf_reg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12.926755754057682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057043"/>
                  </a:ext>
                </a:extLst>
              </a:tr>
              <a:tr h="17892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878327"/>
                  </a:ext>
                </a:extLst>
              </a:tr>
              <a:tr h="17892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eval_metric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574042"/>
                  </a:ext>
                </a:extLst>
              </a:tr>
              <a:tr h="17892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random_seed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26520"/>
                  </a:ext>
                </a:extLst>
              </a:tr>
              <a:tr h="17892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auto_class_weights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Balanced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9047"/>
                  </a:ext>
                </a:extLst>
              </a:tr>
              <a:tr h="17892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early_stopping_rounds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489553"/>
                  </a:ext>
                </a:extLst>
              </a:tr>
            </a:tbl>
          </a:graphicData>
        </a:graphic>
      </p:graphicFrame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EDD8DEA0-84F4-5880-62E8-603C1B20AA45}"/>
              </a:ext>
            </a:extLst>
          </p:cNvPr>
          <p:cNvSpPr txBox="1">
            <a:spLocks/>
          </p:cNvSpPr>
          <p:nvPr/>
        </p:nvSpPr>
        <p:spPr>
          <a:xfrm>
            <a:off x="150647" y="6578579"/>
            <a:ext cx="2670175" cy="23114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F0D36C-296C-4C41-928D-13DEBF2E67EF}" type="slidenum">
              <a:rPr lang="en-PH" sz="800" smtClean="0"/>
              <a:pPr/>
              <a:t>8</a:t>
            </a:fld>
            <a:endParaRPr lang="en-PH" sz="8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BD58C9-E99E-31E3-4FAA-AC20533DE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91721"/>
              </p:ext>
            </p:extLst>
          </p:nvPr>
        </p:nvGraphicFramePr>
        <p:xfrm>
          <a:off x="943071" y="988937"/>
          <a:ext cx="10021245" cy="3234533"/>
        </p:xfrm>
        <a:graphic>
          <a:graphicData uri="http://schemas.openxmlformats.org/drawingml/2006/table">
            <a:tbl>
              <a:tblPr/>
              <a:tblGrid>
                <a:gridCol w="1653825">
                  <a:extLst>
                    <a:ext uri="{9D8B030D-6E8A-4147-A177-3AD203B41FA5}">
                      <a16:colId xmlns:a16="http://schemas.microsoft.com/office/drawing/2014/main" val="319123634"/>
                    </a:ext>
                  </a:extLst>
                </a:gridCol>
                <a:gridCol w="3235846">
                  <a:extLst>
                    <a:ext uri="{9D8B030D-6E8A-4147-A177-3AD203B41FA5}">
                      <a16:colId xmlns:a16="http://schemas.microsoft.com/office/drawing/2014/main" val="1003938656"/>
                    </a:ext>
                  </a:extLst>
                </a:gridCol>
                <a:gridCol w="1199392">
                  <a:extLst>
                    <a:ext uri="{9D8B030D-6E8A-4147-A177-3AD203B41FA5}">
                      <a16:colId xmlns:a16="http://schemas.microsoft.com/office/drawing/2014/main" val="4110372894"/>
                    </a:ext>
                  </a:extLst>
                </a:gridCol>
                <a:gridCol w="1229756">
                  <a:extLst>
                    <a:ext uri="{9D8B030D-6E8A-4147-A177-3AD203B41FA5}">
                      <a16:colId xmlns:a16="http://schemas.microsoft.com/office/drawing/2014/main" val="3498972967"/>
                    </a:ext>
                  </a:extLst>
                </a:gridCol>
                <a:gridCol w="941295">
                  <a:extLst>
                    <a:ext uri="{9D8B030D-6E8A-4147-A177-3AD203B41FA5}">
                      <a16:colId xmlns:a16="http://schemas.microsoft.com/office/drawing/2014/main" val="1785375301"/>
                    </a:ext>
                  </a:extLst>
                </a:gridCol>
                <a:gridCol w="926112">
                  <a:extLst>
                    <a:ext uri="{9D8B030D-6E8A-4147-A177-3AD203B41FA5}">
                      <a16:colId xmlns:a16="http://schemas.microsoft.com/office/drawing/2014/main" val="25422935"/>
                    </a:ext>
                  </a:extLst>
                </a:gridCol>
                <a:gridCol w="835019">
                  <a:extLst>
                    <a:ext uri="{9D8B030D-6E8A-4147-A177-3AD203B41FA5}">
                      <a16:colId xmlns:a16="http://schemas.microsoft.com/office/drawing/2014/main" val="2379529484"/>
                    </a:ext>
                  </a:extLst>
                </a:gridCol>
              </a:tblGrid>
              <a:tr h="639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Iteration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 (90%)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(Sep24 - Jan25)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 (10%) Gini</a:t>
                      </a:r>
                      <a:br>
                        <a:rPr lang="it-IT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(Sep24 - Jan25)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(Feb25)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(Mar25)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OOT Gini</a:t>
                      </a:r>
                      <a:b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(*Apr25 - until 21</a:t>
                      </a:r>
                      <a:r>
                        <a:rPr lang="en-US" sz="1100" b="1" i="0" u="none" strike="noStrike" baseline="30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48597"/>
                  </a:ext>
                </a:extLst>
              </a:tr>
              <a:tr h="1102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5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ScoreRange,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ln_loan_level_user_type,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ratio_closed_over_new_granted_cnt_24M,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ratio_risky_contracts_to_granted_contracts,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CreditAvgCreditLimit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09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96091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6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latest_granted_contract_overdue_flag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1A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521548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7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Personal_Loans_granted_contracts_amt_24M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8C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21687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8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granted_contracts_cnt_12M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6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989757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9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flg_zero_non_granted_ever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A5D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0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AF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28116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10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Short_and_Term_Loans_granted_contracts_cnt_24M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2C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2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3799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11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latest_granted_contract_risk_flag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BA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583999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12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flg_zero_granted_ever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D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FD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1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8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9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ECE12-ADA1-B73F-44E6-464EBEC5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BCA2033-E0D3-F1BC-7B53-1CBBCD99B39A}"/>
              </a:ext>
            </a:extLst>
          </p:cNvPr>
          <p:cNvSpPr txBox="1">
            <a:spLocks/>
          </p:cNvSpPr>
          <p:nvPr/>
        </p:nvSpPr>
        <p:spPr>
          <a:xfrm>
            <a:off x="692707" y="152609"/>
            <a:ext cx="11496821" cy="6536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SHAP Rank is overall Consistent Across Train, Test and OOT Datasets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49000"/>
                </a:srgbClr>
              </a:solidFill>
              <a:effectLst/>
              <a:uLnTx/>
              <a:uFillTx/>
              <a:latin typeface="Univers 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75705-8E70-AC56-1D49-D1B1EC56D38F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855FAB-FD94-0789-F103-161CB8EA8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9293"/>
              </p:ext>
            </p:extLst>
          </p:nvPr>
        </p:nvGraphicFramePr>
        <p:xfrm>
          <a:off x="1371600" y="1009291"/>
          <a:ext cx="9161252" cy="4856676"/>
        </p:xfrm>
        <a:graphic>
          <a:graphicData uri="http://schemas.openxmlformats.org/drawingml/2006/table">
            <a:tbl>
              <a:tblPr/>
              <a:tblGrid>
                <a:gridCol w="4593661">
                  <a:extLst>
                    <a:ext uri="{9D8B030D-6E8A-4147-A177-3AD203B41FA5}">
                      <a16:colId xmlns:a16="http://schemas.microsoft.com/office/drawing/2014/main" val="1412930897"/>
                    </a:ext>
                  </a:extLst>
                </a:gridCol>
                <a:gridCol w="1013831">
                  <a:extLst>
                    <a:ext uri="{9D8B030D-6E8A-4147-A177-3AD203B41FA5}">
                      <a16:colId xmlns:a16="http://schemas.microsoft.com/office/drawing/2014/main" val="1486834141"/>
                    </a:ext>
                  </a:extLst>
                </a:gridCol>
                <a:gridCol w="1171780">
                  <a:extLst>
                    <a:ext uri="{9D8B030D-6E8A-4147-A177-3AD203B41FA5}">
                      <a16:colId xmlns:a16="http://schemas.microsoft.com/office/drawing/2014/main" val="254601235"/>
                    </a:ext>
                  </a:extLst>
                </a:gridCol>
                <a:gridCol w="1210200">
                  <a:extLst>
                    <a:ext uri="{9D8B030D-6E8A-4147-A177-3AD203B41FA5}">
                      <a16:colId xmlns:a16="http://schemas.microsoft.com/office/drawing/2014/main" val="2028526199"/>
                    </a:ext>
                  </a:extLst>
                </a:gridCol>
                <a:gridCol w="1171780">
                  <a:extLst>
                    <a:ext uri="{9D8B030D-6E8A-4147-A177-3AD203B41FA5}">
                      <a16:colId xmlns:a16="http://schemas.microsoft.com/office/drawing/2014/main" val="1147894498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Universe LT"/>
                        </a:rPr>
                        <a:t>Feature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Train_Rank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Feb_Rank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Mar_Rank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Apr_Rank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451633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ScoreRange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2306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ln_loan_level_user_type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079625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ratio_closed_over_new_granted_cnt_24M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72611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ratio_risky_contracts_to_granted_contracts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055345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CreditAvgCreditLimit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807203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latest_granted_contract_overdue_flag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72480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flg_zero_non_granted_ever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08466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granted_contracts_cnt_12M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913652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Personal_Loans_granted_contracts_amt_24M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454579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Short_and_Term_Loans_granted_contracts_cnt_24M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864263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latest_granted_contract_risk_flag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599974"/>
                  </a:ext>
                </a:extLst>
              </a:tr>
              <a:tr h="3639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flg_zero_granted_ever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Universe LT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6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283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oni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5AFF"/>
      </a:accent1>
      <a:accent2>
        <a:srgbClr val="F7F2A4"/>
      </a:accent2>
      <a:accent3>
        <a:srgbClr val="FFCCD6"/>
      </a:accent3>
      <a:accent4>
        <a:srgbClr val="C9ECFF"/>
      </a:accent4>
      <a:accent5>
        <a:srgbClr val="C7F3C6"/>
      </a:accent5>
      <a:accent6>
        <a:srgbClr val="D3C9FF"/>
      </a:accent6>
      <a:hlink>
        <a:srgbClr val="785AFF"/>
      </a:hlink>
      <a:folHlink>
        <a:srgbClr val="785AFF"/>
      </a:folHlink>
    </a:clrScheme>
    <a:fontScheme name="Tonik">
      <a:majorFont>
        <a:latin typeface="Univers LT"/>
        <a:ea typeface=""/>
        <a:cs typeface=""/>
      </a:majorFont>
      <a:minorFont>
        <a:latin typeface="Univers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B PRESENTATION Tenod Portfolio" id="{19DCB347-E421-4AE0-8790-A5E8FE2205FF}" vid="{8CDB839D-8AEE-47C5-B92E-E375D2778C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70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1_Office Theme</vt:lpstr>
      <vt:lpstr>CASH Alpha CIC Model</vt:lpstr>
      <vt:lpstr>Architecture Overview of TDB’s Risk Scorecards</vt:lpstr>
      <vt:lpstr>Cash Loan CIC Scorecard</vt:lpstr>
      <vt:lpstr>PowerPoint Presentation</vt:lpstr>
      <vt:lpstr>PowerPoint Presentation</vt:lpstr>
      <vt:lpstr>SHAP (12 feat) </vt:lpstr>
      <vt:lpstr>PowerPoint Presentation</vt:lpstr>
      <vt:lpstr>PowerPoint Presentation</vt:lpstr>
      <vt:lpstr>PowerPoint Presentation</vt:lpstr>
      <vt:lpstr>  </vt:lpstr>
      <vt:lpstr>Feature Evaluation Analysis (12 features)</vt:lpstr>
      <vt:lpstr>Rank# 1: ScoreRange (1 / 5) -  Performance in Train vs Test  &lt;Disbursed&gt;</vt:lpstr>
      <vt:lpstr>Rank# 1: ScoreRange (2 / 5) - Feature Statistics Analysis &lt;Disbursed&gt;​</vt:lpstr>
      <vt:lpstr>Rank# 1: ScoreRange (3 / 5) - MoM Feature Distribution &lt;Applied&gt;​</vt:lpstr>
      <vt:lpstr>Rank# 1: ScoreRange (4 / 5) - MoM Feature Distribution &lt;Applied&gt; &lt;User Type wise&gt; ​</vt:lpstr>
      <vt:lpstr>Rank# 1: ScoreRange (5 / 5) - Feature CSI Analysis &lt;Applied&gt;​</vt:lpstr>
      <vt:lpstr>Rank# 2: ln_loan_level_user_type (1 / 4) -  Performance in Train vs Test  &lt;Disbursed&gt;</vt:lpstr>
      <vt:lpstr>Rank# 2: ln_loan_level_user_type (2 / 4) - Feature Statistics Analysis &lt;Disbursed&gt;​</vt:lpstr>
      <vt:lpstr>Rank# 2: ln_loan_level_user_type (3 / 4) - MoM Feature Distribution &lt;Applied&gt;​</vt:lpstr>
      <vt:lpstr>Rank# 2: ln_loan_level_user_type (4 / 4) - Feature CSI Analysis &lt;Applied&gt;​</vt:lpstr>
      <vt:lpstr>Rank# 3: ratio_closed_over_new_granted_cnt_24M  (1 / 6) -   Performance in Train vs Test  &lt;Disbursed&gt; </vt:lpstr>
      <vt:lpstr>Rank# 3: ratio_closed_over_new_granted_cnt_24M  (2 / 6) - Histogram  &lt;Disbursed&gt;</vt:lpstr>
      <vt:lpstr>Rank# 3: ratio_closed_over_new_granted_cnt_24M  (3 / 6) - Feature Statistics Analysis &lt;Disbursed&gt;​</vt:lpstr>
      <vt:lpstr>Rank# 3: ratio_closed_over_new_granted_cnt_24M  (4 / 6) - MoM Feature Distribution &lt;Applied&gt;​</vt:lpstr>
      <vt:lpstr>Rank# 3: ratio_closed_over_new_granted_cnt_24M  (5 / 6) - MoM Feature Distribution &lt;Applied&gt; &lt;User Type wise&gt;​</vt:lpstr>
      <vt:lpstr>Rank# 3: ratio_closed_over_new_granted_cnt_24M  (6 / 6) - Feature CSI Analysis &lt;Applied&gt;​</vt:lpstr>
      <vt:lpstr>Rank# 4: ratio_risky_contracts_to_granted_contracts (1 / 6) -  Performance in Train vs Test  &lt;Disbursed&gt; </vt:lpstr>
      <vt:lpstr>Rank# 4: ratio_risky_contracts_to_granted_contracts (2 / 6) - Histogram  &lt;Disbursed&gt;</vt:lpstr>
      <vt:lpstr>Rank# 4: ratio_risky_contracts_to_granted_contracts (3 / 6) - Feature Statistics Analysis &lt;Disbursed&gt;​</vt:lpstr>
      <vt:lpstr>Rank# 4: ratio_risky_contracts_to_granted_contracts  (4 / 6) - MoM Feature Distribution &lt;Applied&gt;​</vt:lpstr>
      <vt:lpstr>Rank# 4: ratio_risky_contracts_to_granted_contracts (5 / 6) - MoM Feature Distribution &lt;Applied&gt; &lt;User Type wise&gt;​</vt:lpstr>
      <vt:lpstr>Rank# 4: ratio_risky_contracts_to_granted_contracts (6 / 6) - Feature CSI Analysis &lt;Applied&gt;​</vt:lpstr>
      <vt:lpstr>Rank# 5: CreditAvgCreditLimit (1 / 6) -  Performance in Train vs Test  &lt;Disbursed&gt;</vt:lpstr>
      <vt:lpstr>Rank# 5: CreditAvgCreditLimit (2 / 6) - Histogram  &lt;Disbursed&gt;</vt:lpstr>
      <vt:lpstr>Rank# 5: CreditAvgCreditLimit (3 / 6) - Feature Statistics Analysis &lt;Disbursed&gt;​</vt:lpstr>
      <vt:lpstr>Rank# 5: CreditAvgCreditLimit (4 / 6) - MoM Feature Distribution &lt;Applied&gt;​</vt:lpstr>
      <vt:lpstr>Rank# 5: CreditAvgCreditLimit (5 / 6) - MoM Feature Distribution &lt;Applied&gt; &lt;User Type wise&gt;​</vt:lpstr>
      <vt:lpstr>Rank# 5: CreditAvgCreditLimit (6 / 6) - Feature CSI Analysis &lt;Applied&gt;​</vt:lpstr>
      <vt:lpstr>Rank# 6: latest_granted_contract_overdue_flag (1 / 4) -  Performance in Train vs Test  &lt;Disbursed&gt;</vt:lpstr>
      <vt:lpstr>Rank# 6: latest_granted_contract_overdue_flag (2 /4) - Feature Statistics Analysis &lt;Disbursed&gt;​</vt:lpstr>
      <vt:lpstr>Rank# 6: latest_granted_contract_overdue_flag (3 / 4) - MoM Feature Distribution &lt;Applied&gt;​</vt:lpstr>
      <vt:lpstr>Rank# 6: latest_granted_contract_overdue_flag (4 / 4) - Feature CSI Analysis &lt;Applied&gt;​</vt:lpstr>
      <vt:lpstr>Rank# 7: Personal_Loans_granted_contracts_amt_24M (1 / 5) -  Performance in Train vs Test  &lt;Disbursed&gt;</vt:lpstr>
      <vt:lpstr>Rank# 7: Personal_Loans_granted_contracts_amt_24M (2 / 5) - Histogram &lt;Disbursed&gt;</vt:lpstr>
      <vt:lpstr>Rank# 7: Personal_Loans_granted_contracts_amt_24M (3 / 5) - Feature Statistics Analysis &lt;Disbursed&gt;​ </vt:lpstr>
      <vt:lpstr>Rank# 7: Personal_Loans_granted_contracts_amt_24M (4 / 5) - MoM Feature Distribution &lt;Applied&gt;​</vt:lpstr>
      <vt:lpstr>Rank# 7: Personal_Loans_granted_contracts_amt_24M (5 / 5) - Feature CSI Analysis &lt;Applied&gt;​</vt:lpstr>
      <vt:lpstr>Rank# 8: granted_contracts_cnt_12M (1 / 5) -  Performance in Train vs Test  &lt;Disbursed&gt;</vt:lpstr>
      <vt:lpstr>Rank# 8: granted_contracts_cnt_12M (2 / 5) - Histogram &lt;Disbursed&gt;</vt:lpstr>
      <vt:lpstr>Rank# 8: granted_contracts_cnt_12M (3 / 5) - Feature Statistics Analysis &lt;Disbursed&gt;​ </vt:lpstr>
      <vt:lpstr>Rank# 8: granted_contracts_cnt_12M (4 / 5) - MoM Feature Distribution &lt;Applied&gt;​</vt:lpstr>
      <vt:lpstr>Rank# 8: granted_contracts_cnt_12M (5 / 5) - Feature CSI Analysis &lt;Applied&gt;​</vt:lpstr>
      <vt:lpstr>Rank# 9: flg_zero_non_granted_ever (1 / 4) -  Performance in Train vs Test  &lt;Disbursed&gt;</vt:lpstr>
      <vt:lpstr>Rank# 9: flg_zero_non_granted_ever (2 / 4) - Feature Statistics Analysis &lt;Disbursed&gt;​</vt:lpstr>
      <vt:lpstr>Rank# 9: flg_zero_non_granted_ever (3 / 4) - MoM Feature Distribution &lt;Applied&gt;​</vt:lpstr>
      <vt:lpstr>Rank# 9: flg_zero_non_granted_ever (3 / 4) - Feature CSI Analysis &lt;Applied&gt;​</vt:lpstr>
      <vt:lpstr>Rank# 10: Short_and_Term_Loans_granted_contracts_cnt_24M (1 / 5) -  Performance in Train vs Test  &lt;Disbursed&gt;</vt:lpstr>
      <vt:lpstr>Rank# 10: Short_and_Term_Loans_granted_contracts_cnt_24M (2 / 5) – Histogram &lt;Disbursed&gt;</vt:lpstr>
      <vt:lpstr>Rank# 10: Short_and_Term_Loans_granted_contracts_cnt_24M (3 / 5) - Feature Statistics Analysis &lt;Disbursed&gt;​</vt:lpstr>
      <vt:lpstr>Rank# 10: Short_and_Term_Loans_granted_contracts_cnt_24M (4 / 5) - MoM Feature Distribution &lt;Applied&gt;​</vt:lpstr>
      <vt:lpstr>Rank# 10: Short_and_Term_Loans_granted_contracts_cnt_24M (5 / 5) - Feature CSI Analysis &lt;Applied&gt;​</vt:lpstr>
      <vt:lpstr>Rank# 11: latest_granted_contract_risk_flag (1 / 4) -  Performance in Train vs Test  &lt;Disbursed&gt;</vt:lpstr>
      <vt:lpstr>Rank# 11: latest_granted_contract_risk_flag (2 / 4) - Feature Statistics Analysis &lt;Disbursed&gt;​</vt:lpstr>
      <vt:lpstr>Rank# 11: latest_granted_contract_risk_flag (3 / 4) - MoM Feature Distribution &lt;Applied&gt;​</vt:lpstr>
      <vt:lpstr>Rank# 11: latest_granted_contract_risk_flag (4 / 4) - Feature CSI Analysis &lt;Applied&gt;​</vt:lpstr>
      <vt:lpstr>Rank# 12: flg_zero_granted_ever (1 / 4) -  Performance in Train vs Test  &lt;Disbursed&gt;</vt:lpstr>
      <vt:lpstr>Rank# 12: flg_zero_granted_ever (2 / 4) - Feature Statistics Analysis &lt;Disbursed&gt;​</vt:lpstr>
      <vt:lpstr>Rank# 12: flg_zero_granted_ever (3 / 4) - MoM Feature Distribution &lt;Applied&gt;​</vt:lpstr>
      <vt:lpstr>Rank# 12: flg_zero_granted_ever (4 / 4) - Feature CSI Analysis &lt;Applied&gt;​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revision>1</cp:revision>
  <dcterms:created xsi:type="dcterms:W3CDTF">2025-07-18T09:07:38Z</dcterms:created>
  <dcterms:modified xsi:type="dcterms:W3CDTF">2025-09-03T17:09:07Z</dcterms:modified>
</cp:coreProperties>
</file>