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498" r:id="rId5"/>
    <p:sldId id="256" r:id="rId6"/>
    <p:sldId id="257" r:id="rId7"/>
    <p:sldId id="258" r:id="rId8"/>
    <p:sldId id="261" r:id="rId9"/>
    <p:sldId id="259" r:id="rId10"/>
    <p:sldId id="658" r:id="rId11"/>
    <p:sldId id="260" r:id="rId12"/>
    <p:sldId id="262" r:id="rId13"/>
    <p:sldId id="263" r:id="rId14"/>
    <p:sldId id="659" r:id="rId15"/>
    <p:sldId id="264" r:id="rId16"/>
    <p:sldId id="6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162B5-B24B-FBE0-725F-BF6CC87F834F}" v="102" dt="2025-09-01T05:26:26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theesh Jeevanantham" userId="S::pjeevanantham@tonikbank.com::77c19310-3ecb-407f-817d-62fea43d0123" providerId="AD" clId="Web-{10ED2798-1E85-899D-BE45-07ACB30BC3EA}"/>
    <pc:docChg chg="modSld">
      <pc:chgData name="Prakatheesh Jeevanantham" userId="S::pjeevanantham@tonikbank.com::77c19310-3ecb-407f-817d-62fea43d0123" providerId="AD" clId="Web-{10ED2798-1E85-899D-BE45-07ACB30BC3EA}" dt="2025-08-28T13:49:07.453" v="7"/>
      <pc:docMkLst>
        <pc:docMk/>
      </pc:docMkLst>
      <pc:sldChg chg="modSp">
        <pc:chgData name="Prakatheesh Jeevanantham" userId="S::pjeevanantham@tonikbank.com::77c19310-3ecb-407f-817d-62fea43d0123" providerId="AD" clId="Web-{10ED2798-1E85-899D-BE45-07ACB30BC3EA}" dt="2025-08-28T13:49:07.453" v="7"/>
        <pc:sldMkLst>
          <pc:docMk/>
          <pc:sldMk cId="2061324404" sldId="264"/>
        </pc:sldMkLst>
        <pc:graphicFrameChg chg="mod modGraphic">
          <ac:chgData name="Prakatheesh Jeevanantham" userId="S::pjeevanantham@tonikbank.com::77c19310-3ecb-407f-817d-62fea43d0123" providerId="AD" clId="Web-{10ED2798-1E85-899D-BE45-07ACB30BC3EA}" dt="2025-08-28T13:49:05.015" v="5"/>
          <ac:graphicFrameMkLst>
            <pc:docMk/>
            <pc:sldMk cId="2061324404" sldId="264"/>
            <ac:graphicFrameMk id="5" creationId="{AB78CA11-4ED7-7AA9-E7A6-8568237C5754}"/>
          </ac:graphicFrameMkLst>
        </pc:graphicFrameChg>
        <pc:graphicFrameChg chg="mod modGraphic">
          <ac:chgData name="Prakatheesh Jeevanantham" userId="S::pjeevanantham@tonikbank.com::77c19310-3ecb-407f-817d-62fea43d0123" providerId="AD" clId="Web-{10ED2798-1E85-899D-BE45-07ACB30BC3EA}" dt="2025-08-28T13:49:07.453" v="7"/>
          <ac:graphicFrameMkLst>
            <pc:docMk/>
            <pc:sldMk cId="2061324404" sldId="264"/>
            <ac:graphicFrameMk id="7" creationId="{D45D41D2-7130-50AA-AC4A-E919922810F8}"/>
          </ac:graphicFrameMkLst>
        </pc:graphicFrameChg>
      </pc:sldChg>
      <pc:sldChg chg="modSp">
        <pc:chgData name="Prakatheesh Jeevanantham" userId="S::pjeevanantham@tonikbank.com::77c19310-3ecb-407f-817d-62fea43d0123" providerId="AD" clId="Web-{10ED2798-1E85-899D-BE45-07ACB30BC3EA}" dt="2025-08-28T13:48:53.921" v="3"/>
        <pc:sldMkLst>
          <pc:docMk/>
          <pc:sldMk cId="1868522159" sldId="659"/>
        </pc:sldMkLst>
        <pc:graphicFrameChg chg="mod modGraphic">
          <ac:chgData name="Prakatheesh Jeevanantham" userId="S::pjeevanantham@tonikbank.com::77c19310-3ecb-407f-817d-62fea43d0123" providerId="AD" clId="Web-{10ED2798-1E85-899D-BE45-07ACB30BC3EA}" dt="2025-08-28T13:48:50.828" v="1"/>
          <ac:graphicFrameMkLst>
            <pc:docMk/>
            <pc:sldMk cId="1868522159" sldId="659"/>
            <ac:graphicFrameMk id="5" creationId="{F5996E78-9951-A97F-491D-516AED4FFB27}"/>
          </ac:graphicFrameMkLst>
        </pc:graphicFrameChg>
        <pc:graphicFrameChg chg="mod modGraphic">
          <ac:chgData name="Prakatheesh Jeevanantham" userId="S::pjeevanantham@tonikbank.com::77c19310-3ecb-407f-817d-62fea43d0123" providerId="AD" clId="Web-{10ED2798-1E85-899D-BE45-07ACB30BC3EA}" dt="2025-08-28T13:48:53.921" v="3"/>
          <ac:graphicFrameMkLst>
            <pc:docMk/>
            <pc:sldMk cId="1868522159" sldId="659"/>
            <ac:graphicFrameMk id="7" creationId="{92395775-28A5-4B16-259D-E88C44A48471}"/>
          </ac:graphicFrameMkLst>
        </pc:graphicFrameChg>
      </pc:sldChg>
    </pc:docChg>
  </pc:docChgLst>
  <pc:docChgLst>
    <pc:chgData name="Biswa" userId="S::bbanik@tonikbank.com::26f52a98-3216-49f8-95c0-92c9bbdc30ba" providerId="AD" clId="Web-{7B8E4721-0714-52D7-4FB9-44F1D72E67F2}"/>
    <pc:docChg chg="addSld delSld">
      <pc:chgData name="Biswa" userId="S::bbanik@tonikbank.com::26f52a98-3216-49f8-95c0-92c9bbdc30ba" providerId="AD" clId="Web-{7B8E4721-0714-52D7-4FB9-44F1D72E67F2}" dt="2025-08-27T06:12:03.751" v="3"/>
      <pc:docMkLst>
        <pc:docMk/>
      </pc:docMkLst>
      <pc:sldChg chg="add del">
        <pc:chgData name="Biswa" userId="S::bbanik@tonikbank.com::26f52a98-3216-49f8-95c0-92c9bbdc30ba" providerId="AD" clId="Web-{7B8E4721-0714-52D7-4FB9-44F1D72E67F2}" dt="2025-08-27T06:12:03.751" v="3"/>
        <pc:sldMkLst>
          <pc:docMk/>
          <pc:sldMk cId="4129944639" sldId="498"/>
        </pc:sldMkLst>
      </pc:sldChg>
      <pc:sldChg chg="add del">
        <pc:chgData name="Biswa" userId="S::bbanik@tonikbank.com::26f52a98-3216-49f8-95c0-92c9bbdc30ba" providerId="AD" clId="Web-{7B8E4721-0714-52D7-4FB9-44F1D72E67F2}" dt="2025-08-27T06:12:03.751" v="2"/>
        <pc:sldMkLst>
          <pc:docMk/>
          <pc:sldMk cId="13548610" sldId="730"/>
        </pc:sldMkLst>
      </pc:sldChg>
      <pc:sldMasterChg chg="addSldLayout delSldLayout">
        <pc:chgData name="Biswa" userId="S::bbanik@tonikbank.com::26f52a98-3216-49f8-95c0-92c9bbdc30ba" providerId="AD" clId="Web-{7B8E4721-0714-52D7-4FB9-44F1D72E67F2}" dt="2025-08-27T06:12:03.751" v="3"/>
        <pc:sldMasterMkLst>
          <pc:docMk/>
          <pc:sldMasterMk cId="3337133150" sldId="2147483648"/>
        </pc:sldMasterMkLst>
        <pc:sldLayoutChg chg="add del">
          <pc:chgData name="Biswa" userId="S::bbanik@tonikbank.com::26f52a98-3216-49f8-95c0-92c9bbdc30ba" providerId="AD" clId="Web-{7B8E4721-0714-52D7-4FB9-44F1D72E67F2}" dt="2025-08-27T06:12:03.751" v="3"/>
          <pc:sldLayoutMkLst>
            <pc:docMk/>
            <pc:sldMasterMk cId="3337133150" sldId="2147483648"/>
            <pc:sldLayoutMk cId="24747691" sldId="2147483660"/>
          </pc:sldLayoutMkLst>
        </pc:sldLayoutChg>
      </pc:sldMasterChg>
    </pc:docChg>
  </pc:docChgLst>
  <pc:docChgLst>
    <pc:chgData name="Pradeepa P" userId="S::pparameshvaran@tonikbank.com::ba3c13e9-ce31-4e98-8655-9daa7e0bceff" providerId="AD" clId="Web-{7F929BD3-8646-6776-8324-C257F2175A62}"/>
    <pc:docChg chg="addSld delSld modSld">
      <pc:chgData name="Pradeepa P" userId="S::pparameshvaran@tonikbank.com::ba3c13e9-ce31-4e98-8655-9daa7e0bceff" providerId="AD" clId="Web-{7F929BD3-8646-6776-8324-C257F2175A62}" dt="2025-08-28T14:03:54.412" v="1643"/>
      <pc:docMkLst>
        <pc:docMk/>
      </pc:docMkLst>
      <pc:sldChg chg="addSp delSp modSp">
        <pc:chgData name="Pradeepa P" userId="S::pparameshvaran@tonikbank.com::ba3c13e9-ce31-4e98-8655-9daa7e0bceff" providerId="AD" clId="Web-{7F929BD3-8646-6776-8324-C257F2175A62}" dt="2025-08-28T12:01:52.122" v="1269"/>
        <pc:sldMkLst>
          <pc:docMk/>
          <pc:sldMk cId="1191903466" sldId="257"/>
        </pc:sldMkLst>
        <pc:graphicFrameChg chg="mod modGraphic">
          <ac:chgData name="Pradeepa P" userId="S::pparameshvaran@tonikbank.com::ba3c13e9-ce31-4e98-8655-9daa7e0bceff" providerId="AD" clId="Web-{7F929BD3-8646-6776-8324-C257F2175A62}" dt="2025-08-28T12:01:26.277" v="1253"/>
          <ac:graphicFrameMkLst>
            <pc:docMk/>
            <pc:sldMk cId="1191903466" sldId="257"/>
            <ac:graphicFrameMk id="2" creationId="{8EB77411-DB74-CECD-14AC-7CE996258F44}"/>
          </ac:graphicFrameMkLst>
        </pc:graphicFrameChg>
        <pc:graphicFrameChg chg="add mod modGraphic">
          <ac:chgData name="Pradeepa P" userId="S::pparameshvaran@tonikbank.com::ba3c13e9-ce31-4e98-8655-9daa7e0bceff" providerId="AD" clId="Web-{7F929BD3-8646-6776-8324-C257F2175A62}" dt="2025-08-28T12:01:45.418" v="1258"/>
          <ac:graphicFrameMkLst>
            <pc:docMk/>
            <pc:sldMk cId="1191903466" sldId="257"/>
            <ac:graphicFrameMk id="5" creationId="{AC9F92E5-FF94-2138-7AC9-AB600E91B33F}"/>
          </ac:graphicFrameMkLst>
        </pc:graphicFrameChg>
        <pc:graphicFrameChg chg="add del mod modGraphic">
          <ac:chgData name="Pradeepa P" userId="S::pparameshvaran@tonikbank.com::ba3c13e9-ce31-4e98-8655-9daa7e0bceff" providerId="AD" clId="Web-{7F929BD3-8646-6776-8324-C257F2175A62}" dt="2025-08-28T12:01:52.122" v="1269"/>
          <ac:graphicFrameMkLst>
            <pc:docMk/>
            <pc:sldMk cId="1191903466" sldId="257"/>
            <ac:graphicFrameMk id="7" creationId="{A5580E24-E947-C79A-CD5D-86F5AAB7D78D}"/>
          </ac:graphicFrameMkLst>
        </pc:graphicFrameChg>
      </pc:sldChg>
      <pc:sldChg chg="addSp delSp modSp">
        <pc:chgData name="Pradeepa P" userId="S::pparameshvaran@tonikbank.com::ba3c13e9-ce31-4e98-8655-9daa7e0bceff" providerId="AD" clId="Web-{7F929BD3-8646-6776-8324-C257F2175A62}" dt="2025-08-28T14:00:13.077" v="1615"/>
        <pc:sldMkLst>
          <pc:docMk/>
          <pc:sldMk cId="4077271103" sldId="258"/>
        </pc:sldMkLst>
        <pc:graphicFrameChg chg="mod modGraphic">
          <ac:chgData name="Pradeepa P" userId="S::pparameshvaran@tonikbank.com::ba3c13e9-ce31-4e98-8655-9daa7e0bceff" providerId="AD" clId="Web-{7F929BD3-8646-6776-8324-C257F2175A62}" dt="2025-08-28T11:49:53.518" v="1177"/>
          <ac:graphicFrameMkLst>
            <pc:docMk/>
            <pc:sldMk cId="4077271103" sldId="258"/>
            <ac:graphicFrameMk id="2" creationId="{D93D56EF-E763-03DD-C1EC-70249075DADE}"/>
          </ac:graphicFrameMkLst>
        </pc:graphicFrameChg>
        <pc:graphicFrameChg chg="add mod modGraphic">
          <ac:chgData name="Pradeepa P" userId="S::pparameshvaran@tonikbank.com::ba3c13e9-ce31-4e98-8655-9daa7e0bceff" providerId="AD" clId="Web-{7F929BD3-8646-6776-8324-C257F2175A62}" dt="2025-08-28T13:59:45.045" v="1599"/>
          <ac:graphicFrameMkLst>
            <pc:docMk/>
            <pc:sldMk cId="4077271103" sldId="258"/>
            <ac:graphicFrameMk id="5" creationId="{05D87FE1-E5AF-B860-56EB-E62BDF3A578C}"/>
          </ac:graphicFrameMkLst>
        </pc:graphicFrameChg>
        <pc:graphicFrameChg chg="add mod modGraphic">
          <ac:chgData name="Pradeepa P" userId="S::pparameshvaran@tonikbank.com::ba3c13e9-ce31-4e98-8655-9daa7e0bceff" providerId="AD" clId="Web-{7F929BD3-8646-6776-8324-C257F2175A62}" dt="2025-08-28T14:00:13.077" v="1615"/>
          <ac:graphicFrameMkLst>
            <pc:docMk/>
            <pc:sldMk cId="4077271103" sldId="258"/>
            <ac:graphicFrameMk id="7" creationId="{E4849835-BF4C-1CC6-1613-A1FB4ACC6A77}"/>
          </ac:graphicFrameMkLst>
        </pc:graphicFrameChg>
      </pc:sldChg>
      <pc:sldChg chg="modSp">
        <pc:chgData name="Pradeepa P" userId="S::pparameshvaran@tonikbank.com::ba3c13e9-ce31-4e98-8655-9daa7e0bceff" providerId="AD" clId="Web-{7F929BD3-8646-6776-8324-C257F2175A62}" dt="2025-08-28T12:02:28.670" v="1423"/>
        <pc:sldMkLst>
          <pc:docMk/>
          <pc:sldMk cId="1227493749" sldId="259"/>
        </pc:sldMkLst>
        <pc:graphicFrameChg chg="mod modGraphic">
          <ac:chgData name="Pradeepa P" userId="S::pparameshvaran@tonikbank.com::ba3c13e9-ce31-4e98-8655-9daa7e0bceff" providerId="AD" clId="Web-{7F929BD3-8646-6776-8324-C257F2175A62}" dt="2025-08-28T12:02:28.670" v="1423"/>
          <ac:graphicFrameMkLst>
            <pc:docMk/>
            <pc:sldMk cId="1227493749" sldId="259"/>
            <ac:graphicFrameMk id="2" creationId="{042894B8-4C7E-2DB9-7F78-3C5055848E96}"/>
          </ac:graphicFrameMkLst>
        </pc:graphicFrameChg>
      </pc:sldChg>
      <pc:sldChg chg="addSp delSp modSp">
        <pc:chgData name="Pradeepa P" userId="S::pparameshvaran@tonikbank.com::ba3c13e9-ce31-4e98-8655-9daa7e0bceff" providerId="AD" clId="Web-{7F929BD3-8646-6776-8324-C257F2175A62}" dt="2025-08-28T14:00:57.204" v="1629"/>
        <pc:sldMkLst>
          <pc:docMk/>
          <pc:sldMk cId="1374139857" sldId="260"/>
        </pc:sldMkLst>
        <pc:graphicFrameChg chg="mod modGraphic">
          <ac:chgData name="Pradeepa P" userId="S::pparameshvaran@tonikbank.com::ba3c13e9-ce31-4e98-8655-9daa7e0bceff" providerId="AD" clId="Web-{7F929BD3-8646-6776-8324-C257F2175A62}" dt="2025-08-28T11:15:41.178" v="588"/>
          <ac:graphicFrameMkLst>
            <pc:docMk/>
            <pc:sldMk cId="1374139857" sldId="260"/>
            <ac:graphicFrameMk id="2" creationId="{381367F7-8F17-96A3-B7BA-B912CBFE48B1}"/>
          </ac:graphicFrameMkLst>
        </pc:graphicFrameChg>
        <pc:graphicFrameChg chg="add mod modGraphic">
          <ac:chgData name="Pradeepa P" userId="S::pparameshvaran@tonikbank.com::ba3c13e9-ce31-4e98-8655-9daa7e0bceff" providerId="AD" clId="Web-{7F929BD3-8646-6776-8324-C257F2175A62}" dt="2025-08-28T14:00:56.595" v="1627"/>
          <ac:graphicFrameMkLst>
            <pc:docMk/>
            <pc:sldMk cId="1374139857" sldId="260"/>
            <ac:graphicFrameMk id="5" creationId="{DE918113-40D4-86CB-502B-365005781F4B}"/>
          </ac:graphicFrameMkLst>
        </pc:graphicFrameChg>
        <pc:graphicFrameChg chg="add mod modGraphic">
          <ac:chgData name="Pradeepa P" userId="S::pparameshvaran@tonikbank.com::ba3c13e9-ce31-4e98-8655-9daa7e0bceff" providerId="AD" clId="Web-{7F929BD3-8646-6776-8324-C257F2175A62}" dt="2025-08-28T14:00:57.204" v="1629"/>
          <ac:graphicFrameMkLst>
            <pc:docMk/>
            <pc:sldMk cId="1374139857" sldId="260"/>
            <ac:graphicFrameMk id="7" creationId="{558A7C5B-B621-1F23-344A-EBF19A4D76CC}"/>
          </ac:graphicFrameMkLst>
        </pc:graphicFrameChg>
      </pc:sldChg>
      <pc:sldChg chg="modSp">
        <pc:chgData name="Pradeepa P" userId="S::pparameshvaran@tonikbank.com::ba3c13e9-ce31-4e98-8655-9daa7e0bceff" providerId="AD" clId="Web-{7F929BD3-8646-6776-8324-C257F2175A62}" dt="2025-08-28T12:04:48.034" v="1597"/>
        <pc:sldMkLst>
          <pc:docMk/>
          <pc:sldMk cId="414923914" sldId="263"/>
        </pc:sldMkLst>
        <pc:graphicFrameChg chg="mod modGraphic">
          <ac:chgData name="Pradeepa P" userId="S::pparameshvaran@tonikbank.com::ba3c13e9-ce31-4e98-8655-9daa7e0bceff" providerId="AD" clId="Web-{7F929BD3-8646-6776-8324-C257F2175A62}" dt="2025-08-28T12:04:48.034" v="1597"/>
          <ac:graphicFrameMkLst>
            <pc:docMk/>
            <pc:sldMk cId="414923914" sldId="263"/>
            <ac:graphicFrameMk id="2" creationId="{D87D44EB-8318-973E-F419-B8F2E24922BD}"/>
          </ac:graphicFrameMkLst>
        </pc:graphicFrameChg>
      </pc:sldChg>
      <pc:sldChg chg="addSp modSp">
        <pc:chgData name="Pradeepa P" userId="S::pparameshvaran@tonikbank.com::ba3c13e9-ce31-4e98-8655-9daa7e0bceff" providerId="AD" clId="Web-{7F929BD3-8646-6776-8324-C257F2175A62}" dt="2025-08-28T14:03:53.490" v="1639"/>
        <pc:sldMkLst>
          <pc:docMk/>
          <pc:sldMk cId="2061324404" sldId="264"/>
        </pc:sldMkLst>
        <pc:graphicFrameChg chg="mod modGraphic">
          <ac:chgData name="Pradeepa P" userId="S::pparameshvaran@tonikbank.com::ba3c13e9-ce31-4e98-8655-9daa7e0bceff" providerId="AD" clId="Web-{7F929BD3-8646-6776-8324-C257F2175A62}" dt="2025-08-28T12:03:53.845" v="1499"/>
          <ac:graphicFrameMkLst>
            <pc:docMk/>
            <pc:sldMk cId="2061324404" sldId="264"/>
            <ac:graphicFrameMk id="2" creationId="{67E78871-4284-ECD8-0CCF-597DFE6CCD8C}"/>
          </ac:graphicFrameMkLst>
        </pc:graphicFrameChg>
        <pc:graphicFrameChg chg="add mod modGraphic">
          <ac:chgData name="Pradeepa P" userId="S::pparameshvaran@tonikbank.com::ba3c13e9-ce31-4e98-8655-9daa7e0bceff" providerId="AD" clId="Web-{7F929BD3-8646-6776-8324-C257F2175A62}" dt="2025-08-28T14:01:24.424" v="1635"/>
          <ac:graphicFrameMkLst>
            <pc:docMk/>
            <pc:sldMk cId="2061324404" sldId="264"/>
            <ac:graphicFrameMk id="5" creationId="{AB78CA11-4ED7-7AA9-E7A6-8568237C5754}"/>
          </ac:graphicFrameMkLst>
        </pc:graphicFrameChg>
        <pc:graphicFrameChg chg="add mod modGraphic">
          <ac:chgData name="Pradeepa P" userId="S::pparameshvaran@tonikbank.com::ba3c13e9-ce31-4e98-8655-9daa7e0bceff" providerId="AD" clId="Web-{7F929BD3-8646-6776-8324-C257F2175A62}" dt="2025-08-28T14:03:53.490" v="1639"/>
          <ac:graphicFrameMkLst>
            <pc:docMk/>
            <pc:sldMk cId="2061324404" sldId="264"/>
            <ac:graphicFrameMk id="7" creationId="{D45D41D2-7130-50AA-AC4A-E919922810F8}"/>
          </ac:graphicFrameMkLst>
        </pc:graphicFrameChg>
      </pc:sldChg>
      <pc:sldChg chg="addSp delSp modSp add replId">
        <pc:chgData name="Pradeepa P" userId="S::pparameshvaran@tonikbank.com::ba3c13e9-ce31-4e98-8655-9daa7e0bceff" providerId="AD" clId="Web-{7F929BD3-8646-6776-8324-C257F2175A62}" dt="2025-08-28T14:00:29.062" v="1621"/>
        <pc:sldMkLst>
          <pc:docMk/>
          <pc:sldMk cId="1726182566" sldId="658"/>
        </pc:sldMkLst>
        <pc:spChg chg="mod">
          <ac:chgData name="Pradeepa P" userId="S::pparameshvaran@tonikbank.com::ba3c13e9-ce31-4e98-8655-9daa7e0bceff" providerId="AD" clId="Web-{7F929BD3-8646-6776-8324-C257F2175A62}" dt="2025-08-28T08:39:38.232" v="192" actId="20577"/>
          <ac:spMkLst>
            <pc:docMk/>
            <pc:sldMk cId="1726182566" sldId="658"/>
            <ac:spMk id="3" creationId="{F4C3F17B-562E-1605-32DE-50468F158A05}"/>
          </ac:spMkLst>
        </pc:spChg>
        <pc:graphicFrameChg chg="add mod modGraphic">
          <ac:chgData name="Pradeepa P" userId="S::pparameshvaran@tonikbank.com::ba3c13e9-ce31-4e98-8655-9daa7e0bceff" providerId="AD" clId="Web-{7F929BD3-8646-6776-8324-C257F2175A62}" dt="2025-08-28T14:00:29.062" v="1621"/>
          <ac:graphicFrameMkLst>
            <pc:docMk/>
            <pc:sldMk cId="1726182566" sldId="658"/>
            <ac:graphicFrameMk id="4" creationId="{F26E5575-043F-EC7F-9131-53EE287F7E82}"/>
          </ac:graphicFrameMkLst>
        </pc:graphicFrameChg>
        <pc:graphicFrameChg chg="add mod modGraphic">
          <ac:chgData name="Pradeepa P" userId="S::pparameshvaran@tonikbank.com::ba3c13e9-ce31-4e98-8655-9daa7e0bceff" providerId="AD" clId="Web-{7F929BD3-8646-6776-8324-C257F2175A62}" dt="2025-08-28T14:00:26.609" v="1617"/>
          <ac:graphicFrameMkLst>
            <pc:docMk/>
            <pc:sldMk cId="1726182566" sldId="658"/>
            <ac:graphicFrameMk id="5" creationId="{CD2B4AA5-4CD9-EA12-21E8-BF34B02F589C}"/>
          </ac:graphicFrameMkLst>
        </pc:graphicFrameChg>
      </pc:sldChg>
      <pc:sldChg chg="addSp delSp modSp add replId">
        <pc:chgData name="Pradeepa P" userId="S::pparameshvaran@tonikbank.com::ba3c13e9-ce31-4e98-8655-9daa7e0bceff" providerId="AD" clId="Web-{7F929BD3-8646-6776-8324-C257F2175A62}" dt="2025-08-28T14:03:54.412" v="1643"/>
        <pc:sldMkLst>
          <pc:docMk/>
          <pc:sldMk cId="1868522159" sldId="659"/>
        </pc:sldMkLst>
        <pc:graphicFrameChg chg="add mod modGraphic">
          <ac:chgData name="Pradeepa P" userId="S::pparameshvaran@tonikbank.com::ba3c13e9-ce31-4e98-8655-9daa7e0bceff" providerId="AD" clId="Web-{7F929BD3-8646-6776-8324-C257F2175A62}" dt="2025-08-28T14:03:53.959" v="1641"/>
          <ac:graphicFrameMkLst>
            <pc:docMk/>
            <pc:sldMk cId="1868522159" sldId="659"/>
            <ac:graphicFrameMk id="5" creationId="{F5996E78-9951-A97F-491D-516AED4FFB27}"/>
          </ac:graphicFrameMkLst>
        </pc:graphicFrameChg>
        <pc:graphicFrameChg chg="add mod modGraphic">
          <ac:chgData name="Pradeepa P" userId="S::pparameshvaran@tonikbank.com::ba3c13e9-ce31-4e98-8655-9daa7e0bceff" providerId="AD" clId="Web-{7F929BD3-8646-6776-8324-C257F2175A62}" dt="2025-08-28T14:03:54.412" v="1643"/>
          <ac:graphicFrameMkLst>
            <pc:docMk/>
            <pc:sldMk cId="1868522159" sldId="659"/>
            <ac:graphicFrameMk id="7" creationId="{92395775-28A5-4B16-259D-E88C44A48471}"/>
          </ac:graphicFrameMkLst>
        </pc:graphicFrameChg>
      </pc:sldChg>
      <pc:sldChg chg="new del">
        <pc:chgData name="Pradeepa P" userId="S::pparameshvaran@tonikbank.com::ba3c13e9-ce31-4e98-8655-9daa7e0bceff" providerId="AD" clId="Web-{7F929BD3-8646-6776-8324-C257F2175A62}" dt="2025-08-28T11:48:40.750" v="1149"/>
        <pc:sldMkLst>
          <pc:docMk/>
          <pc:sldMk cId="2883761391" sldId="660"/>
        </pc:sldMkLst>
      </pc:sldChg>
    </pc:docChg>
  </pc:docChgLst>
  <pc:docChgLst>
    <pc:chgData name="Guest User" userId="S::urn:spo:tenantanon#2fe6762b-2c15-4a41-9779-d487e594fbaf::" providerId="AD" clId="Web-{D9D162B5-B24B-FBE0-725F-BF6CC87F834F}"/>
    <pc:docChg chg="modSld">
      <pc:chgData name="Guest User" userId="S::urn:spo:tenantanon#2fe6762b-2c15-4a41-9779-d487e594fbaf::" providerId="AD" clId="Web-{D9D162B5-B24B-FBE0-725F-BF6CC87F834F}" dt="2025-09-01T05:26:13.944" v="9"/>
      <pc:docMkLst>
        <pc:docMk/>
      </pc:docMkLst>
      <pc:sldChg chg="modSp">
        <pc:chgData name="Guest User" userId="S::urn:spo:tenantanon#2fe6762b-2c15-4a41-9779-d487e594fbaf::" providerId="AD" clId="Web-{D9D162B5-B24B-FBE0-725F-BF6CC87F834F}" dt="2025-09-01T05:24:58.691" v="1"/>
        <pc:sldMkLst>
          <pc:docMk/>
          <pc:sldMk cId="4077271103" sldId="258"/>
        </pc:sldMkLst>
        <pc:graphicFrameChg chg="mod modGraphic">
          <ac:chgData name="Guest User" userId="S::urn:spo:tenantanon#2fe6762b-2c15-4a41-9779-d487e594fbaf::" providerId="AD" clId="Web-{D9D162B5-B24B-FBE0-725F-BF6CC87F834F}" dt="2025-09-01T05:24:58.691" v="1"/>
          <ac:graphicFrameMkLst>
            <pc:docMk/>
            <pc:sldMk cId="4077271103" sldId="258"/>
            <ac:graphicFrameMk id="5" creationId="{05D87FE1-E5AF-B860-56EB-E62BDF3A578C}"/>
          </ac:graphicFrameMkLst>
        </pc:graphicFrameChg>
      </pc:sldChg>
      <pc:sldChg chg="modSp">
        <pc:chgData name="Guest User" userId="S::urn:spo:tenantanon#2fe6762b-2c15-4a41-9779-d487e594fbaf::" providerId="AD" clId="Web-{D9D162B5-B24B-FBE0-725F-BF6CC87F834F}" dt="2025-09-01T05:26:02.693" v="5"/>
        <pc:sldMkLst>
          <pc:docMk/>
          <pc:sldMk cId="1374139857" sldId="260"/>
        </pc:sldMkLst>
        <pc:graphicFrameChg chg="mod modGraphic">
          <ac:chgData name="Guest User" userId="S::urn:spo:tenantanon#2fe6762b-2c15-4a41-9779-d487e594fbaf::" providerId="AD" clId="Web-{D9D162B5-B24B-FBE0-725F-BF6CC87F834F}" dt="2025-09-01T05:26:02.693" v="5"/>
          <ac:graphicFrameMkLst>
            <pc:docMk/>
            <pc:sldMk cId="1374139857" sldId="260"/>
            <ac:graphicFrameMk id="5" creationId="{DE918113-40D4-86CB-502B-365005781F4B}"/>
          </ac:graphicFrameMkLst>
        </pc:graphicFrameChg>
      </pc:sldChg>
      <pc:sldChg chg="modSp">
        <pc:chgData name="Guest User" userId="S::urn:spo:tenantanon#2fe6762b-2c15-4a41-9779-d487e594fbaf::" providerId="AD" clId="Web-{D9D162B5-B24B-FBE0-725F-BF6CC87F834F}" dt="2025-09-01T05:26:13.944" v="9"/>
        <pc:sldMkLst>
          <pc:docMk/>
          <pc:sldMk cId="2061324404" sldId="264"/>
        </pc:sldMkLst>
        <pc:graphicFrameChg chg="mod modGraphic">
          <ac:chgData name="Guest User" userId="S::urn:spo:tenantanon#2fe6762b-2c15-4a41-9779-d487e594fbaf::" providerId="AD" clId="Web-{D9D162B5-B24B-FBE0-725F-BF6CC87F834F}" dt="2025-09-01T05:26:13.944" v="9"/>
          <ac:graphicFrameMkLst>
            <pc:docMk/>
            <pc:sldMk cId="2061324404" sldId="264"/>
            <ac:graphicFrameMk id="5" creationId="{AB78CA11-4ED7-7AA9-E7A6-8568237C5754}"/>
          </ac:graphicFrameMkLst>
        </pc:graphicFrameChg>
      </pc:sldChg>
      <pc:sldChg chg="modSp">
        <pc:chgData name="Guest User" userId="S::urn:spo:tenantanon#2fe6762b-2c15-4a41-9779-d487e594fbaf::" providerId="AD" clId="Web-{D9D162B5-B24B-FBE0-725F-BF6CC87F834F}" dt="2025-09-01T05:25:05.691" v="3"/>
        <pc:sldMkLst>
          <pc:docMk/>
          <pc:sldMk cId="1726182566" sldId="658"/>
        </pc:sldMkLst>
        <pc:graphicFrameChg chg="mod modGraphic">
          <ac:chgData name="Guest User" userId="S::urn:spo:tenantanon#2fe6762b-2c15-4a41-9779-d487e594fbaf::" providerId="AD" clId="Web-{D9D162B5-B24B-FBE0-725F-BF6CC87F834F}" dt="2025-09-01T05:25:05.691" v="3"/>
          <ac:graphicFrameMkLst>
            <pc:docMk/>
            <pc:sldMk cId="1726182566" sldId="658"/>
            <ac:graphicFrameMk id="5" creationId="{CD2B4AA5-4CD9-EA12-21E8-BF34B02F589C}"/>
          </ac:graphicFrameMkLst>
        </pc:graphicFrameChg>
      </pc:sldChg>
      <pc:sldChg chg="modSp">
        <pc:chgData name="Guest User" userId="S::urn:spo:tenantanon#2fe6762b-2c15-4a41-9779-d487e594fbaf::" providerId="AD" clId="Web-{D9D162B5-B24B-FBE0-725F-BF6CC87F834F}" dt="2025-09-01T05:26:09.678" v="7"/>
        <pc:sldMkLst>
          <pc:docMk/>
          <pc:sldMk cId="1868522159" sldId="659"/>
        </pc:sldMkLst>
        <pc:graphicFrameChg chg="mod modGraphic">
          <ac:chgData name="Guest User" userId="S::urn:spo:tenantanon#2fe6762b-2c15-4a41-9779-d487e594fbaf::" providerId="AD" clId="Web-{D9D162B5-B24B-FBE0-725F-BF6CC87F834F}" dt="2025-09-01T05:26:09.678" v="7"/>
          <ac:graphicFrameMkLst>
            <pc:docMk/>
            <pc:sldMk cId="1868522159" sldId="659"/>
            <ac:graphicFrameMk id="5" creationId="{F5996E78-9951-A97F-491D-516AED4FFB27}"/>
          </ac:graphicFrameMkLst>
        </pc:graphicFrameChg>
      </pc:sldChg>
    </pc:docChg>
  </pc:docChgLst>
  <pc:docChgLst>
    <pc:chgData name="Prakatheesh Jeevanantham" userId="S::pjeevanantham@tonikbank.com::77c19310-3ecb-407f-817d-62fea43d0123" providerId="AD" clId="Web-{E4987C4A-5E59-0A47-F8FC-305792FB1F76}"/>
    <pc:docChg chg="addSld delSld modSld sldOrd">
      <pc:chgData name="Prakatheesh Jeevanantham" userId="S::pjeevanantham@tonikbank.com::77c19310-3ecb-407f-817d-62fea43d0123" providerId="AD" clId="Web-{E4987C4A-5E59-0A47-F8FC-305792FB1F76}" dt="2025-08-28T05:14:21.888" v="42"/>
      <pc:docMkLst>
        <pc:docMk/>
      </pc:docMkLst>
      <pc:sldChg chg="ord">
        <pc:chgData name="Prakatheesh Jeevanantham" userId="S::pjeevanantham@tonikbank.com::77c19310-3ecb-407f-817d-62fea43d0123" providerId="AD" clId="Web-{E4987C4A-5E59-0A47-F8FC-305792FB1F76}" dt="2025-08-28T04:54:59.271" v="5"/>
        <pc:sldMkLst>
          <pc:docMk/>
          <pc:sldMk cId="1896160172" sldId="256"/>
        </pc:sldMkLst>
      </pc:sldChg>
      <pc:sldChg chg="modSp">
        <pc:chgData name="Prakatheesh Jeevanantham" userId="S::pjeevanantham@tonikbank.com::77c19310-3ecb-407f-817d-62fea43d0123" providerId="AD" clId="Web-{E4987C4A-5E59-0A47-F8FC-305792FB1F76}" dt="2025-08-28T05:14:21.888" v="42"/>
        <pc:sldMkLst>
          <pc:docMk/>
          <pc:sldMk cId="1191903466" sldId="257"/>
        </pc:sldMkLst>
        <pc:graphicFrameChg chg="mod modGraphic">
          <ac:chgData name="Prakatheesh Jeevanantham" userId="S::pjeevanantham@tonikbank.com::77c19310-3ecb-407f-817d-62fea43d0123" providerId="AD" clId="Web-{E4987C4A-5E59-0A47-F8FC-305792FB1F76}" dt="2025-08-28T05:14:21.888" v="42"/>
          <ac:graphicFrameMkLst>
            <pc:docMk/>
            <pc:sldMk cId="1191903466" sldId="257"/>
            <ac:graphicFrameMk id="2" creationId="{8EB77411-DB74-CECD-14AC-7CE996258F44}"/>
          </ac:graphicFrameMkLst>
        </pc:graphicFrameChg>
      </pc:sldChg>
      <pc:sldChg chg="new del">
        <pc:chgData name="Prakatheesh Jeevanantham" userId="S::pjeevanantham@tonikbank.com::77c19310-3ecb-407f-817d-62fea43d0123" providerId="AD" clId="Web-{E4987C4A-5E59-0A47-F8FC-305792FB1F76}" dt="2025-08-28T04:55:13.459" v="8"/>
        <pc:sldMkLst>
          <pc:docMk/>
          <pc:sldMk cId="1461837163" sldId="265"/>
        </pc:sldMkLst>
      </pc:sldChg>
      <pc:sldChg chg="modSp add">
        <pc:chgData name="Prakatheesh Jeevanantham" userId="S::pjeevanantham@tonikbank.com::77c19310-3ecb-407f-817d-62fea43d0123" providerId="AD" clId="Web-{E4987C4A-5E59-0A47-F8FC-305792FB1F76}" dt="2025-08-28T04:55:37.914" v="35" actId="20577"/>
        <pc:sldMkLst>
          <pc:docMk/>
          <pc:sldMk cId="4129944639" sldId="498"/>
        </pc:sldMkLst>
        <pc:spChg chg="mod">
          <ac:chgData name="Prakatheesh Jeevanantham" userId="S::pjeevanantham@tonikbank.com::77c19310-3ecb-407f-817d-62fea43d0123" providerId="AD" clId="Web-{E4987C4A-5E59-0A47-F8FC-305792FB1F76}" dt="2025-08-28T04:55:37.914" v="35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Prakatheesh Jeevanantham" userId="S::pjeevanantham@tonikbank.com::77c19310-3ecb-407f-817d-62fea43d0123" providerId="AD" clId="Web-{E4987C4A-5E59-0A47-F8FC-305792FB1F76}" dt="2025-08-28T04:55:26.038" v="25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new del">
        <pc:chgData name="Prakatheesh Jeevanantham" userId="S::pjeevanantham@tonikbank.com::77c19310-3ecb-407f-817d-62fea43d0123" providerId="AD" clId="Web-{E4987C4A-5E59-0A47-F8FC-305792FB1F76}" dt="2025-08-28T04:57:57.278" v="41"/>
        <pc:sldMkLst>
          <pc:docMk/>
          <pc:sldMk cId="64009326" sldId="499"/>
        </pc:sldMkLst>
      </pc:sldChg>
      <pc:sldChg chg="add del replId">
        <pc:chgData name="Prakatheesh Jeevanantham" userId="S::pjeevanantham@tonikbank.com::77c19310-3ecb-407f-817d-62fea43d0123" providerId="AD" clId="Web-{E4987C4A-5E59-0A47-F8FC-305792FB1F76}" dt="2025-08-28T04:55:15.303" v="9"/>
        <pc:sldMkLst>
          <pc:docMk/>
          <pc:sldMk cId="1837558717" sldId="499"/>
        </pc:sldMkLst>
      </pc:sldChg>
      <pc:sldChg chg="modSp add">
        <pc:chgData name="Prakatheesh Jeevanantham" userId="S::pjeevanantham@tonikbank.com::77c19310-3ecb-407f-817d-62fea43d0123" providerId="AD" clId="Web-{E4987C4A-5E59-0A47-F8FC-305792FB1F76}" dt="2025-08-28T04:57:50.934" v="40" actId="1076"/>
        <pc:sldMkLst>
          <pc:docMk/>
          <pc:sldMk cId="1963089885" sldId="657"/>
        </pc:sldMkLst>
        <pc:spChg chg="mod">
          <ac:chgData name="Prakatheesh Jeevanantham" userId="S::pjeevanantham@tonikbank.com::77c19310-3ecb-407f-817d-62fea43d0123" providerId="AD" clId="Web-{E4987C4A-5E59-0A47-F8FC-305792FB1F76}" dt="2025-08-28T04:57:50.934" v="40" actId="1076"/>
          <ac:spMkLst>
            <pc:docMk/>
            <pc:sldMk cId="1963089885" sldId="657"/>
            <ac:spMk id="5" creationId="{8C85E29A-358E-F865-7068-9BB99CDF333F}"/>
          </ac:spMkLst>
        </pc:spChg>
      </pc:sldChg>
      <pc:sldMasterChg chg="addSldLayout">
        <pc:chgData name="Prakatheesh Jeevanantham" userId="S::pjeevanantham@tonikbank.com::77c19310-3ecb-407f-817d-62fea43d0123" providerId="AD" clId="Web-{E4987C4A-5E59-0A47-F8FC-305792FB1F76}" dt="2025-08-28T04:55:01.365" v="6"/>
        <pc:sldMasterMkLst>
          <pc:docMk/>
          <pc:sldMasterMk cId="3337133150" sldId="2147483648"/>
        </pc:sldMasterMkLst>
        <pc:sldLayoutChg chg="add">
          <pc:chgData name="Prakatheesh Jeevanantham" userId="S::pjeevanantham@tonikbank.com::77c19310-3ecb-407f-817d-62fea43d0123" providerId="AD" clId="Web-{E4987C4A-5E59-0A47-F8FC-305792FB1F76}" dt="2025-08-28T04:55:01.365" v="6"/>
          <pc:sldLayoutMkLst>
            <pc:docMk/>
            <pc:sldMasterMk cId="3337133150" sldId="2147483648"/>
            <pc:sldLayoutMk cId="3302125886" sldId="2147483660"/>
          </pc:sldLayoutMkLst>
        </pc:sldLayoutChg>
      </pc:sldMasterChg>
    </pc:docChg>
  </pc:docChgLst>
  <pc:docChgLst>
    <pc:chgData name="Prakatheesh Jeevanantham" userId="77c19310-3ecb-407f-817d-62fea43d0123" providerId="ADAL" clId="{A243C192-CBAD-49AE-BA90-9246AA302DC8}"/>
    <pc:docChg chg="undo custSel modSld">
      <pc:chgData name="Prakatheesh Jeevanantham" userId="77c19310-3ecb-407f-817d-62fea43d0123" providerId="ADAL" clId="{A243C192-CBAD-49AE-BA90-9246AA302DC8}" dt="2025-08-28T11:02:23.373" v="145" actId="20577"/>
      <pc:docMkLst>
        <pc:docMk/>
      </pc:docMkLst>
      <pc:sldChg chg="modSp mod">
        <pc:chgData name="Prakatheesh Jeevanantham" userId="77c19310-3ecb-407f-817d-62fea43d0123" providerId="ADAL" clId="{A243C192-CBAD-49AE-BA90-9246AA302DC8}" dt="2025-08-27T15:44:43.727" v="5" actId="20577"/>
        <pc:sldMkLst>
          <pc:docMk/>
          <pc:sldMk cId="1191903466" sldId="257"/>
        </pc:sldMkLst>
        <pc:graphicFrameChg chg="modGraphic">
          <ac:chgData name="Prakatheesh Jeevanantham" userId="77c19310-3ecb-407f-817d-62fea43d0123" providerId="ADAL" clId="{A243C192-CBAD-49AE-BA90-9246AA302DC8}" dt="2025-08-27T15:44:43.727" v="5" actId="20577"/>
          <ac:graphicFrameMkLst>
            <pc:docMk/>
            <pc:sldMk cId="1191903466" sldId="257"/>
            <ac:graphicFrameMk id="2" creationId="{8EB77411-DB74-CECD-14AC-7CE996258F44}"/>
          </ac:graphicFrameMkLst>
        </pc:graphicFrameChg>
      </pc:sldChg>
      <pc:sldChg chg="modSp mod">
        <pc:chgData name="Prakatheesh Jeevanantham" userId="77c19310-3ecb-407f-817d-62fea43d0123" providerId="ADAL" clId="{A243C192-CBAD-49AE-BA90-9246AA302DC8}" dt="2025-08-27T15:44:53.043" v="9" actId="20577"/>
        <pc:sldMkLst>
          <pc:docMk/>
          <pc:sldMk cId="4077271103" sldId="258"/>
        </pc:sldMkLst>
        <pc:graphicFrameChg chg="modGraphic">
          <ac:chgData name="Prakatheesh Jeevanantham" userId="77c19310-3ecb-407f-817d-62fea43d0123" providerId="ADAL" clId="{A243C192-CBAD-49AE-BA90-9246AA302DC8}" dt="2025-08-27T15:44:53.043" v="9" actId="20577"/>
          <ac:graphicFrameMkLst>
            <pc:docMk/>
            <pc:sldMk cId="4077271103" sldId="258"/>
            <ac:graphicFrameMk id="2" creationId="{D93D56EF-E763-03DD-C1EC-70249075DADE}"/>
          </ac:graphicFrameMkLst>
        </pc:graphicFrameChg>
      </pc:sldChg>
      <pc:sldChg chg="modSp mod">
        <pc:chgData name="Prakatheesh Jeevanantham" userId="77c19310-3ecb-407f-817d-62fea43d0123" providerId="ADAL" clId="{A243C192-CBAD-49AE-BA90-9246AA302DC8}" dt="2025-08-28T10:16:20.754" v="106" actId="20577"/>
        <pc:sldMkLst>
          <pc:docMk/>
          <pc:sldMk cId="1227493749" sldId="259"/>
        </pc:sldMkLst>
        <pc:graphicFrameChg chg="modGraphic">
          <ac:chgData name="Prakatheesh Jeevanantham" userId="77c19310-3ecb-407f-817d-62fea43d0123" providerId="ADAL" clId="{A243C192-CBAD-49AE-BA90-9246AA302DC8}" dt="2025-08-28T10:16:20.754" v="106" actId="20577"/>
          <ac:graphicFrameMkLst>
            <pc:docMk/>
            <pc:sldMk cId="1227493749" sldId="259"/>
            <ac:graphicFrameMk id="2" creationId="{042894B8-4C7E-2DB9-7F78-3C5055848E96}"/>
          </ac:graphicFrameMkLst>
        </pc:graphicFrameChg>
      </pc:sldChg>
      <pc:sldChg chg="modSp mod">
        <pc:chgData name="Prakatheesh Jeevanantham" userId="77c19310-3ecb-407f-817d-62fea43d0123" providerId="ADAL" clId="{A243C192-CBAD-49AE-BA90-9246AA302DC8}" dt="2025-08-28T10:21:23.618" v="111" actId="20577"/>
        <pc:sldMkLst>
          <pc:docMk/>
          <pc:sldMk cId="1374139857" sldId="260"/>
        </pc:sldMkLst>
        <pc:graphicFrameChg chg="mod modGraphic">
          <ac:chgData name="Prakatheesh Jeevanantham" userId="77c19310-3ecb-407f-817d-62fea43d0123" providerId="ADAL" clId="{A243C192-CBAD-49AE-BA90-9246AA302DC8}" dt="2025-08-28T10:21:23.618" v="111" actId="20577"/>
          <ac:graphicFrameMkLst>
            <pc:docMk/>
            <pc:sldMk cId="1374139857" sldId="260"/>
            <ac:graphicFrameMk id="2" creationId="{381367F7-8F17-96A3-B7BA-B912CBFE48B1}"/>
          </ac:graphicFrameMkLst>
        </pc:graphicFrameChg>
      </pc:sldChg>
      <pc:sldChg chg="modSp mod">
        <pc:chgData name="Prakatheesh Jeevanantham" userId="77c19310-3ecb-407f-817d-62fea43d0123" providerId="ADAL" clId="{A243C192-CBAD-49AE-BA90-9246AA302DC8}" dt="2025-08-28T11:02:23.373" v="145" actId="20577"/>
        <pc:sldMkLst>
          <pc:docMk/>
          <pc:sldMk cId="414923914" sldId="263"/>
        </pc:sldMkLst>
        <pc:graphicFrameChg chg="modGraphic">
          <ac:chgData name="Prakatheesh Jeevanantham" userId="77c19310-3ecb-407f-817d-62fea43d0123" providerId="ADAL" clId="{A243C192-CBAD-49AE-BA90-9246AA302DC8}" dt="2025-08-28T11:02:23.373" v="145" actId="20577"/>
          <ac:graphicFrameMkLst>
            <pc:docMk/>
            <pc:sldMk cId="414923914" sldId="263"/>
            <ac:graphicFrameMk id="2" creationId="{D87D44EB-8318-973E-F419-B8F2E24922BD}"/>
          </ac:graphicFrameMkLst>
        </pc:graphicFrameChg>
      </pc:sldChg>
      <pc:sldChg chg="modSp mod">
        <pc:chgData name="Prakatheesh Jeevanantham" userId="77c19310-3ecb-407f-817d-62fea43d0123" providerId="ADAL" clId="{A243C192-CBAD-49AE-BA90-9246AA302DC8}" dt="2025-08-27T15:47:21.764" v="57" actId="20577"/>
        <pc:sldMkLst>
          <pc:docMk/>
          <pc:sldMk cId="2061324404" sldId="264"/>
        </pc:sldMkLst>
        <pc:graphicFrameChg chg="modGraphic">
          <ac:chgData name="Prakatheesh Jeevanantham" userId="77c19310-3ecb-407f-817d-62fea43d0123" providerId="ADAL" clId="{A243C192-CBAD-49AE-BA90-9246AA302DC8}" dt="2025-08-27T15:47:21.764" v="57" actId="20577"/>
          <ac:graphicFrameMkLst>
            <pc:docMk/>
            <pc:sldMk cId="2061324404" sldId="264"/>
            <ac:graphicFrameMk id="2" creationId="{67E78871-4284-ECD8-0CCF-597DFE6CCD8C}"/>
          </ac:graphicFrameMkLst>
        </pc:graphicFrameChg>
      </pc:sldChg>
    </pc:docChg>
  </pc:docChgLst>
  <pc:docChgLst>
    <pc:chgData clId="Web-{D9D162B5-B24B-FBE0-725F-BF6CC87F834F}"/>
    <pc:docChg chg="modSld">
      <pc:chgData name="" userId="" providerId="" clId="Web-{D9D162B5-B24B-FBE0-725F-BF6CC87F834F}" dt="2025-09-01T05:24:52.847" v="1"/>
      <pc:docMkLst>
        <pc:docMk/>
      </pc:docMkLst>
      <pc:sldChg chg="modSp">
        <pc:chgData name="" userId="" providerId="" clId="Web-{D9D162B5-B24B-FBE0-725F-BF6CC87F834F}" dt="2025-09-01T05:24:52.847" v="1"/>
        <pc:sldMkLst>
          <pc:docMk/>
          <pc:sldMk cId="1191903466" sldId="257"/>
        </pc:sldMkLst>
        <pc:graphicFrameChg chg="mod modGraphic">
          <ac:chgData name="" userId="" providerId="" clId="Web-{D9D162B5-B24B-FBE0-725F-BF6CC87F834F}" dt="2025-09-01T05:24:52.847" v="1"/>
          <ac:graphicFrameMkLst>
            <pc:docMk/>
            <pc:sldMk cId="1191903466" sldId="257"/>
            <ac:graphicFrameMk id="5" creationId="{AC9F92E5-FF94-2138-7AC9-AB600E91B33F}"/>
          </ac:graphicFrameMkLst>
        </pc:graphicFrameChg>
      </pc:sldChg>
    </pc:docChg>
  </pc:docChgLst>
  <pc:docChgLst>
    <pc:chgData name="Biswa" userId="S::bbanik@tonikbank.com::26f52a98-3216-49f8-95c0-92c9bbdc30ba" providerId="AD" clId="Web-{31D585E5-CC3E-2A6C-4BB1-E7BBC5AA05D2}"/>
    <pc:docChg chg="modSld">
      <pc:chgData name="Biswa" userId="S::bbanik@tonikbank.com::26f52a98-3216-49f8-95c0-92c9bbdc30ba" providerId="AD" clId="Web-{31D585E5-CC3E-2A6C-4BB1-E7BBC5AA05D2}" dt="2025-08-27T06:46:57.365" v="7"/>
      <pc:docMkLst>
        <pc:docMk/>
      </pc:docMkLst>
      <pc:sldChg chg="modSp">
        <pc:chgData name="Biswa" userId="S::bbanik@tonikbank.com::26f52a98-3216-49f8-95c0-92c9bbdc30ba" providerId="AD" clId="Web-{31D585E5-CC3E-2A6C-4BB1-E7BBC5AA05D2}" dt="2025-08-27T06:46:57.365" v="7"/>
        <pc:sldMkLst>
          <pc:docMk/>
          <pc:sldMk cId="1191903466" sldId="257"/>
        </pc:sldMkLst>
        <pc:graphicFrameChg chg="mod modGraphic">
          <ac:chgData name="Biswa" userId="S::bbanik@tonikbank.com::26f52a98-3216-49f8-95c0-92c9bbdc30ba" providerId="AD" clId="Web-{31D585E5-CC3E-2A6C-4BB1-E7BBC5AA05D2}" dt="2025-08-27T06:46:57.365" v="7"/>
          <ac:graphicFrameMkLst>
            <pc:docMk/>
            <pc:sldMk cId="1191903466" sldId="257"/>
            <ac:graphicFrameMk id="2" creationId="{8EB77411-DB74-CECD-14AC-7CE996258F4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5A017-9B66-44AC-889E-9749EB724E83}" type="datetimeFigureOut">
              <a:t>8/31/2025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931-BB83-466A-AFF5-9142674A4AD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3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C5F7-71A7-6CD3-BB3B-CFD42F14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6FEF-3708-42D6-1D51-7D7248DB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5018-9D9A-670B-56F6-9A9A9BAA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8699-D4FF-7C17-9034-8F44B832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15B9-E761-9533-6586-875449C8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5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2A7-7E87-04E5-953A-BD73785C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781F-E3A8-3A2E-A24C-BB8ECE2E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A5C8-2786-5D3A-82B1-1DA80CB0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E297-E208-49A6-1210-6CB4461F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1303-D608-111C-CDC4-A63C11C5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9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28CE3-4932-4404-9956-E1A1FB244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F936A-2257-7A81-86C7-A40D97AB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CDA5-DF09-0E41-794B-750C1996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E895-2E9D-C954-A83D-2BE755E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1D5F-A6EA-8480-3983-AB34C9CE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2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3021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D450-869A-158D-9321-5A884149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D01C-3593-11FB-2887-035D602D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F752-4487-C5BD-8D8D-657DADB8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8BE0-85BF-6B2D-9B91-A17123A0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E9316-C31B-4729-5466-686C8861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168E-32D2-28BD-1AC4-ED20BE05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E507-51B5-15C7-A4BE-CC4A37EC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B0C0-E238-19B9-93A0-76BD2BE4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8CED-FDCB-CC27-7CF3-4197EB00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E4C7-AA68-B36A-0869-2925DDCC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34E9-2E7E-764B-DA16-DFB55BC0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5E3E-9DDE-12DD-3146-93C5D9684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1B39-FA5B-C49D-A4DB-2AC2B3A3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B5C13-ADE6-0D23-1946-22E11B26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A78-8E64-1CB4-E8F9-0F10645A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EC728-1016-FFAE-4600-4790ECBF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24A5-8B4E-1932-8F15-7B563A0F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287C-B7FD-C246-6863-425339CC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BD87-EFE8-10DB-E976-26F1F359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4B68C-B3B6-EBC2-F3DC-801DD238F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0AE95-1F74-8955-3DB1-13FBB5EC8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9ACC-9CB8-F207-C2A8-CF24E3B8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0E088-BFE4-4304-3A47-940F2203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7A32A-2859-5F22-4EEA-21FF90B3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9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9C63-5B00-96DA-7847-86D505E7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E3B91-AB8C-A267-32D7-B2B2A767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DC9BB-606B-D3FA-272A-1F5AA951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E6D21-9379-37C8-42E1-409A174F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6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C9E4A-E8A4-3A03-0696-CEE69FB7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8FAA6-35EE-1B0C-AEB8-F72B0134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8190D-D3B7-FD14-215C-75EB6741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9F57-EE81-95CA-9E36-A5613634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80CE-88C1-3438-525A-AECB9A9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88231-FE9A-ACCB-61D7-80129E13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C887-C3AD-2888-EC87-6A566D4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30C2A-5D37-BBCE-4062-D900F79B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61020-A685-55B2-11CC-8317FA0F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56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428F-F544-B8F2-7A7F-61E90F11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4ED6-354B-AF87-9C7A-A639D5ACF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A338-8357-3824-ACAF-32CB0D5D9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283EB-1BC8-D869-6D8F-6591D2CF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10F6A-CAD8-9651-3DF9-D6D34893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F4A0D-5AB7-9177-C30D-6DE4266D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17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65826-AB63-F57F-154C-7975DB15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39CB2-E909-AEA6-9702-AB28C87D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CC79-BB83-52D7-3414-B08F31F97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D9741-0E86-408E-AB80-3DB403199163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8B8B-5F8D-6DD5-EC2B-6A349162F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5CB3E-AAE0-A128-B243-9EA0EC90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3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/>
              <a:t>Cash Beta Stack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10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853924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28 </a:t>
            </a:r>
            <a:r>
              <a:rPr lang="en-US" b="1" err="1"/>
              <a:t>th</a:t>
            </a:r>
            <a:r>
              <a:rPr lang="en-US" b="1"/>
              <a:t> Aug 2025</a:t>
            </a:r>
          </a:p>
          <a:p>
            <a:pPr>
              <a:lnSpc>
                <a:spcPct val="113999"/>
              </a:lnSpc>
            </a:pPr>
            <a:endParaRPr lang="en-US"/>
          </a:p>
          <a:p>
            <a:pPr>
              <a:lnSpc>
                <a:spcPct val="113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7D44EB-8318-973E-F419-B8F2E2492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23920"/>
              </p:ext>
            </p:extLst>
          </p:nvPr>
        </p:nvGraphicFramePr>
        <p:xfrm>
          <a:off x="783771" y="1186656"/>
          <a:ext cx="10433577" cy="5028565"/>
        </p:xfrm>
        <a:graphic>
          <a:graphicData uri="http://schemas.openxmlformats.org/drawingml/2006/table">
            <a:tbl>
              <a:tblPr/>
              <a:tblGrid>
                <a:gridCol w="4661790">
                  <a:extLst>
                    <a:ext uri="{9D8B030D-6E8A-4147-A177-3AD203B41FA5}">
                      <a16:colId xmlns:a16="http://schemas.microsoft.com/office/drawing/2014/main" val="2267755606"/>
                    </a:ext>
                  </a:extLst>
                </a:gridCol>
                <a:gridCol w="1989582">
                  <a:extLst>
                    <a:ext uri="{9D8B030D-6E8A-4147-A177-3AD203B41FA5}">
                      <a16:colId xmlns:a16="http://schemas.microsoft.com/office/drawing/2014/main" val="1303677858"/>
                    </a:ext>
                  </a:extLst>
                </a:gridCol>
                <a:gridCol w="1231416">
                  <a:extLst>
                    <a:ext uri="{9D8B030D-6E8A-4147-A177-3AD203B41FA5}">
                      <a16:colId xmlns:a16="http://schemas.microsoft.com/office/drawing/2014/main" val="4123346637"/>
                    </a:ext>
                  </a:extLst>
                </a:gridCol>
                <a:gridCol w="1372149">
                  <a:extLst>
                    <a:ext uri="{9D8B030D-6E8A-4147-A177-3AD203B41FA5}">
                      <a16:colId xmlns:a16="http://schemas.microsoft.com/office/drawing/2014/main" val="1255969231"/>
                    </a:ext>
                  </a:extLst>
                </a:gridCol>
                <a:gridCol w="1178640">
                  <a:extLst>
                    <a:ext uri="{9D8B030D-6E8A-4147-A177-3AD203B41FA5}">
                      <a16:colId xmlns:a16="http://schemas.microsoft.com/office/drawing/2014/main" val="4012285497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features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gini_train</a:t>
                      </a:r>
                      <a:b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600" b="1" i="1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(2024-10-01 - 2025-02-28)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gini_val</a:t>
                      </a:r>
                      <a:b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600" b="1" i="1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(2024-10-01 - 2025-02-28)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gini_test</a:t>
                      </a:r>
                      <a:b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600" b="1" i="1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(2025-03-01 - 2025-04-01)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gini_oot1</a:t>
                      </a:r>
                      <a:b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600" b="1" i="1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(2025-04-01 - 2025-05-11)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944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endParaRPr lang="en-IN" sz="1400" b="0" i="0" u="none" strike="noStrike">
                        <a:solidFill>
                          <a:srgbClr val="202124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0.190883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0.102244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0.280492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0.125363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30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endParaRPr lang="en-IN" sz="1400" b="0" i="0" u="none" strike="noStrike">
                        <a:solidFill>
                          <a:srgbClr val="202124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0.226109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1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0.184295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0.090253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0.330964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655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0.358556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0.223397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0.169112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5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0.30952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871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0.212398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98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0.294231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0.23819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0.328411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9655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0.301661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5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0.196474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0.233348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0.316393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871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0.385022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0.236859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0.237668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0.301862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008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0.27882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5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0.288462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0.328681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0.289294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8528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0.38703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0.249679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4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0.166785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3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0.391328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3421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0.292053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0.289103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0.225087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0.431624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550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fr-FR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0.406221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C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0.417308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0.250534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0.345613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6937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0.417989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0.276603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0.241419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0.386458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5565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0.343025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0.289103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0.325737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0.409866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937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0.427257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0.402564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0.312159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8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0.342864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5186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0.424178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0.404487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0.243223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0.414579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702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0.445714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0.408974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0.304752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0.414107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037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F332E7-2B29-E733-DCB9-20FEFCABB180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3: Android</a:t>
            </a:r>
          </a:p>
        </p:txBody>
      </p:sp>
    </p:spTree>
    <p:extLst>
      <p:ext uri="{BB962C8B-B14F-4D97-AF65-F5344CB8AC3E}">
        <p14:creationId xmlns:p14="http://schemas.microsoft.com/office/powerpoint/2010/main" val="41492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AE851-05EE-91B0-026F-B7AF8A98A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EE66C-3B1D-7B77-7F79-51ECCAD1CFA7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3: Android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96E78-9951-A97F-491D-516AED4FF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49768"/>
              </p:ext>
            </p:extLst>
          </p:nvPr>
        </p:nvGraphicFramePr>
        <p:xfrm>
          <a:off x="557772" y="1405878"/>
          <a:ext cx="10331406" cy="15022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3076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3 Stack (Android)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  <a:endParaRPr lang="it-IT" sz="1400" b="0" i="0" u="none" strike="noStrike" noProof="0" dirty="0" err="1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0.36617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0.272948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0.452149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0.338291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395775-28A5-4B16-259D-E88C44A4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97281"/>
              </p:ext>
            </p:extLst>
          </p:nvPr>
        </p:nvGraphicFramePr>
        <p:xfrm>
          <a:off x="537882" y="3552264"/>
          <a:ext cx="11113714" cy="11016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3 Stack (Android)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lvl="0">
                        <a:lnSpc>
                          <a:spcPts val="1350"/>
                        </a:lnSpc>
                        <a:buNone/>
                      </a:pP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  <a:endParaRPr lang="it-IT" sz="1400" b="0" i="0" u="none" strike="noStrike" noProof="0" dirty="0" err="1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0.466128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0.464332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0.49065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0.464665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0.454694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0.448801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0.442955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0.461203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0.475284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0.535948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52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E78871-4284-ECD8-0CCF-597DFE6CC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25628"/>
              </p:ext>
            </p:extLst>
          </p:nvPr>
        </p:nvGraphicFramePr>
        <p:xfrm>
          <a:off x="672352" y="986117"/>
          <a:ext cx="10547195" cy="2802202"/>
        </p:xfrm>
        <a:graphic>
          <a:graphicData uri="http://schemas.openxmlformats.org/drawingml/2006/table">
            <a:tbl>
              <a:tblPr/>
              <a:tblGrid>
                <a:gridCol w="3931473">
                  <a:extLst>
                    <a:ext uri="{9D8B030D-6E8A-4147-A177-3AD203B41FA5}">
                      <a16:colId xmlns:a16="http://schemas.microsoft.com/office/drawing/2014/main" val="2375041815"/>
                    </a:ext>
                  </a:extLst>
                </a:gridCol>
                <a:gridCol w="1518363">
                  <a:extLst>
                    <a:ext uri="{9D8B030D-6E8A-4147-A177-3AD203B41FA5}">
                      <a16:colId xmlns:a16="http://schemas.microsoft.com/office/drawing/2014/main" val="2824025281"/>
                    </a:ext>
                  </a:extLst>
                </a:gridCol>
                <a:gridCol w="1599703">
                  <a:extLst>
                    <a:ext uri="{9D8B030D-6E8A-4147-A177-3AD203B41FA5}">
                      <a16:colId xmlns:a16="http://schemas.microsoft.com/office/drawing/2014/main" val="2648326622"/>
                    </a:ext>
                  </a:extLst>
                </a:gridCol>
                <a:gridCol w="1816613">
                  <a:extLst>
                    <a:ext uri="{9D8B030D-6E8A-4147-A177-3AD203B41FA5}">
                      <a16:colId xmlns:a16="http://schemas.microsoft.com/office/drawing/2014/main" val="1794173781"/>
                    </a:ext>
                  </a:extLst>
                </a:gridCol>
                <a:gridCol w="1681043">
                  <a:extLst>
                    <a:ext uri="{9D8B030D-6E8A-4147-A177-3AD203B41FA5}">
                      <a16:colId xmlns:a16="http://schemas.microsoft.com/office/drawing/2014/main" val="1258367032"/>
                    </a:ext>
                  </a:extLst>
                </a:gridCol>
              </a:tblGrid>
              <a:tr h="70996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features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gini_train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(2024-10-01 - 2025-02-28)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gini_val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(2024-10-01 - 2025-02-28)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gini_test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(2025-03-01 - 2025-04-01)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gini_oot1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(2025-04-01 - 2025-05-11)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99062"/>
                  </a:ext>
                </a:extLst>
              </a:tr>
              <a:tr h="22482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endParaRPr lang="en-IN" sz="1400" b="0" i="0" u="none" strike="noStrike">
                        <a:solidFill>
                          <a:srgbClr val="202124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0.076984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0.024124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0.149112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0.15127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72575"/>
                  </a:ext>
                </a:extLst>
              </a:tr>
              <a:tr h="22482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endParaRPr lang="en-IN" sz="1400" b="0" i="0" u="none" strike="noStrike">
                        <a:solidFill>
                          <a:srgbClr val="202124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0.268866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0.062813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0.207838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0.165791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9987"/>
                  </a:ext>
                </a:extLst>
              </a:tr>
              <a:tr h="22482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0.267291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0.408739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0.272226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0.160495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430234"/>
                  </a:ext>
                </a:extLst>
              </a:tr>
              <a:tr h="22482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0.275266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0.057806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7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0.250289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0.197417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44516"/>
                  </a:ext>
                </a:extLst>
              </a:tr>
              <a:tr h="22482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0.375967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0.305962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0.198698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29616"/>
                  </a:ext>
                </a:extLst>
              </a:tr>
              <a:tr h="22482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0.357401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0.327264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0.353749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0.259952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36860"/>
                  </a:ext>
                </a:extLst>
              </a:tr>
              <a:tr h="49965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0.362848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0.309513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0.368512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0.276362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0639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F393B3-6818-0B1E-B278-42F1B9D98A8F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3: IOS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78CA11-4ED7-7AA9-E7A6-8568237C5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96189"/>
              </p:ext>
            </p:extLst>
          </p:nvPr>
        </p:nvGraphicFramePr>
        <p:xfrm>
          <a:off x="557772" y="4050467"/>
          <a:ext cx="10630327" cy="15022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43981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3 Stack (IOS)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5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0.246088</a:t>
                      </a:r>
                      <a:endParaRPr lang="en-US" sz="1050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5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0.367809</a:t>
                      </a:r>
                      <a:endParaRPr lang="en-US" sz="1050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5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0.486622</a:t>
                      </a:r>
                      <a:endParaRPr lang="en-US" sz="1050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5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0.32395</a:t>
                      </a:r>
                      <a:endParaRPr lang="en-US" sz="1050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5D41D2-7130-50AA-AC4A-E91992281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04453"/>
              </p:ext>
            </p:extLst>
          </p:nvPr>
        </p:nvGraphicFramePr>
        <p:xfrm>
          <a:off x="537882" y="5625352"/>
          <a:ext cx="11113714" cy="11016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3 Stack (IOS)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lvl="0">
                        <a:lnSpc>
                          <a:spcPts val="1350"/>
                        </a:lnSpc>
                        <a:buNone/>
                      </a:pP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c_t3_tx_score</a:t>
                      </a:r>
                      <a:endParaRPr lang="it-IT" sz="1400" b="0" i="0" u="none" strike="noStrike" noProof="0" dirty="0" err="1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0.465083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0.472329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0.492957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0.469274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0.453053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0.439109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0.444865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0.45282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0.471015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0.498585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32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66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Questions?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B3C73-6281-2C58-F6BF-9F06ED87A6B7}"/>
              </a:ext>
            </a:extLst>
          </p:cNvPr>
          <p:cNvSpPr txBox="1"/>
          <p:nvPr/>
        </p:nvSpPr>
        <p:spPr>
          <a:xfrm>
            <a:off x="4561114" y="290648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1</a:t>
            </a:r>
          </a:p>
        </p:txBody>
      </p:sp>
    </p:spTree>
    <p:extLst>
      <p:ext uri="{BB962C8B-B14F-4D97-AF65-F5344CB8AC3E}">
        <p14:creationId xmlns:p14="http://schemas.microsoft.com/office/powerpoint/2010/main" val="189616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B77411-DB74-CECD-14AC-7CE996258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02099"/>
              </p:ext>
            </p:extLst>
          </p:nvPr>
        </p:nvGraphicFramePr>
        <p:xfrm>
          <a:off x="551489" y="982516"/>
          <a:ext cx="10473034" cy="3046688"/>
        </p:xfrm>
        <a:graphic>
          <a:graphicData uri="http://schemas.openxmlformats.org/drawingml/2006/table">
            <a:tbl>
              <a:tblPr/>
              <a:tblGrid>
                <a:gridCol w="3744111">
                  <a:extLst>
                    <a:ext uri="{9D8B030D-6E8A-4147-A177-3AD203B41FA5}">
                      <a16:colId xmlns:a16="http://schemas.microsoft.com/office/drawing/2014/main" val="786081169"/>
                    </a:ext>
                  </a:extLst>
                </a:gridCol>
                <a:gridCol w="1832781">
                  <a:extLst>
                    <a:ext uri="{9D8B030D-6E8A-4147-A177-3AD203B41FA5}">
                      <a16:colId xmlns:a16="http://schemas.microsoft.com/office/drawing/2014/main" val="519581642"/>
                    </a:ext>
                  </a:extLst>
                </a:gridCol>
                <a:gridCol w="1701868">
                  <a:extLst>
                    <a:ext uri="{9D8B030D-6E8A-4147-A177-3AD203B41FA5}">
                      <a16:colId xmlns:a16="http://schemas.microsoft.com/office/drawing/2014/main" val="2066399456"/>
                    </a:ext>
                  </a:extLst>
                </a:gridCol>
                <a:gridCol w="1466224">
                  <a:extLst>
                    <a:ext uri="{9D8B030D-6E8A-4147-A177-3AD203B41FA5}">
                      <a16:colId xmlns:a16="http://schemas.microsoft.com/office/drawing/2014/main" val="134618998"/>
                    </a:ext>
                  </a:extLst>
                </a:gridCol>
                <a:gridCol w="1728050">
                  <a:extLst>
                    <a:ext uri="{9D8B030D-6E8A-4147-A177-3AD203B41FA5}">
                      <a16:colId xmlns:a16="http://schemas.microsoft.com/office/drawing/2014/main" val="2439746435"/>
                    </a:ext>
                  </a:extLst>
                </a:gridCol>
              </a:tblGrid>
              <a:tr h="88787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features</a:t>
                      </a: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gini_train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(2024-10-01 - 2025-02-28)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gini_val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(2024-10-01 - 2025-02-28)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gini_test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(2025-03-01 - 2025-04-01)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gini_oot1 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(2025-04-01 - 2025-05-11)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83471"/>
                  </a:ext>
                </a:extLst>
              </a:tr>
              <a:tr h="25042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0.313358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A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0.12981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0.375418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0.248669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80471"/>
                  </a:ext>
                </a:extLst>
              </a:tr>
              <a:tr h="25042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endParaRPr lang="en-IN" sz="1400" b="0" i="0" u="none" strike="noStrike">
                        <a:solidFill>
                          <a:srgbClr val="202124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0.262766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0.216602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0.167224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0.224187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27837"/>
                  </a:ext>
                </a:extLst>
              </a:tr>
              <a:tr h="35287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0.61841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0.634457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0.343321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0.348137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07934"/>
                  </a:ext>
                </a:extLst>
              </a:tr>
              <a:tr h="25042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0.366897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AB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0.202983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A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0.347491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0.303727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48882"/>
                  </a:ext>
                </a:extLst>
              </a:tr>
              <a:tr h="25042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0.618404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0.63316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0.34497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0.348697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994659"/>
                  </a:ext>
                </a:extLst>
              </a:tr>
              <a:tr h="25042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0.623586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0.631755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0.35903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0.361446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75999"/>
                  </a:ext>
                </a:extLst>
              </a:tr>
              <a:tr h="33010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0.623601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0.63489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0.35457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0.359835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458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3EA557-15C8-0DA6-31E9-B37B524BE014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1: Android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9F92E5-FF94-2138-7AC9-AB600E91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1479"/>
              </p:ext>
            </p:extLst>
          </p:nvPr>
        </p:nvGraphicFramePr>
        <p:xfrm>
          <a:off x="557772" y="4207349"/>
          <a:ext cx="10331406" cy="1288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3076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1 Stack (Android)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apps_score</a:t>
                      </a: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0.369286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0.467677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0.466246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0.382244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80E24-E947-C79A-CD5D-86F5AAB7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05758"/>
              </p:ext>
            </p:extLst>
          </p:nvPr>
        </p:nvGraphicFramePr>
        <p:xfrm>
          <a:off x="537882" y="5625352"/>
          <a:ext cx="11113714" cy="11015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1 Stack (Android)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lvl="0">
                        <a:lnSpc>
                          <a:spcPts val="1350"/>
                        </a:lnSpc>
                        <a:buNone/>
                      </a:pPr>
                      <a:r>
                        <a:rPr lang="it-IT" sz="1400" b="0" i="0" u="none" strike="noStrike" noProof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 + cb_demo_score + apps_score</a:t>
                      </a:r>
                      <a:endParaRPr lang="it-IT" sz="1400" b="0" i="0" u="none" strike="noStrike" noProof="0" err="1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0.190878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0.183907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0.192771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0.199639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0.190752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0.210370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0.194729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0.201796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0.188734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0.199516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90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3D56EF-E763-03DD-C1EC-70249075D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41472"/>
              </p:ext>
            </p:extLst>
          </p:nvPr>
        </p:nvGraphicFramePr>
        <p:xfrm>
          <a:off x="862532" y="1128271"/>
          <a:ext cx="10797272" cy="2034382"/>
        </p:xfrm>
        <a:graphic>
          <a:graphicData uri="http://schemas.openxmlformats.org/drawingml/2006/table">
            <a:tbl>
              <a:tblPr/>
              <a:tblGrid>
                <a:gridCol w="2151770">
                  <a:extLst>
                    <a:ext uri="{9D8B030D-6E8A-4147-A177-3AD203B41FA5}">
                      <a16:colId xmlns:a16="http://schemas.microsoft.com/office/drawing/2014/main" val="1513988184"/>
                    </a:ext>
                  </a:extLst>
                </a:gridCol>
                <a:gridCol w="2113344">
                  <a:extLst>
                    <a:ext uri="{9D8B030D-6E8A-4147-A177-3AD203B41FA5}">
                      <a16:colId xmlns:a16="http://schemas.microsoft.com/office/drawing/2014/main" val="2598603095"/>
                    </a:ext>
                  </a:extLst>
                </a:gridCol>
                <a:gridCol w="2151770">
                  <a:extLst>
                    <a:ext uri="{9D8B030D-6E8A-4147-A177-3AD203B41FA5}">
                      <a16:colId xmlns:a16="http://schemas.microsoft.com/office/drawing/2014/main" val="1534320780"/>
                    </a:ext>
                  </a:extLst>
                </a:gridCol>
                <a:gridCol w="2228618">
                  <a:extLst>
                    <a:ext uri="{9D8B030D-6E8A-4147-A177-3AD203B41FA5}">
                      <a16:colId xmlns:a16="http://schemas.microsoft.com/office/drawing/2014/main" val="3531715814"/>
                    </a:ext>
                  </a:extLst>
                </a:gridCol>
                <a:gridCol w="2151770">
                  <a:extLst>
                    <a:ext uri="{9D8B030D-6E8A-4147-A177-3AD203B41FA5}">
                      <a16:colId xmlns:a16="http://schemas.microsoft.com/office/drawing/2014/main" val="159649999"/>
                    </a:ext>
                  </a:extLst>
                </a:gridCol>
              </a:tblGrid>
              <a:tr h="737294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features</a:t>
                      </a: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gini_train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(2024-10-01 - 2025-02-28)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gini_val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(2024-10-01 - 2025-02-28)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gini_test</a:t>
                      </a: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(2025-03-01 - 2025-04-01)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gini_oot1 </a:t>
                      </a:r>
                      <a:r>
                        <a:rPr lang="en-IN" sz="14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(2025-04-01 - 2025-05-11)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762367"/>
                  </a:ext>
                </a:extLst>
              </a:tr>
              <a:tr h="36864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endParaRPr lang="en-IN" sz="1100" b="0" i="0" u="none" strike="noStrike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0.176078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0.200737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0.16487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0.132583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28073"/>
                  </a:ext>
                </a:extLst>
              </a:tr>
              <a:tr h="36864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  <a:endParaRPr lang="en-IN" sz="1100" b="0" i="0" u="none" strike="noStrike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0.278429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0.254746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0.324895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0.24311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6682"/>
                  </a:ext>
                </a:extLst>
              </a:tr>
              <a:tr h="55979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0.312231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0.291713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0.350804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0.271775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74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F81306-ED0B-0A3B-BC3C-A85722835050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1: IOS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D87FE1-E5AF-B860-56EB-E62BDF3A5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16811"/>
              </p:ext>
            </p:extLst>
          </p:nvPr>
        </p:nvGraphicFramePr>
        <p:xfrm>
          <a:off x="557772" y="3871173"/>
          <a:ext cx="11072741" cy="1288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8121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1 Stack (</a:t>
                      </a:r>
                      <a:r>
                        <a:rPr lang="en-IN" sz="1300" b="1" i="0" u="none" strike="noStrike" noProof="0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iOS</a:t>
                      </a:r>
                      <a:r>
                        <a:rPr lang="en-IN" sz="11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0.263780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0.285975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0.218487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0.146678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849835-BF4C-1CC6-1613-A1FB4ACC6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90297"/>
              </p:ext>
            </p:extLst>
          </p:nvPr>
        </p:nvGraphicFramePr>
        <p:xfrm>
          <a:off x="537882" y="5625352"/>
          <a:ext cx="11113714" cy="1090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1 Stack (IOS)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lvl="0">
                        <a:lnSpc>
                          <a:spcPts val="1350"/>
                        </a:lnSpc>
                        <a:buNone/>
                      </a:pPr>
                      <a:r>
                        <a:rPr lang="it-IT" sz="1400" b="0" i="0" u="none" strike="noStrike" noProof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400" b="0" i="0" u="none" strike="noStrike" noProof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400" b="0" i="0" u="none" strike="noStrike" noProof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0.151968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0.147569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0.145088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0.143561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0.141488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0.142614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0.143077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0.141439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0.141803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0.124363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7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2FE5E-8E01-5163-6756-032449E50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D32EC-B68C-EB44-7727-37D0C68F97A9}"/>
              </a:ext>
            </a:extLst>
          </p:cNvPr>
          <p:cNvSpPr txBox="1"/>
          <p:nvPr/>
        </p:nvSpPr>
        <p:spPr>
          <a:xfrm>
            <a:off x="4561114" y="290648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2</a:t>
            </a:r>
          </a:p>
        </p:txBody>
      </p:sp>
    </p:spTree>
    <p:extLst>
      <p:ext uri="{BB962C8B-B14F-4D97-AF65-F5344CB8AC3E}">
        <p14:creationId xmlns:p14="http://schemas.microsoft.com/office/powerpoint/2010/main" val="257806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2894B8-4C7E-2DB9-7F78-3C5055848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85135"/>
              </p:ext>
            </p:extLst>
          </p:nvPr>
        </p:nvGraphicFramePr>
        <p:xfrm>
          <a:off x="555171" y="864045"/>
          <a:ext cx="10961916" cy="5403810"/>
        </p:xfrm>
        <a:graphic>
          <a:graphicData uri="http://schemas.openxmlformats.org/drawingml/2006/table">
            <a:tbl>
              <a:tblPr/>
              <a:tblGrid>
                <a:gridCol w="5279383">
                  <a:extLst>
                    <a:ext uri="{9D8B030D-6E8A-4147-A177-3AD203B41FA5}">
                      <a16:colId xmlns:a16="http://schemas.microsoft.com/office/drawing/2014/main" val="2093344934"/>
                    </a:ext>
                  </a:extLst>
                </a:gridCol>
                <a:gridCol w="1708600">
                  <a:extLst>
                    <a:ext uri="{9D8B030D-6E8A-4147-A177-3AD203B41FA5}">
                      <a16:colId xmlns:a16="http://schemas.microsoft.com/office/drawing/2014/main" val="4156879121"/>
                    </a:ext>
                  </a:extLst>
                </a:gridCol>
                <a:gridCol w="1267051">
                  <a:extLst>
                    <a:ext uri="{9D8B030D-6E8A-4147-A177-3AD203B41FA5}">
                      <a16:colId xmlns:a16="http://schemas.microsoft.com/office/drawing/2014/main" val="714937293"/>
                    </a:ext>
                  </a:extLst>
                </a:gridCol>
                <a:gridCol w="1343842">
                  <a:extLst>
                    <a:ext uri="{9D8B030D-6E8A-4147-A177-3AD203B41FA5}">
                      <a16:colId xmlns:a16="http://schemas.microsoft.com/office/drawing/2014/main" val="4122063440"/>
                    </a:ext>
                  </a:extLst>
                </a:gridCol>
                <a:gridCol w="1363040">
                  <a:extLst>
                    <a:ext uri="{9D8B030D-6E8A-4147-A177-3AD203B41FA5}">
                      <a16:colId xmlns:a16="http://schemas.microsoft.com/office/drawing/2014/main" val="3297225344"/>
                    </a:ext>
                  </a:extLst>
                </a:gridCol>
              </a:tblGrid>
              <a:tr h="7119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features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gini_train</a:t>
                      </a:r>
                      <a:b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6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(2024-10-01 - 2025-02-28)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gini_val</a:t>
                      </a:r>
                      <a:b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6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(2024-10-01 - 2025-02-28)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gini_test</a:t>
                      </a:r>
                      <a:b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6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(2025-03-01 - 2025-03-31)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gini_oot1</a:t>
                      </a:r>
                      <a:b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6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(2025-04-01 - 2025-05-10)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2903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endParaRPr lang="en-IN" sz="1100" b="0" i="0" u="none" strike="noStrike">
                        <a:solidFill>
                          <a:srgbClr val="202124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0.285472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0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0.312994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0.342021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0.287027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41223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endParaRPr lang="en-IN" sz="1100" b="0" i="0" u="none" strike="noStrike">
                        <a:solidFill>
                          <a:srgbClr val="202124"/>
                        </a:solidFill>
                        <a:effectLst/>
                        <a:latin typeface="Consolas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0.269923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0.329088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C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0.254742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0.246216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6227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0.621356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0.651066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0.392239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0.272342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29997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0.203785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0.19066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0.202449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0.231486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50976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0.354923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0.375592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0.402698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0.343018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18563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0.621298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0.651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0.39212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0.272117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55424"/>
                  </a:ext>
                </a:extLst>
              </a:tr>
              <a:tr h="32019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0.31896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9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0.351501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1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0.379581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0.340991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04015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0.631026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0.664692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0.423034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0.293514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64348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fr-FR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0.312643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0.367891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B5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0.307159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5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0.323739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65272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fr-FR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0.627208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0.65778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0.409546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0.302027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8836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0.631198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0.667654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0.416891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0.289865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30230"/>
                  </a:ext>
                </a:extLst>
              </a:tr>
              <a:tr h="49038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0.37726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0.405411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F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0.419797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0.383649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098092"/>
                  </a:ext>
                </a:extLst>
              </a:tr>
              <a:tr h="2688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IN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0.627358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0.657385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0.405271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0.297207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55450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fr-FR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fr-FR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fr-FR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0.635454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0.669629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0.430297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0.30045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86704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1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it-IT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0.63218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0.780078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0.430037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0.308398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82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878703-A5DF-3EFD-EF52-12E4C67FEFF2}"/>
              </a:ext>
            </a:extLst>
          </p:cNvPr>
          <p:cNvSpPr txBox="1"/>
          <p:nvPr/>
        </p:nvSpPr>
        <p:spPr>
          <a:xfrm>
            <a:off x="555171" y="217714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2: Android</a:t>
            </a:r>
          </a:p>
        </p:txBody>
      </p:sp>
    </p:spTree>
    <p:extLst>
      <p:ext uri="{BB962C8B-B14F-4D97-AF65-F5344CB8AC3E}">
        <p14:creationId xmlns:p14="http://schemas.microsoft.com/office/powerpoint/2010/main" val="122749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9BF8-2F66-C97E-4A60-0DAA5E863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3F17B-562E-1605-32DE-50468F158A05}"/>
              </a:ext>
            </a:extLst>
          </p:cNvPr>
          <p:cNvSpPr txBox="1"/>
          <p:nvPr/>
        </p:nvSpPr>
        <p:spPr>
          <a:xfrm>
            <a:off x="555171" y="217714"/>
            <a:ext cx="76308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2: Android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2B4AA5-4CD9-EA12-21E8-BF34B02F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10697"/>
              </p:ext>
            </p:extLst>
          </p:nvPr>
        </p:nvGraphicFramePr>
        <p:xfrm>
          <a:off x="557772" y="1719643"/>
          <a:ext cx="10331406" cy="1441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3076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2 Stack (Android)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2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2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  <a:r>
                        <a:rPr lang="it-IT" sz="12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2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apps_score</a:t>
                      </a:r>
                      <a:r>
                        <a:rPr lang="it-IT" sz="12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tx_c_transaction_score_t2</a:t>
                      </a:r>
                      <a:endParaRPr lang="it-IT" sz="1400" b="0" i="0" u="none" strike="noStrike" noProof="0" dirty="0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5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0.454059</a:t>
                      </a:r>
                      <a:endParaRPr lang="en-US" sz="1050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5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0.284095</a:t>
                      </a:r>
                      <a:endParaRPr lang="en-US" sz="1050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5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0.346939</a:t>
                      </a:r>
                      <a:endParaRPr lang="en-US" sz="1050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5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0.276451</a:t>
                      </a:r>
                      <a:endParaRPr lang="en-US" sz="1050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6E5575-043F-EC7F-9131-53EE287F7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82761"/>
              </p:ext>
            </p:extLst>
          </p:nvPr>
        </p:nvGraphicFramePr>
        <p:xfrm>
          <a:off x="537882" y="3552264"/>
          <a:ext cx="11113714" cy="12895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2 Stack (Android)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2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2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  <a:r>
                        <a:rPr lang="it-IT" sz="12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2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apps_score</a:t>
                      </a:r>
                      <a:r>
                        <a:rPr lang="it-IT" sz="12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tx_c_transaction_score_t2</a:t>
                      </a:r>
                      <a:endParaRPr lang="it-IT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  <a:p>
                      <a:pPr lvl="0">
                        <a:lnSpc>
                          <a:spcPts val="1350"/>
                        </a:lnSpc>
                        <a:buNone/>
                      </a:pPr>
                      <a:endParaRPr lang="it-IT" sz="1400" b="0" i="0" u="none" strike="noStrike" noProof="0" err="1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0.408039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0.441135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0.437932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0.414468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0.432281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0.436097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0.436369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0.438516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0.450218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0.463695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1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1367F7-8F17-96A3-B7BA-B912CBFE4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65413"/>
              </p:ext>
            </p:extLst>
          </p:nvPr>
        </p:nvGraphicFramePr>
        <p:xfrm>
          <a:off x="616323" y="1075764"/>
          <a:ext cx="10610222" cy="2946400"/>
        </p:xfrm>
        <a:graphic>
          <a:graphicData uri="http://schemas.openxmlformats.org/drawingml/2006/table">
            <a:tbl>
              <a:tblPr/>
              <a:tblGrid>
                <a:gridCol w="4694790">
                  <a:extLst>
                    <a:ext uri="{9D8B030D-6E8A-4147-A177-3AD203B41FA5}">
                      <a16:colId xmlns:a16="http://schemas.microsoft.com/office/drawing/2014/main" val="47865916"/>
                    </a:ext>
                  </a:extLst>
                </a:gridCol>
                <a:gridCol w="1525807">
                  <a:extLst>
                    <a:ext uri="{9D8B030D-6E8A-4147-A177-3AD203B41FA5}">
                      <a16:colId xmlns:a16="http://schemas.microsoft.com/office/drawing/2014/main" val="3842615882"/>
                    </a:ext>
                  </a:extLst>
                </a:gridCol>
                <a:gridCol w="1361488">
                  <a:extLst>
                    <a:ext uri="{9D8B030D-6E8A-4147-A177-3AD203B41FA5}">
                      <a16:colId xmlns:a16="http://schemas.microsoft.com/office/drawing/2014/main" val="2401880886"/>
                    </a:ext>
                  </a:extLst>
                </a:gridCol>
                <a:gridCol w="1431910">
                  <a:extLst>
                    <a:ext uri="{9D8B030D-6E8A-4147-A177-3AD203B41FA5}">
                      <a16:colId xmlns:a16="http://schemas.microsoft.com/office/drawing/2014/main" val="1749006544"/>
                    </a:ext>
                  </a:extLst>
                </a:gridCol>
                <a:gridCol w="1596227">
                  <a:extLst>
                    <a:ext uri="{9D8B030D-6E8A-4147-A177-3AD203B41FA5}">
                      <a16:colId xmlns:a16="http://schemas.microsoft.com/office/drawing/2014/main" val="3740609475"/>
                    </a:ext>
                  </a:extLst>
                </a:gridCol>
              </a:tblGrid>
              <a:tr h="65617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features</a:t>
                      </a: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gini_train</a:t>
                      </a:r>
                      <a:b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8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(2024-10-01 - 2025-02-28)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gini_val</a:t>
                      </a:r>
                      <a:b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8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(2024-10-01 - 2025-02-28)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gini_test</a:t>
                      </a:r>
                      <a:b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8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(2025-03-01 - 2025-04-01)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gini_oot1</a:t>
                      </a:r>
                      <a:b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IN" sz="1800" b="1" i="1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(2025-04-01 - 2025-05-11)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51054"/>
                  </a:ext>
                </a:extLst>
              </a:tr>
              <a:tr h="2010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0.190418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0.278502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0.198442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0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0.038266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39851"/>
                  </a:ext>
                </a:extLst>
              </a:tr>
              <a:tr h="2010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cb_demo_score</a:t>
                      </a:r>
                      <a:endParaRPr lang="en-IN" sz="1400" b="0" i="0" u="none" strike="noStrike">
                        <a:solidFill>
                          <a:srgbClr val="202124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0.306689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0.349975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0.245577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0.214399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58500"/>
                  </a:ext>
                </a:extLst>
              </a:tr>
              <a:tr h="2010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0.208132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0.251987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0.176678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0.305944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90523"/>
                  </a:ext>
                </a:extLst>
              </a:tr>
              <a:tr h="211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0.342489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0.418902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0.302086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0.198591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3109"/>
                  </a:ext>
                </a:extLst>
              </a:tr>
              <a:tr h="2010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0.275533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0.326006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0.285701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0.229991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22930"/>
                  </a:ext>
                </a:extLst>
              </a:tr>
              <a:tr h="24341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  <a:r>
                        <a:rPr lang="fr-FR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0.343929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0.391828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0.312813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0.31075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364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400" b="0" i="0" u="none" strike="noStrike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  <a:r>
                        <a:rPr lang="it-IT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tx_c_transaction_score_t2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0.372474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0.436721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0.353201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0.27252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368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77A9F8-3445-19FD-75CC-393A9769EE9A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2: IOS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918113-40D4-86CB-502B-365005781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12593"/>
              </p:ext>
            </p:extLst>
          </p:nvPr>
        </p:nvGraphicFramePr>
        <p:xfrm>
          <a:off x="616323" y="4235823"/>
          <a:ext cx="10462932" cy="15022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81874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096843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096843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096843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096843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096843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096843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2 Stack (IOS)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tx_c_transaction_score_t2e</a:t>
                      </a: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0.35686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0.341495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0.152547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50"/>
                        </a:lnSpc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202124"/>
                          </a:solidFill>
                          <a:effectLst/>
                        </a:rPr>
                        <a:t>0.315898</a:t>
                      </a:r>
                      <a:endParaRPr lang="en-US" dirty="0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8A7C5B-B621-1F23-344A-EBF19A4D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39157"/>
              </p:ext>
            </p:extLst>
          </p:nvPr>
        </p:nvGraphicFramePr>
        <p:xfrm>
          <a:off x="537882" y="5625352"/>
          <a:ext cx="11113714" cy="11015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Beta Trench 2 Stack (IOS)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vl="0">
                        <a:lnSpc>
                          <a:spcPts val="1350"/>
                        </a:lnSpc>
                        <a:buNone/>
                      </a:pP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c_credo_score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</a:t>
                      </a:r>
                      <a:r>
                        <a:rPr lang="it-IT" sz="1400" b="0" i="0" u="none" strike="noStrike" noProof="0" dirty="0" err="1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cb_demo_score</a:t>
                      </a:r>
                      <a:r>
                        <a:rPr lang="it-IT" sz="1400" b="0" i="0" u="none" strike="noStrike" noProof="0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 + tx_c_transaction_score_t2</a:t>
                      </a:r>
                      <a:endParaRPr lang="it-IT" sz="1400" b="0" i="0" u="none" strike="noStrike" noProof="0" dirty="0" err="1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0.50191</a:t>
                      </a: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0.49632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0.469672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0.469672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0.455438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0.465762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0.464285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0.461566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</a:rPr>
                        <a:t>0.467862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202124"/>
                          </a:solidFill>
                          <a:effectLst/>
                          <a:latin typeface="Aptos"/>
                        </a:rPr>
                        <a:t>0.465096</a:t>
                      </a:r>
                      <a:endParaRPr lang="en-US"/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3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E88A-5E21-C36F-58C8-E6B2597B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70C9D-F5F6-0E4B-798C-1DC4DB9275F2}"/>
              </a:ext>
            </a:extLst>
          </p:cNvPr>
          <p:cNvSpPr txBox="1"/>
          <p:nvPr/>
        </p:nvSpPr>
        <p:spPr>
          <a:xfrm>
            <a:off x="4561114" y="290648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3</a:t>
            </a:r>
          </a:p>
        </p:txBody>
      </p:sp>
    </p:spTree>
    <p:extLst>
      <p:ext uri="{BB962C8B-B14F-4D97-AF65-F5344CB8AC3E}">
        <p14:creationId xmlns:p14="http://schemas.microsoft.com/office/powerpoint/2010/main" val="359879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4996b1-2601-4576-adaf-c7aabee466f2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7889757FC44E93109D08D7AA6A62" ma:contentTypeVersion="13" ma:contentTypeDescription="Create a new document." ma:contentTypeScope="" ma:versionID="deb71a09d728c2faba7631bc6d0be1d3">
  <xsd:schema xmlns:xsd="http://www.w3.org/2001/XMLSchema" xmlns:xs="http://www.w3.org/2001/XMLSchema" xmlns:p="http://schemas.microsoft.com/office/2006/metadata/properties" xmlns:ns1="http://schemas.microsoft.com/sharepoint/v3" xmlns:ns3="5f4996b1-2601-4576-adaf-c7aabee466f2" targetNamespace="http://schemas.microsoft.com/office/2006/metadata/properties" ma:root="true" ma:fieldsID="841e5d354e1a072eca560d4c0bde8673" ns1:_="" ns3:_="">
    <xsd:import namespace="http://schemas.microsoft.com/sharepoint/v3"/>
    <xsd:import namespace="5f4996b1-2601-4576-adaf-c7aabee466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96b1-2601-4576-adaf-c7aabee466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8C4C76-E355-4A22-A5C2-B9E6469309EC}">
  <ds:schemaRefs>
    <ds:schemaRef ds:uri="5f4996b1-2601-4576-adaf-c7aabee466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818576-738A-4549-93C0-1E3C05C7D658}">
  <ds:schemaRefs>
    <ds:schemaRef ds:uri="5f4996b1-2601-4576-adaf-c7aabee46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3F37051-0E2D-4C7B-9533-FBB798411F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Cash Beta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Pradeepa P</dc:creator>
  <cp:revision>12</cp:revision>
  <dcterms:created xsi:type="dcterms:W3CDTF">2025-08-26T10:39:07Z</dcterms:created>
  <dcterms:modified xsi:type="dcterms:W3CDTF">2025-09-01T05:26:27Z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0x0101005BAD7889757FC44E93109D08D7AA6A62</vt:lpwstr>
  </property>
</Properties>
</file>