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498" r:id="rId2"/>
    <p:sldId id="730" r:id="rId3"/>
    <p:sldId id="529" r:id="rId4"/>
    <p:sldId id="731" r:id="rId5"/>
    <p:sldId id="302" r:id="rId6"/>
    <p:sldId id="259" r:id="rId7"/>
    <p:sldId id="260" r:id="rId8"/>
    <p:sldId id="261" r:id="rId9"/>
    <p:sldId id="264" r:id="rId10"/>
    <p:sldId id="262" r:id="rId11"/>
    <p:sldId id="499" r:id="rId12"/>
    <p:sldId id="267" r:id="rId13"/>
    <p:sldId id="266" r:id="rId14"/>
    <p:sldId id="263" r:id="rId15"/>
    <p:sldId id="270" r:id="rId16"/>
    <p:sldId id="501" r:id="rId17"/>
    <p:sldId id="265" r:id="rId18"/>
    <p:sldId id="65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1D1"/>
    <a:srgbClr val="785AFF"/>
    <a:srgbClr val="F5F2AB"/>
    <a:srgbClr val="F7F36A"/>
    <a:srgbClr val="D0C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F00C36-0629-4A45-9F88-1463C70F01A8}" v="26" dt="2025-04-10T09:03:34.785"/>
    <p1510:client id="{CD0D21B4-65EC-A8A3-2BCF-92C737BB5B84}" v="524" dt="2025-04-10T09:00:16.805"/>
    <p1510:client id="{DC0DDB20-E37A-F9D8-B183-E559C68EFFE8}" v="35" dt="2025-04-10T09:41:32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wndarya" userId="b5d3d34a-c3dd-4f29-8f7c-1fb43d951dc6" providerId="ADAL" clId="{6DF00C36-0629-4A45-9F88-1463C70F01A8}"/>
    <pc:docChg chg="modSld">
      <pc:chgData name="Sowndarya" userId="b5d3d34a-c3dd-4f29-8f7c-1fb43d951dc6" providerId="ADAL" clId="{6DF00C36-0629-4A45-9F88-1463C70F01A8}" dt="2025-04-10T09:03:34.786" v="25" actId="20577"/>
      <pc:docMkLst>
        <pc:docMk/>
      </pc:docMkLst>
      <pc:sldChg chg="modSp mod">
        <pc:chgData name="Sowndarya" userId="b5d3d34a-c3dd-4f29-8f7c-1fb43d951dc6" providerId="ADAL" clId="{6DF00C36-0629-4A45-9F88-1463C70F01A8}" dt="2025-04-10T09:03:34.786" v="25" actId="20577"/>
        <pc:sldMkLst>
          <pc:docMk/>
          <pc:sldMk cId="2552382731" sldId="302"/>
        </pc:sldMkLst>
        <pc:graphicFrameChg chg="mod modGraphic">
          <ac:chgData name="Sowndarya" userId="b5d3d34a-c3dd-4f29-8f7c-1fb43d951dc6" providerId="ADAL" clId="{6DF00C36-0629-4A45-9F88-1463C70F01A8}" dt="2025-04-10T09:03:34.786" v="25" actId="20577"/>
          <ac:graphicFrameMkLst>
            <pc:docMk/>
            <pc:sldMk cId="2552382731" sldId="302"/>
            <ac:graphicFrameMk id="3" creationId="{C42E0983-20BB-375C-9747-CC044ACC33B4}"/>
          </ac:graphicFrameMkLst>
        </pc:graphicFrameChg>
      </pc:sldChg>
      <pc:sldChg chg="modSp mod">
        <pc:chgData name="Sowndarya" userId="b5d3d34a-c3dd-4f29-8f7c-1fb43d951dc6" providerId="ADAL" clId="{6DF00C36-0629-4A45-9F88-1463C70F01A8}" dt="2025-04-10T08:40:43.941" v="18" actId="1076"/>
        <pc:sldMkLst>
          <pc:docMk/>
          <pc:sldMk cId="1012817199" sldId="731"/>
        </pc:sldMkLst>
        <pc:spChg chg="mod">
          <ac:chgData name="Sowndarya" userId="b5d3d34a-c3dd-4f29-8f7c-1fb43d951dc6" providerId="ADAL" clId="{6DF00C36-0629-4A45-9F88-1463C70F01A8}" dt="2025-04-10T08:40:06.749" v="10" actId="14100"/>
          <ac:spMkLst>
            <pc:docMk/>
            <pc:sldMk cId="1012817199" sldId="731"/>
            <ac:spMk id="8" creationId="{08FF86E1-CC83-7BED-BC23-32135FEA805B}"/>
          </ac:spMkLst>
        </pc:spChg>
        <pc:spChg chg="mod">
          <ac:chgData name="Sowndarya" userId="b5d3d34a-c3dd-4f29-8f7c-1fb43d951dc6" providerId="ADAL" clId="{6DF00C36-0629-4A45-9F88-1463C70F01A8}" dt="2025-04-10T08:40:04.460" v="9" actId="1076"/>
          <ac:spMkLst>
            <pc:docMk/>
            <pc:sldMk cId="1012817199" sldId="731"/>
            <ac:spMk id="9" creationId="{D9105CDF-70BC-CBBB-57A0-FBBE38CAC552}"/>
          </ac:spMkLst>
        </pc:spChg>
        <pc:graphicFrameChg chg="mod modGraphic">
          <ac:chgData name="Sowndarya" userId="b5d3d34a-c3dd-4f29-8f7c-1fb43d951dc6" providerId="ADAL" clId="{6DF00C36-0629-4A45-9F88-1463C70F01A8}" dt="2025-04-10T08:40:43.941" v="18" actId="1076"/>
          <ac:graphicFrameMkLst>
            <pc:docMk/>
            <pc:sldMk cId="1012817199" sldId="731"/>
            <ac:graphicFrameMk id="4" creationId="{00C8B647-5464-F8D8-2926-95FEFCB37276}"/>
          </ac:graphicFrameMkLst>
        </pc:graphicFrameChg>
        <pc:graphicFrameChg chg="mod modGraphic">
          <ac:chgData name="Sowndarya" userId="b5d3d34a-c3dd-4f29-8f7c-1fb43d951dc6" providerId="ADAL" clId="{6DF00C36-0629-4A45-9F88-1463C70F01A8}" dt="2025-04-10T08:39:57.494" v="8" actId="113"/>
          <ac:graphicFrameMkLst>
            <pc:docMk/>
            <pc:sldMk cId="1012817199" sldId="731"/>
            <ac:graphicFrameMk id="6" creationId="{92E035EC-D067-3E0F-9BCC-1DF8562B7388}"/>
          </ac:graphicFrameMkLst>
        </pc:graphicFrameChg>
        <pc:picChg chg="mod">
          <ac:chgData name="Sowndarya" userId="b5d3d34a-c3dd-4f29-8f7c-1fb43d951dc6" providerId="ADAL" clId="{6DF00C36-0629-4A45-9F88-1463C70F01A8}" dt="2025-04-10T08:40:39.395" v="17" actId="1076"/>
          <ac:picMkLst>
            <pc:docMk/>
            <pc:sldMk cId="1012817199" sldId="731"/>
            <ac:picMk id="2054" creationId="{920EAFB4-A7FC-B240-12B7-39E573B98B3C}"/>
          </ac:picMkLst>
        </pc:picChg>
      </pc:sldChg>
    </pc:docChg>
  </pc:docChgLst>
  <pc:docChgLst>
    <pc:chgData name="Biswa" userId="S::bbanik@tonikbank.com::26f52a98-3216-49f8-95c0-92c9bbdc30ba" providerId="AD" clId="Web-{DC0DDB20-E37A-F9D8-B183-E559C68EFFE8}"/>
    <pc:docChg chg="modSld">
      <pc:chgData name="Biswa" userId="S::bbanik@tonikbank.com::26f52a98-3216-49f8-95c0-92c9bbdc30ba" providerId="AD" clId="Web-{DC0DDB20-E37A-F9D8-B183-E559C68EFFE8}" dt="2025-04-10T09:41:32.759" v="8" actId="14100"/>
      <pc:docMkLst>
        <pc:docMk/>
      </pc:docMkLst>
      <pc:sldChg chg="modSp">
        <pc:chgData name="Biswa" userId="S::bbanik@tonikbank.com::26f52a98-3216-49f8-95c0-92c9bbdc30ba" providerId="AD" clId="Web-{DC0DDB20-E37A-F9D8-B183-E559C68EFFE8}" dt="2025-04-10T09:41:32.759" v="8" actId="14100"/>
        <pc:sldMkLst>
          <pc:docMk/>
          <pc:sldMk cId="2692476733" sldId="259"/>
        </pc:sldMkLst>
        <pc:picChg chg="mod">
          <ac:chgData name="Biswa" userId="S::bbanik@tonikbank.com::26f52a98-3216-49f8-95c0-92c9bbdc30ba" providerId="AD" clId="Web-{DC0DDB20-E37A-F9D8-B183-E559C68EFFE8}" dt="2025-04-10T09:41:20.508" v="5" actId="14100"/>
          <ac:picMkLst>
            <pc:docMk/>
            <pc:sldMk cId="2692476733" sldId="259"/>
            <ac:picMk id="2" creationId="{7DFFFD75-BFB2-C101-5AA2-96F2E66B0F1E}"/>
          </ac:picMkLst>
        </pc:picChg>
        <pc:picChg chg="mod">
          <ac:chgData name="Biswa" userId="S::bbanik@tonikbank.com::26f52a98-3216-49f8-95c0-92c9bbdc30ba" providerId="AD" clId="Web-{DC0DDB20-E37A-F9D8-B183-E559C68EFFE8}" dt="2025-04-10T09:41:32.759" v="8" actId="14100"/>
          <ac:picMkLst>
            <pc:docMk/>
            <pc:sldMk cId="2692476733" sldId="259"/>
            <ac:picMk id="5" creationId="{934FCCA9-9F4C-C3EB-63C9-BABD37801963}"/>
          </ac:picMkLst>
        </pc:picChg>
      </pc:sldChg>
      <pc:sldChg chg="modSp">
        <pc:chgData name="Biswa" userId="S::bbanik@tonikbank.com::26f52a98-3216-49f8-95c0-92c9bbdc30ba" providerId="AD" clId="Web-{DC0DDB20-E37A-F9D8-B183-E559C68EFFE8}" dt="2025-04-10T09:40:59.149" v="3"/>
        <pc:sldMkLst>
          <pc:docMk/>
          <pc:sldMk cId="2552382731" sldId="302"/>
        </pc:sldMkLst>
        <pc:graphicFrameChg chg="modGraphic">
          <ac:chgData name="Biswa" userId="S::bbanik@tonikbank.com::26f52a98-3216-49f8-95c0-92c9bbdc30ba" providerId="AD" clId="Web-{DC0DDB20-E37A-F9D8-B183-E559C68EFFE8}" dt="2025-04-10T09:40:59.149" v="3"/>
          <ac:graphicFrameMkLst>
            <pc:docMk/>
            <pc:sldMk cId="2552382731" sldId="302"/>
            <ac:graphicFrameMk id="3" creationId="{C42E0983-20BB-375C-9747-CC044ACC33B4}"/>
          </ac:graphicFrameMkLst>
        </pc:graphicFrameChg>
      </pc:sldChg>
      <pc:sldChg chg="modSp">
        <pc:chgData name="Biswa" userId="S::bbanik@tonikbank.com::26f52a98-3216-49f8-95c0-92c9bbdc30ba" providerId="AD" clId="Web-{DC0DDB20-E37A-F9D8-B183-E559C68EFFE8}" dt="2025-04-10T09:40:13.992" v="1" actId="14100"/>
        <pc:sldMkLst>
          <pc:docMk/>
          <pc:sldMk cId="1012817199" sldId="731"/>
        </pc:sldMkLst>
        <pc:spChg chg="mod">
          <ac:chgData name="Biswa" userId="S::bbanik@tonikbank.com::26f52a98-3216-49f8-95c0-92c9bbdc30ba" providerId="AD" clId="Web-{DC0DDB20-E37A-F9D8-B183-E559C68EFFE8}" dt="2025-04-10T09:40:13.992" v="1" actId="14100"/>
          <ac:spMkLst>
            <pc:docMk/>
            <pc:sldMk cId="1012817199" sldId="731"/>
            <ac:spMk id="9" creationId="{D9105CDF-70BC-CBBB-57A0-FBBE38CAC552}"/>
          </ac:spMkLst>
        </pc:spChg>
      </pc:sldChg>
    </pc:docChg>
  </pc:docChgLst>
  <pc:docChgLst>
    <pc:chgData name="Pradeepa P" userId="S::pparameshvaran@tonikbank.com::ba3c13e9-ce31-4e98-8655-9daa7e0bceff" providerId="AD" clId="Web-{CD0D21B4-65EC-A8A3-2BCF-92C737BB5B84}"/>
    <pc:docChg chg="delSld modSld sldOrd">
      <pc:chgData name="Pradeepa P" userId="S::pparameshvaran@tonikbank.com::ba3c13e9-ce31-4e98-8655-9daa7e0bceff" providerId="AD" clId="Web-{CD0D21B4-65EC-A8A3-2BCF-92C737BB5B84}" dt="2025-04-10T09:00:12.429" v="345" actId="20577"/>
      <pc:docMkLst>
        <pc:docMk/>
      </pc:docMkLst>
      <pc:sldChg chg="addSp delSp modSp">
        <pc:chgData name="Pradeepa P" userId="S::pparameshvaran@tonikbank.com::ba3c13e9-ce31-4e98-8655-9daa7e0bceff" providerId="AD" clId="Web-{CD0D21B4-65EC-A8A3-2BCF-92C737BB5B84}" dt="2025-04-10T08:52:09.633" v="215" actId="1076"/>
        <pc:sldMkLst>
          <pc:docMk/>
          <pc:sldMk cId="2692476733" sldId="259"/>
        </pc:sldMkLst>
        <pc:picChg chg="add mod">
          <ac:chgData name="Pradeepa P" userId="S::pparameshvaran@tonikbank.com::ba3c13e9-ce31-4e98-8655-9daa7e0bceff" providerId="AD" clId="Web-{CD0D21B4-65EC-A8A3-2BCF-92C737BB5B84}" dt="2025-04-10T08:51:27.506" v="211" actId="1076"/>
          <ac:picMkLst>
            <pc:docMk/>
            <pc:sldMk cId="2692476733" sldId="259"/>
            <ac:picMk id="2" creationId="{7DFFFD75-BFB2-C101-5AA2-96F2E66B0F1E}"/>
          </ac:picMkLst>
        </pc:picChg>
        <pc:picChg chg="del">
          <ac:chgData name="Pradeepa P" userId="S::pparameshvaran@tonikbank.com::ba3c13e9-ce31-4e98-8655-9daa7e0bceff" providerId="AD" clId="Web-{CD0D21B4-65EC-A8A3-2BCF-92C737BB5B84}" dt="2025-04-10T08:52:03.398" v="212"/>
          <ac:picMkLst>
            <pc:docMk/>
            <pc:sldMk cId="2692476733" sldId="259"/>
            <ac:picMk id="3" creationId="{92A0FBDA-C800-3973-AFB5-95EC8FEDEDD2}"/>
          </ac:picMkLst>
        </pc:picChg>
        <pc:picChg chg="del">
          <ac:chgData name="Pradeepa P" userId="S::pparameshvaran@tonikbank.com::ba3c13e9-ce31-4e98-8655-9daa7e0bceff" providerId="AD" clId="Web-{CD0D21B4-65EC-A8A3-2BCF-92C737BB5B84}" dt="2025-04-10T08:50:36.458" v="201"/>
          <ac:picMkLst>
            <pc:docMk/>
            <pc:sldMk cId="2692476733" sldId="259"/>
            <ac:picMk id="4" creationId="{A5AC030F-DCC6-93D8-5B3E-26FA5EC451E2}"/>
          </ac:picMkLst>
        </pc:picChg>
        <pc:picChg chg="add mod">
          <ac:chgData name="Pradeepa P" userId="S::pparameshvaran@tonikbank.com::ba3c13e9-ce31-4e98-8655-9daa7e0bceff" providerId="AD" clId="Web-{CD0D21B4-65EC-A8A3-2BCF-92C737BB5B84}" dt="2025-04-10T08:52:09.633" v="215" actId="1076"/>
          <ac:picMkLst>
            <pc:docMk/>
            <pc:sldMk cId="2692476733" sldId="259"/>
            <ac:picMk id="5" creationId="{934FCCA9-9F4C-C3EB-63C9-BABD37801963}"/>
          </ac:picMkLst>
        </pc:picChg>
      </pc:sldChg>
      <pc:sldChg chg="addSp delSp modSp">
        <pc:chgData name="Pradeepa P" userId="S::pparameshvaran@tonikbank.com::ba3c13e9-ce31-4e98-8655-9daa7e0bceff" providerId="AD" clId="Web-{CD0D21B4-65EC-A8A3-2BCF-92C737BB5B84}" dt="2025-04-10T08:36:22.008" v="9" actId="14100"/>
        <pc:sldMkLst>
          <pc:docMk/>
          <pc:sldMk cId="3788261299" sldId="261"/>
        </pc:sldMkLst>
        <pc:picChg chg="add mod">
          <ac:chgData name="Pradeepa P" userId="S::pparameshvaran@tonikbank.com::ba3c13e9-ce31-4e98-8655-9daa7e0bceff" providerId="AD" clId="Web-{CD0D21B4-65EC-A8A3-2BCF-92C737BB5B84}" dt="2025-04-10T08:36:06.992" v="5" actId="1076"/>
          <ac:picMkLst>
            <pc:docMk/>
            <pc:sldMk cId="3788261299" sldId="261"/>
            <ac:picMk id="3" creationId="{128298FC-3536-B1E4-B04F-DB19EAE9F1DC}"/>
          </ac:picMkLst>
        </pc:picChg>
        <pc:picChg chg="del">
          <ac:chgData name="Pradeepa P" userId="S::pparameshvaran@tonikbank.com::ba3c13e9-ce31-4e98-8655-9daa7e0bceff" providerId="AD" clId="Web-{CD0D21B4-65EC-A8A3-2BCF-92C737BB5B84}" dt="2025-04-10T08:35:58.601" v="0"/>
          <ac:picMkLst>
            <pc:docMk/>
            <pc:sldMk cId="3788261299" sldId="261"/>
            <ac:picMk id="4" creationId="{62F4BD38-9AD5-3F23-02C8-12648972BC3D}"/>
          </ac:picMkLst>
        </pc:picChg>
        <pc:picChg chg="del">
          <ac:chgData name="Pradeepa P" userId="S::pparameshvaran@tonikbank.com::ba3c13e9-ce31-4e98-8655-9daa7e0bceff" providerId="AD" clId="Web-{CD0D21B4-65EC-A8A3-2BCF-92C737BB5B84}" dt="2025-04-10T08:36:08.055" v="6"/>
          <ac:picMkLst>
            <pc:docMk/>
            <pc:sldMk cId="3788261299" sldId="261"/>
            <ac:picMk id="5" creationId="{8055C53D-299B-B080-C893-33118D54770B}"/>
          </ac:picMkLst>
        </pc:picChg>
        <pc:picChg chg="add mod">
          <ac:chgData name="Pradeepa P" userId="S::pparameshvaran@tonikbank.com::ba3c13e9-ce31-4e98-8655-9daa7e0bceff" providerId="AD" clId="Web-{CD0D21B4-65EC-A8A3-2BCF-92C737BB5B84}" dt="2025-04-10T08:36:22.008" v="9" actId="14100"/>
          <ac:picMkLst>
            <pc:docMk/>
            <pc:sldMk cId="3788261299" sldId="261"/>
            <ac:picMk id="7" creationId="{A2872EB5-592F-7521-5941-46E4CF7C39D4}"/>
          </ac:picMkLst>
        </pc:picChg>
      </pc:sldChg>
      <pc:sldChg chg="addSp delSp modSp">
        <pc:chgData name="Pradeepa P" userId="S::pparameshvaran@tonikbank.com::ba3c13e9-ce31-4e98-8655-9daa7e0bceff" providerId="AD" clId="Web-{CD0D21B4-65EC-A8A3-2BCF-92C737BB5B84}" dt="2025-04-10T08:59:48.710" v="329" actId="20577"/>
        <pc:sldMkLst>
          <pc:docMk/>
          <pc:sldMk cId="2065494465" sldId="262"/>
        </pc:sldMkLst>
        <pc:spChg chg="mod">
          <ac:chgData name="Pradeepa P" userId="S::pparameshvaran@tonikbank.com::ba3c13e9-ce31-4e98-8655-9daa7e0bceff" providerId="AD" clId="Web-{CD0D21B4-65EC-A8A3-2BCF-92C737BB5B84}" dt="2025-04-10T08:59:48.710" v="329" actId="20577"/>
          <ac:spMkLst>
            <pc:docMk/>
            <pc:sldMk cId="2065494465" sldId="262"/>
            <ac:spMk id="4" creationId="{551232CE-D8E9-ECFE-AA69-13CB69AEA527}"/>
          </ac:spMkLst>
        </pc:spChg>
        <pc:picChg chg="del">
          <ac:chgData name="Pradeepa P" userId="S::pparameshvaran@tonikbank.com::ba3c13e9-ce31-4e98-8655-9daa7e0bceff" providerId="AD" clId="Web-{CD0D21B4-65EC-A8A3-2BCF-92C737BB5B84}" dt="2025-04-10T08:36:32.571" v="10"/>
          <ac:picMkLst>
            <pc:docMk/>
            <pc:sldMk cId="2065494465" sldId="262"/>
            <ac:picMk id="3" creationId="{4E2DF14E-91E5-6F9B-E16E-D440FFFB3537}"/>
          </ac:picMkLst>
        </pc:picChg>
        <pc:picChg chg="add mod">
          <ac:chgData name="Pradeepa P" userId="S::pparameshvaran@tonikbank.com::ba3c13e9-ce31-4e98-8655-9daa7e0bceff" providerId="AD" clId="Web-{CD0D21B4-65EC-A8A3-2BCF-92C737BB5B84}" dt="2025-04-10T08:37:00.713" v="16" actId="1076"/>
          <ac:picMkLst>
            <pc:docMk/>
            <pc:sldMk cId="2065494465" sldId="262"/>
            <ac:picMk id="5" creationId="{DBB9394C-8E39-88A7-8E54-82DD41F508CC}"/>
          </ac:picMkLst>
        </pc:picChg>
        <pc:picChg chg="del">
          <ac:chgData name="Pradeepa P" userId="S::pparameshvaran@tonikbank.com::ba3c13e9-ce31-4e98-8655-9daa7e0bceff" providerId="AD" clId="Web-{CD0D21B4-65EC-A8A3-2BCF-92C737BB5B84}" dt="2025-04-10T08:37:01.869" v="17"/>
          <ac:picMkLst>
            <pc:docMk/>
            <pc:sldMk cId="2065494465" sldId="262"/>
            <ac:picMk id="7" creationId="{75F8B340-84A2-8893-2042-AC13ED273B67}"/>
          </ac:picMkLst>
        </pc:picChg>
        <pc:picChg chg="add mod">
          <ac:chgData name="Pradeepa P" userId="S::pparameshvaran@tonikbank.com::ba3c13e9-ce31-4e98-8655-9daa7e0bceff" providerId="AD" clId="Web-{CD0D21B4-65EC-A8A3-2BCF-92C737BB5B84}" dt="2025-04-10T08:37:12.385" v="21" actId="1076"/>
          <ac:picMkLst>
            <pc:docMk/>
            <pc:sldMk cId="2065494465" sldId="262"/>
            <ac:picMk id="8" creationId="{CF142027-DCBB-2C5F-C2A1-85E217E19AE7}"/>
          </ac:picMkLst>
        </pc:picChg>
        <pc:picChg chg="mod">
          <ac:chgData name="Pradeepa P" userId="S::pparameshvaran@tonikbank.com::ba3c13e9-ce31-4e98-8655-9daa7e0bceff" providerId="AD" clId="Web-{CD0D21B4-65EC-A8A3-2BCF-92C737BB5B84}" dt="2025-04-10T08:37:15.588" v="22" actId="1076"/>
          <ac:picMkLst>
            <pc:docMk/>
            <pc:sldMk cId="2065494465" sldId="262"/>
            <ac:picMk id="9" creationId="{27A6F16A-B1A8-6087-1CB5-44F37CC3AFE6}"/>
          </ac:picMkLst>
        </pc:picChg>
      </pc:sldChg>
      <pc:sldChg chg="addSp delSp modSp">
        <pc:chgData name="Pradeepa P" userId="S::pparameshvaran@tonikbank.com::ba3c13e9-ce31-4e98-8655-9daa7e0bceff" providerId="AD" clId="Web-{CD0D21B4-65EC-A8A3-2BCF-92C737BB5B84}" dt="2025-04-10T09:00:01.976" v="338" actId="20577"/>
        <pc:sldMkLst>
          <pc:docMk/>
          <pc:sldMk cId="438599749" sldId="263"/>
        </pc:sldMkLst>
        <pc:spChg chg="mod">
          <ac:chgData name="Pradeepa P" userId="S::pparameshvaran@tonikbank.com::ba3c13e9-ce31-4e98-8655-9daa7e0bceff" providerId="AD" clId="Web-{CD0D21B4-65EC-A8A3-2BCF-92C737BB5B84}" dt="2025-04-10T09:00:01.976" v="338" actId="20577"/>
          <ac:spMkLst>
            <pc:docMk/>
            <pc:sldMk cId="438599749" sldId="263"/>
            <ac:spMk id="3" creationId="{FA4776E9-0DED-39F1-9829-A014448BDAC6}"/>
          </ac:spMkLst>
        </pc:spChg>
        <pc:picChg chg="del">
          <ac:chgData name="Pradeepa P" userId="S::pparameshvaran@tonikbank.com::ba3c13e9-ce31-4e98-8655-9daa7e0bceff" providerId="AD" clId="Web-{CD0D21B4-65EC-A8A3-2BCF-92C737BB5B84}" dt="2025-04-10T08:37:21.979" v="23"/>
          <ac:picMkLst>
            <pc:docMk/>
            <pc:sldMk cId="438599749" sldId="263"/>
            <ac:picMk id="2" creationId="{4F076244-D621-B1C2-9FFC-5BA0CCD19E1E}"/>
          </ac:picMkLst>
        </pc:picChg>
        <pc:picChg chg="add mod">
          <ac:chgData name="Pradeepa P" userId="S::pparameshvaran@tonikbank.com::ba3c13e9-ce31-4e98-8655-9daa7e0bceff" providerId="AD" clId="Web-{CD0D21B4-65EC-A8A3-2BCF-92C737BB5B84}" dt="2025-04-10T08:37:29.823" v="28" actId="1076"/>
          <ac:picMkLst>
            <pc:docMk/>
            <pc:sldMk cId="438599749" sldId="263"/>
            <ac:picMk id="5" creationId="{E914C804-8EF8-BE51-20D0-849CF999149D}"/>
          </ac:picMkLst>
        </pc:picChg>
        <pc:picChg chg="del">
          <ac:chgData name="Pradeepa P" userId="S::pparameshvaran@tonikbank.com::ba3c13e9-ce31-4e98-8655-9daa7e0bceff" providerId="AD" clId="Web-{CD0D21B4-65EC-A8A3-2BCF-92C737BB5B84}" dt="2025-04-10T08:37:31.011" v="29"/>
          <ac:picMkLst>
            <pc:docMk/>
            <pc:sldMk cId="438599749" sldId="263"/>
            <ac:picMk id="6" creationId="{ED15ADCC-6EFC-6B5E-CBC6-C1D130A740F6}"/>
          </ac:picMkLst>
        </pc:picChg>
        <pc:picChg chg="add mod">
          <ac:chgData name="Pradeepa P" userId="S::pparameshvaran@tonikbank.com::ba3c13e9-ce31-4e98-8655-9daa7e0bceff" providerId="AD" clId="Web-{CD0D21B4-65EC-A8A3-2BCF-92C737BB5B84}" dt="2025-04-10T08:37:45.730" v="32" actId="14100"/>
          <ac:picMkLst>
            <pc:docMk/>
            <pc:sldMk cId="438599749" sldId="263"/>
            <ac:picMk id="7" creationId="{00ABAED3-702F-7240-7F3D-90D86701E3B3}"/>
          </ac:picMkLst>
        </pc:picChg>
      </pc:sldChg>
      <pc:sldChg chg="addSp delSp modSp ord">
        <pc:chgData name="Pradeepa P" userId="S::pparameshvaran@tonikbank.com::ba3c13e9-ce31-4e98-8655-9daa7e0bceff" providerId="AD" clId="Web-{CD0D21B4-65EC-A8A3-2BCF-92C737BB5B84}" dt="2025-04-10T08:59:44.632" v="327" actId="20577"/>
        <pc:sldMkLst>
          <pc:docMk/>
          <pc:sldMk cId="3253322273" sldId="264"/>
        </pc:sldMkLst>
        <pc:spChg chg="mod">
          <ac:chgData name="Pradeepa P" userId="S::pparameshvaran@tonikbank.com::ba3c13e9-ce31-4e98-8655-9daa7e0bceff" providerId="AD" clId="Web-{CD0D21B4-65EC-A8A3-2BCF-92C737BB5B84}" dt="2025-04-10T08:59:44.632" v="327" actId="20577"/>
          <ac:spMkLst>
            <pc:docMk/>
            <pc:sldMk cId="3253322273" sldId="264"/>
            <ac:spMk id="3" creationId="{88888D61-C1D8-A5AD-4F90-7B1BAE0E7A44}"/>
          </ac:spMkLst>
        </pc:spChg>
        <pc:picChg chg="del">
          <ac:chgData name="Pradeepa P" userId="S::pparameshvaran@tonikbank.com::ba3c13e9-ce31-4e98-8655-9daa7e0bceff" providerId="AD" clId="Web-{CD0D21B4-65EC-A8A3-2BCF-92C737BB5B84}" dt="2025-04-10T08:37:53.652" v="34"/>
          <ac:picMkLst>
            <pc:docMk/>
            <pc:sldMk cId="3253322273" sldId="264"/>
            <ac:picMk id="2" creationId="{CAD6CB87-652A-1D0E-5B15-596BFC9F0213}"/>
          </ac:picMkLst>
        </pc:picChg>
        <pc:picChg chg="add mod">
          <ac:chgData name="Pradeepa P" userId="S::pparameshvaran@tonikbank.com::ba3c13e9-ce31-4e98-8655-9daa7e0bceff" providerId="AD" clId="Web-{CD0D21B4-65EC-A8A3-2BCF-92C737BB5B84}" dt="2025-04-10T08:38:02.449" v="38" actId="1076"/>
          <ac:picMkLst>
            <pc:docMk/>
            <pc:sldMk cId="3253322273" sldId="264"/>
            <ac:picMk id="4" creationId="{6141ADA4-AEA0-4F7C-047B-D2E2CF213EDC}"/>
          </ac:picMkLst>
        </pc:picChg>
        <pc:picChg chg="del">
          <ac:chgData name="Pradeepa P" userId="S::pparameshvaran@tonikbank.com::ba3c13e9-ce31-4e98-8655-9daa7e0bceff" providerId="AD" clId="Web-{CD0D21B4-65EC-A8A3-2BCF-92C737BB5B84}" dt="2025-04-10T08:37:48.417" v="33"/>
          <ac:picMkLst>
            <pc:docMk/>
            <pc:sldMk cId="3253322273" sldId="264"/>
            <ac:picMk id="5" creationId="{EE7AE8A3-7A11-2C98-DF33-34AB74CC90F3}"/>
          </ac:picMkLst>
        </pc:picChg>
        <pc:picChg chg="add mod">
          <ac:chgData name="Pradeepa P" userId="S::pparameshvaran@tonikbank.com::ba3c13e9-ce31-4e98-8655-9daa7e0bceff" providerId="AD" clId="Web-{CD0D21B4-65EC-A8A3-2BCF-92C737BB5B84}" dt="2025-04-10T08:38:15.184" v="41" actId="1076"/>
          <ac:picMkLst>
            <pc:docMk/>
            <pc:sldMk cId="3253322273" sldId="264"/>
            <ac:picMk id="6" creationId="{07A94E12-BF24-1222-1B0E-F5B5AD39988A}"/>
          </ac:picMkLst>
        </pc:picChg>
      </pc:sldChg>
      <pc:sldChg chg="addSp delSp modSp">
        <pc:chgData name="Pradeepa P" userId="S::pparameshvaran@tonikbank.com::ba3c13e9-ce31-4e98-8655-9daa7e0bceff" providerId="AD" clId="Web-{CD0D21B4-65EC-A8A3-2BCF-92C737BB5B84}" dt="2025-04-10T09:00:12.429" v="345" actId="20577"/>
        <pc:sldMkLst>
          <pc:docMk/>
          <pc:sldMk cId="3833214031" sldId="265"/>
        </pc:sldMkLst>
        <pc:spChg chg="mod">
          <ac:chgData name="Pradeepa P" userId="S::pparameshvaran@tonikbank.com::ba3c13e9-ce31-4e98-8655-9daa7e0bceff" providerId="AD" clId="Web-{CD0D21B4-65EC-A8A3-2BCF-92C737BB5B84}" dt="2025-04-10T09:00:12.429" v="345" actId="20577"/>
          <ac:spMkLst>
            <pc:docMk/>
            <pc:sldMk cId="3833214031" sldId="265"/>
            <ac:spMk id="3" creationId="{4FEEBF00-5C00-4FE2-C617-6B3D9012A762}"/>
          </ac:spMkLst>
        </pc:spChg>
        <pc:picChg chg="del">
          <ac:chgData name="Pradeepa P" userId="S::pparameshvaran@tonikbank.com::ba3c13e9-ce31-4e98-8655-9daa7e0bceff" providerId="AD" clId="Web-{CD0D21B4-65EC-A8A3-2BCF-92C737BB5B84}" dt="2025-04-10T08:39:14.342" v="54"/>
          <ac:picMkLst>
            <pc:docMk/>
            <pc:sldMk cId="3833214031" sldId="265"/>
            <ac:picMk id="2" creationId="{6999285C-4C44-B19E-78F4-5F9373E636D4}"/>
          </ac:picMkLst>
        </pc:picChg>
        <pc:picChg chg="add mod">
          <ac:chgData name="Pradeepa P" userId="S::pparameshvaran@tonikbank.com::ba3c13e9-ce31-4e98-8655-9daa7e0bceff" providerId="AD" clId="Web-{CD0D21B4-65EC-A8A3-2BCF-92C737BB5B84}" dt="2025-04-10T08:39:28.655" v="59" actId="14100"/>
          <ac:picMkLst>
            <pc:docMk/>
            <pc:sldMk cId="3833214031" sldId="265"/>
            <ac:picMk id="5" creationId="{CDFADF9F-A646-C38B-AFC0-90DB08F61B80}"/>
          </ac:picMkLst>
        </pc:picChg>
        <pc:picChg chg="del">
          <ac:chgData name="Pradeepa P" userId="S::pparameshvaran@tonikbank.com::ba3c13e9-ce31-4e98-8655-9daa7e0bceff" providerId="AD" clId="Web-{CD0D21B4-65EC-A8A3-2BCF-92C737BB5B84}" dt="2025-04-10T08:39:19.358" v="58"/>
          <ac:picMkLst>
            <pc:docMk/>
            <pc:sldMk cId="3833214031" sldId="265"/>
            <ac:picMk id="6" creationId="{F0B77AAE-0EC8-ECD3-52CA-C29D4BAB99DE}"/>
          </ac:picMkLst>
        </pc:picChg>
        <pc:picChg chg="add mod">
          <ac:chgData name="Pradeepa P" userId="S::pparameshvaran@tonikbank.com::ba3c13e9-ce31-4e98-8655-9daa7e0bceff" providerId="AD" clId="Web-{CD0D21B4-65EC-A8A3-2BCF-92C737BB5B84}" dt="2025-04-10T08:39:34.765" v="63" actId="1076"/>
          <ac:picMkLst>
            <pc:docMk/>
            <pc:sldMk cId="3833214031" sldId="265"/>
            <ac:picMk id="7" creationId="{235C8F2D-255D-9D30-6680-EF5900C6E04C}"/>
          </ac:picMkLst>
        </pc:picChg>
      </pc:sldChg>
      <pc:sldChg chg="addSp delSp modSp ord">
        <pc:chgData name="Pradeepa P" userId="S::pparameshvaran@tonikbank.com::ba3c13e9-ce31-4e98-8655-9daa7e0bceff" providerId="AD" clId="Web-{CD0D21B4-65EC-A8A3-2BCF-92C737BB5B84}" dt="2025-04-10T08:59:58.101" v="336" actId="20577"/>
        <pc:sldMkLst>
          <pc:docMk/>
          <pc:sldMk cId="4129420450" sldId="266"/>
        </pc:sldMkLst>
        <pc:spChg chg="mod">
          <ac:chgData name="Pradeepa P" userId="S::pparameshvaran@tonikbank.com::ba3c13e9-ce31-4e98-8655-9daa7e0bceff" providerId="AD" clId="Web-{CD0D21B4-65EC-A8A3-2BCF-92C737BB5B84}" dt="2025-04-10T08:59:58.101" v="336" actId="20577"/>
          <ac:spMkLst>
            <pc:docMk/>
            <pc:sldMk cId="4129420450" sldId="266"/>
            <ac:spMk id="4" creationId="{5125DAFF-FB49-EFBB-70F4-857670B433B8}"/>
          </ac:spMkLst>
        </pc:spChg>
        <pc:picChg chg="add mod">
          <ac:chgData name="Pradeepa P" userId="S::pparameshvaran@tonikbank.com::ba3c13e9-ce31-4e98-8655-9daa7e0bceff" providerId="AD" clId="Web-{CD0D21B4-65EC-A8A3-2BCF-92C737BB5B84}" dt="2025-04-10T08:38:47.576" v="49" actId="1076"/>
          <ac:picMkLst>
            <pc:docMk/>
            <pc:sldMk cId="4129420450" sldId="266"/>
            <ac:picMk id="2" creationId="{EAA043BE-B68A-375D-6040-6CFF379DC9A4}"/>
          </ac:picMkLst>
        </pc:picChg>
        <pc:picChg chg="add mod">
          <ac:chgData name="Pradeepa P" userId="S::pparameshvaran@tonikbank.com::ba3c13e9-ce31-4e98-8655-9daa7e0bceff" providerId="AD" clId="Web-{CD0D21B4-65EC-A8A3-2BCF-92C737BB5B84}" dt="2025-04-10T08:39:04.061" v="53" actId="1076"/>
          <ac:picMkLst>
            <pc:docMk/>
            <pc:sldMk cId="4129420450" sldId="266"/>
            <ac:picMk id="3" creationId="{673767A1-D4B2-E634-7BB5-F8B00C915813}"/>
          </ac:picMkLst>
        </pc:picChg>
        <pc:picChg chg="del">
          <ac:chgData name="Pradeepa P" userId="S::pparameshvaran@tonikbank.com::ba3c13e9-ce31-4e98-8655-9daa7e0bceff" providerId="AD" clId="Web-{CD0D21B4-65EC-A8A3-2BCF-92C737BB5B84}" dt="2025-04-10T08:38:37.716" v="44"/>
          <ac:picMkLst>
            <pc:docMk/>
            <pc:sldMk cId="4129420450" sldId="266"/>
            <ac:picMk id="5" creationId="{56EAF5CF-0678-8943-95B4-1DCFF0C848AC}"/>
          </ac:picMkLst>
        </pc:picChg>
        <pc:picChg chg="del">
          <ac:chgData name="Pradeepa P" userId="S::pparameshvaran@tonikbank.com::ba3c13e9-ce31-4e98-8655-9daa7e0bceff" providerId="AD" clId="Web-{CD0D21B4-65EC-A8A3-2BCF-92C737BB5B84}" dt="2025-04-10T08:38:49.904" v="50"/>
          <ac:picMkLst>
            <pc:docMk/>
            <pc:sldMk cId="4129420450" sldId="266"/>
            <ac:picMk id="6" creationId="{3BBDE0DC-7A52-13AA-7463-D13F1A5119D5}"/>
          </ac:picMkLst>
        </pc:picChg>
      </pc:sldChg>
      <pc:sldChg chg="addSp delSp modSp ord">
        <pc:chgData name="Pradeepa P" userId="S::pparameshvaran@tonikbank.com::ba3c13e9-ce31-4e98-8655-9daa7e0bceff" providerId="AD" clId="Web-{CD0D21B4-65EC-A8A3-2BCF-92C737BB5B84}" dt="2025-04-10T08:59:55.226" v="333" actId="20577"/>
        <pc:sldMkLst>
          <pc:docMk/>
          <pc:sldMk cId="1566367505" sldId="267"/>
        </pc:sldMkLst>
        <pc:spChg chg="mod">
          <ac:chgData name="Pradeepa P" userId="S::pparameshvaran@tonikbank.com::ba3c13e9-ce31-4e98-8655-9daa7e0bceff" providerId="AD" clId="Web-{CD0D21B4-65EC-A8A3-2BCF-92C737BB5B84}" dt="2025-04-10T08:59:55.226" v="333" actId="20577"/>
          <ac:spMkLst>
            <pc:docMk/>
            <pc:sldMk cId="1566367505" sldId="267"/>
            <ac:spMk id="4" creationId="{3B7BAAAA-9351-8514-9252-0A9AD1C12740}"/>
          </ac:spMkLst>
        </pc:spChg>
        <pc:picChg chg="del">
          <ac:chgData name="Pradeepa P" userId="S::pparameshvaran@tonikbank.com::ba3c13e9-ce31-4e98-8655-9daa7e0bceff" providerId="AD" clId="Web-{CD0D21B4-65EC-A8A3-2BCF-92C737BB5B84}" dt="2025-04-10T08:40:55.689" v="85"/>
          <ac:picMkLst>
            <pc:docMk/>
            <pc:sldMk cId="1566367505" sldId="267"/>
            <ac:picMk id="2" creationId="{BFE8FE2A-9BC5-0967-0CA3-4784129DDF12}"/>
          </ac:picMkLst>
        </pc:picChg>
        <pc:picChg chg="add mod">
          <ac:chgData name="Pradeepa P" userId="S::pparameshvaran@tonikbank.com::ba3c13e9-ce31-4e98-8655-9daa7e0bceff" providerId="AD" clId="Web-{CD0D21B4-65EC-A8A3-2BCF-92C737BB5B84}" dt="2025-04-10T08:41:16.455" v="89" actId="1076"/>
          <ac:picMkLst>
            <pc:docMk/>
            <pc:sldMk cId="1566367505" sldId="267"/>
            <ac:picMk id="3" creationId="{AAD3C236-FEA5-54AE-1F01-F1D9659D16F2}"/>
          </ac:picMkLst>
        </pc:picChg>
        <pc:picChg chg="del">
          <ac:chgData name="Pradeepa P" userId="S::pparameshvaran@tonikbank.com::ba3c13e9-ce31-4e98-8655-9daa7e0bceff" providerId="AD" clId="Web-{CD0D21B4-65EC-A8A3-2BCF-92C737BB5B84}" dt="2025-04-10T08:40:47.454" v="79"/>
          <ac:picMkLst>
            <pc:docMk/>
            <pc:sldMk cId="1566367505" sldId="267"/>
            <ac:picMk id="5" creationId="{C23801A2-0C16-7CDC-716E-90C344CCBFBA}"/>
          </ac:picMkLst>
        </pc:picChg>
        <pc:picChg chg="add mod">
          <ac:chgData name="Pradeepa P" userId="S::pparameshvaran@tonikbank.com::ba3c13e9-ce31-4e98-8655-9daa7e0bceff" providerId="AD" clId="Web-{CD0D21B4-65EC-A8A3-2BCF-92C737BB5B84}" dt="2025-04-10T08:41:13.580" v="88" actId="1076"/>
          <ac:picMkLst>
            <pc:docMk/>
            <pc:sldMk cId="1566367505" sldId="267"/>
            <ac:picMk id="7" creationId="{FEF4CE0E-B245-1F1E-57EC-A3506FB94F3A}"/>
          </ac:picMkLst>
        </pc:picChg>
      </pc:sldChg>
      <pc:sldChg chg="del">
        <pc:chgData name="Pradeepa P" userId="S::pparameshvaran@tonikbank.com::ba3c13e9-ce31-4e98-8655-9daa7e0bceff" providerId="AD" clId="Web-{CD0D21B4-65EC-A8A3-2BCF-92C737BB5B84}" dt="2025-04-10T08:42:48.552" v="110"/>
        <pc:sldMkLst>
          <pc:docMk/>
          <pc:sldMk cId="559079837" sldId="269"/>
        </pc:sldMkLst>
      </pc:sldChg>
      <pc:sldChg chg="addSp delSp modSp ord">
        <pc:chgData name="Pradeepa P" userId="S::pparameshvaran@tonikbank.com::ba3c13e9-ce31-4e98-8655-9daa7e0bceff" providerId="AD" clId="Web-{CD0D21B4-65EC-A8A3-2BCF-92C737BB5B84}" dt="2025-04-10T09:00:06.007" v="340" actId="20577"/>
        <pc:sldMkLst>
          <pc:docMk/>
          <pc:sldMk cId="934970244" sldId="270"/>
        </pc:sldMkLst>
        <pc:spChg chg="mod">
          <ac:chgData name="Pradeepa P" userId="S::pparameshvaran@tonikbank.com::ba3c13e9-ce31-4e98-8655-9daa7e0bceff" providerId="AD" clId="Web-{CD0D21B4-65EC-A8A3-2BCF-92C737BB5B84}" dt="2025-04-10T09:00:06.007" v="340" actId="20577"/>
          <ac:spMkLst>
            <pc:docMk/>
            <pc:sldMk cId="934970244" sldId="270"/>
            <ac:spMk id="3" creationId="{36E07E40-3B26-9231-C221-7D09ADDF6CCE}"/>
          </ac:spMkLst>
        </pc:spChg>
        <pc:picChg chg="del">
          <ac:chgData name="Pradeepa P" userId="S::pparameshvaran@tonikbank.com::ba3c13e9-ce31-4e98-8655-9daa7e0bceff" providerId="AD" clId="Web-{CD0D21B4-65EC-A8A3-2BCF-92C737BB5B84}" dt="2025-04-10T08:41:22.565" v="90"/>
          <ac:picMkLst>
            <pc:docMk/>
            <pc:sldMk cId="934970244" sldId="270"/>
            <ac:picMk id="2" creationId="{ED9E2D73-A634-AB11-5143-F6BCAA61B9D4}"/>
          </ac:picMkLst>
        </pc:picChg>
        <pc:picChg chg="add mod">
          <ac:chgData name="Pradeepa P" userId="S::pparameshvaran@tonikbank.com::ba3c13e9-ce31-4e98-8655-9daa7e0bceff" providerId="AD" clId="Web-{CD0D21B4-65EC-A8A3-2BCF-92C737BB5B84}" dt="2025-04-10T08:41:32.972" v="95" actId="1076"/>
          <ac:picMkLst>
            <pc:docMk/>
            <pc:sldMk cId="934970244" sldId="270"/>
            <ac:picMk id="5" creationId="{3AE621C7-5621-DCF6-0F35-6F26BFBCD0C1}"/>
          </ac:picMkLst>
        </pc:picChg>
        <pc:picChg chg="del">
          <ac:chgData name="Pradeepa P" userId="S::pparameshvaran@tonikbank.com::ba3c13e9-ce31-4e98-8655-9daa7e0bceff" providerId="AD" clId="Web-{CD0D21B4-65EC-A8A3-2BCF-92C737BB5B84}" dt="2025-04-10T08:41:34.143" v="96"/>
          <ac:picMkLst>
            <pc:docMk/>
            <pc:sldMk cId="934970244" sldId="270"/>
            <ac:picMk id="6" creationId="{C764F95D-8D83-E7FC-A60B-F49742B8F4AC}"/>
          </ac:picMkLst>
        </pc:picChg>
        <pc:picChg chg="add mod">
          <ac:chgData name="Pradeepa P" userId="S::pparameshvaran@tonikbank.com::ba3c13e9-ce31-4e98-8655-9daa7e0bceff" providerId="AD" clId="Web-{CD0D21B4-65EC-A8A3-2BCF-92C737BB5B84}" dt="2025-04-10T08:41:44.909" v="99" actId="1076"/>
          <ac:picMkLst>
            <pc:docMk/>
            <pc:sldMk cId="934970244" sldId="270"/>
            <ac:picMk id="7" creationId="{54DA46CC-2507-D1E4-5B98-BEC9EDB99065}"/>
          </ac:picMkLst>
        </pc:picChg>
      </pc:sldChg>
      <pc:sldChg chg="modSp">
        <pc:chgData name="Pradeepa P" userId="S::pparameshvaran@tonikbank.com::ba3c13e9-ce31-4e98-8655-9daa7e0bceff" providerId="AD" clId="Web-{CD0D21B4-65EC-A8A3-2BCF-92C737BB5B84}" dt="2025-04-10T08:49:44.972" v="140"/>
        <pc:sldMkLst>
          <pc:docMk/>
          <pc:sldMk cId="2552382731" sldId="302"/>
        </pc:sldMkLst>
        <pc:graphicFrameChg chg="mod modGraphic">
          <ac:chgData name="Pradeepa P" userId="S::pparameshvaran@tonikbank.com::ba3c13e9-ce31-4e98-8655-9daa7e0bceff" providerId="AD" clId="Web-{CD0D21B4-65EC-A8A3-2BCF-92C737BB5B84}" dt="2025-04-10T08:49:44.972" v="140"/>
          <ac:graphicFrameMkLst>
            <pc:docMk/>
            <pc:sldMk cId="2552382731" sldId="302"/>
            <ac:graphicFrameMk id="3" creationId="{C42E0983-20BB-375C-9747-CC044ACC33B4}"/>
          </ac:graphicFrameMkLst>
        </pc:graphicFrameChg>
      </pc:sldChg>
      <pc:sldChg chg="addSp delSp modSp ord">
        <pc:chgData name="Pradeepa P" userId="S::pparameshvaran@tonikbank.com::ba3c13e9-ce31-4e98-8655-9daa7e0bceff" providerId="AD" clId="Web-{CD0D21B4-65EC-A8A3-2BCF-92C737BB5B84}" dt="2025-04-10T08:59:50.976" v="331" actId="20577"/>
        <pc:sldMkLst>
          <pc:docMk/>
          <pc:sldMk cId="3890114777" sldId="499"/>
        </pc:sldMkLst>
        <pc:spChg chg="mod">
          <ac:chgData name="Pradeepa P" userId="S::pparameshvaran@tonikbank.com::ba3c13e9-ce31-4e98-8655-9daa7e0bceff" providerId="AD" clId="Web-{CD0D21B4-65EC-A8A3-2BCF-92C737BB5B84}" dt="2025-04-10T08:59:50.976" v="331" actId="20577"/>
          <ac:spMkLst>
            <pc:docMk/>
            <pc:sldMk cId="3890114777" sldId="499"/>
            <ac:spMk id="3" creationId="{6439415F-651D-53F7-1433-8C4B9FA09FD5}"/>
          </ac:spMkLst>
        </pc:spChg>
        <pc:picChg chg="del">
          <ac:chgData name="Pradeepa P" userId="S::pparameshvaran@tonikbank.com::ba3c13e9-ce31-4e98-8655-9daa7e0bceff" providerId="AD" clId="Web-{CD0D21B4-65EC-A8A3-2BCF-92C737BB5B84}" dt="2025-04-10T08:39:58.281" v="67"/>
          <ac:picMkLst>
            <pc:docMk/>
            <pc:sldMk cId="3890114777" sldId="499"/>
            <ac:picMk id="2" creationId="{D010C4FD-0B2C-2028-AA3E-8F460AE54D5B}"/>
          </ac:picMkLst>
        </pc:picChg>
        <pc:picChg chg="add mod">
          <ac:chgData name="Pradeepa P" userId="S::pparameshvaran@tonikbank.com::ba3c13e9-ce31-4e98-8655-9daa7e0bceff" providerId="AD" clId="Web-{CD0D21B4-65EC-A8A3-2BCF-92C737BB5B84}" dt="2025-04-10T08:40:08.719" v="72" actId="14100"/>
          <ac:picMkLst>
            <pc:docMk/>
            <pc:sldMk cId="3890114777" sldId="499"/>
            <ac:picMk id="4" creationId="{47B91939-F9F3-327B-EFBE-EE343AEF394B}"/>
          </ac:picMkLst>
        </pc:picChg>
        <pc:picChg chg="del">
          <ac:chgData name="Pradeepa P" userId="S::pparameshvaran@tonikbank.com::ba3c13e9-ce31-4e98-8655-9daa7e0bceff" providerId="AD" clId="Web-{CD0D21B4-65EC-A8A3-2BCF-92C737BB5B84}" dt="2025-04-10T08:40:09.844" v="73"/>
          <ac:picMkLst>
            <pc:docMk/>
            <pc:sldMk cId="3890114777" sldId="499"/>
            <ac:picMk id="6" creationId="{9FC64EA9-DE86-A914-C678-18AD889BDD8F}"/>
          </ac:picMkLst>
        </pc:picChg>
        <pc:picChg chg="add mod">
          <ac:chgData name="Pradeepa P" userId="S::pparameshvaran@tonikbank.com::ba3c13e9-ce31-4e98-8655-9daa7e0bceff" providerId="AD" clId="Web-{CD0D21B4-65EC-A8A3-2BCF-92C737BB5B84}" dt="2025-04-10T08:40:20.063" v="76" actId="1076"/>
          <ac:picMkLst>
            <pc:docMk/>
            <pc:sldMk cId="3890114777" sldId="499"/>
            <ac:picMk id="7" creationId="{FD21E1E5-5170-3C6B-D942-7F322D269FE2}"/>
          </ac:picMkLst>
        </pc:picChg>
      </pc:sldChg>
      <pc:sldChg chg="addSp delSp modSp ord">
        <pc:chgData name="Pradeepa P" userId="S::pparameshvaran@tonikbank.com::ba3c13e9-ce31-4e98-8655-9daa7e0bceff" providerId="AD" clId="Web-{CD0D21B4-65EC-A8A3-2BCF-92C737BB5B84}" dt="2025-04-10T09:00:09.195" v="343" actId="20577"/>
        <pc:sldMkLst>
          <pc:docMk/>
          <pc:sldMk cId="2262659078" sldId="501"/>
        </pc:sldMkLst>
        <pc:spChg chg="mod">
          <ac:chgData name="Pradeepa P" userId="S::pparameshvaran@tonikbank.com::ba3c13e9-ce31-4e98-8655-9daa7e0bceff" providerId="AD" clId="Web-{CD0D21B4-65EC-A8A3-2BCF-92C737BB5B84}" dt="2025-04-10T09:00:09.195" v="343" actId="20577"/>
          <ac:spMkLst>
            <pc:docMk/>
            <pc:sldMk cId="2262659078" sldId="501"/>
            <ac:spMk id="4" creationId="{906FD543-6E77-27BF-D659-275557CFF14C}"/>
          </ac:spMkLst>
        </pc:spChg>
        <pc:picChg chg="del">
          <ac:chgData name="Pradeepa P" userId="S::pparameshvaran@tonikbank.com::ba3c13e9-ce31-4e98-8655-9daa7e0bceff" providerId="AD" clId="Web-{CD0D21B4-65EC-A8A3-2BCF-92C737BB5B84}" dt="2025-04-10T08:41:57.597" v="101"/>
          <ac:picMkLst>
            <pc:docMk/>
            <pc:sldMk cId="2262659078" sldId="501"/>
            <ac:picMk id="2" creationId="{6B9759D6-A5C3-3BEC-DBD3-9AC00D29D96A}"/>
          </ac:picMkLst>
        </pc:picChg>
        <pc:picChg chg="add mod">
          <ac:chgData name="Pradeepa P" userId="S::pparameshvaran@tonikbank.com::ba3c13e9-ce31-4e98-8655-9daa7e0bceff" providerId="AD" clId="Web-{CD0D21B4-65EC-A8A3-2BCF-92C737BB5B84}" dt="2025-04-10T08:42:06.816" v="104" actId="1076"/>
          <ac:picMkLst>
            <pc:docMk/>
            <pc:sldMk cId="2262659078" sldId="501"/>
            <ac:picMk id="3" creationId="{D852CCB5-A045-25AF-CD21-10DFC109DC84}"/>
          </ac:picMkLst>
        </pc:picChg>
        <pc:picChg chg="del">
          <ac:chgData name="Pradeepa P" userId="S::pparameshvaran@tonikbank.com::ba3c13e9-ce31-4e98-8655-9daa7e0bceff" providerId="AD" clId="Web-{CD0D21B4-65EC-A8A3-2BCF-92C737BB5B84}" dt="2025-04-10T08:42:14.082" v="105"/>
          <ac:picMkLst>
            <pc:docMk/>
            <pc:sldMk cId="2262659078" sldId="501"/>
            <ac:picMk id="5" creationId="{93A215FE-E0D9-201D-3CB7-B4384055D587}"/>
          </ac:picMkLst>
        </pc:picChg>
        <pc:picChg chg="add mod">
          <ac:chgData name="Pradeepa P" userId="S::pparameshvaran@tonikbank.com::ba3c13e9-ce31-4e98-8655-9daa7e0bceff" providerId="AD" clId="Web-{CD0D21B4-65EC-A8A3-2BCF-92C737BB5B84}" dt="2025-04-10T08:42:21.739" v="109" actId="1076"/>
          <ac:picMkLst>
            <pc:docMk/>
            <pc:sldMk cId="2262659078" sldId="501"/>
            <ac:picMk id="7" creationId="{485F41BF-6AF3-025C-FCAC-49CE5449FC9A}"/>
          </ac:picMkLst>
        </pc:picChg>
      </pc:sldChg>
      <pc:sldChg chg="modSp">
        <pc:chgData name="Pradeepa P" userId="S::pparameshvaran@tonikbank.com::ba3c13e9-ce31-4e98-8655-9daa7e0bceff" providerId="AD" clId="Web-{CD0D21B4-65EC-A8A3-2BCF-92C737BB5B84}" dt="2025-04-10T08:56:58.798" v="314"/>
        <pc:sldMkLst>
          <pc:docMk/>
          <pc:sldMk cId="2131580198" sldId="529"/>
        </pc:sldMkLst>
        <pc:graphicFrameChg chg="mod modGraphic">
          <ac:chgData name="Pradeepa P" userId="S::pparameshvaran@tonikbank.com::ba3c13e9-ce31-4e98-8655-9daa7e0bceff" providerId="AD" clId="Web-{CD0D21B4-65EC-A8A3-2BCF-92C737BB5B84}" dt="2025-04-10T08:56:58.798" v="314"/>
          <ac:graphicFrameMkLst>
            <pc:docMk/>
            <pc:sldMk cId="2131580198" sldId="529"/>
            <ac:graphicFrameMk id="8" creationId="{DC5A24D5-A742-FA3B-2C7B-21CBA3B6B5E7}"/>
          </ac:graphicFrameMkLst>
        </pc:graphicFrameChg>
      </pc:sldChg>
      <pc:sldChg chg="modSp">
        <pc:chgData name="Pradeepa P" userId="S::pparameshvaran@tonikbank.com::ba3c13e9-ce31-4e98-8655-9daa7e0bceff" providerId="AD" clId="Web-{CD0D21B4-65EC-A8A3-2BCF-92C737BB5B84}" dt="2025-04-10T08:50:08.316" v="200" actId="14100"/>
        <pc:sldMkLst>
          <pc:docMk/>
          <pc:sldMk cId="1012817199" sldId="731"/>
        </pc:sldMkLst>
        <pc:spChg chg="mod">
          <ac:chgData name="Pradeepa P" userId="S::pparameshvaran@tonikbank.com::ba3c13e9-ce31-4e98-8655-9daa7e0bceff" providerId="AD" clId="Web-{CD0D21B4-65EC-A8A3-2BCF-92C737BB5B84}" dt="2025-04-10T08:50:08.316" v="200" actId="14100"/>
          <ac:spMkLst>
            <pc:docMk/>
            <pc:sldMk cId="1012817199" sldId="731"/>
            <ac:spMk id="9" creationId="{D9105CDF-70BC-CBBB-57A0-FBBE38CAC552}"/>
          </ac:spMkLst>
        </pc:spChg>
        <pc:graphicFrameChg chg="mod modGraphic">
          <ac:chgData name="Pradeepa P" userId="S::pparameshvaran@tonikbank.com::ba3c13e9-ce31-4e98-8655-9daa7e0bceff" providerId="AD" clId="Web-{CD0D21B4-65EC-A8A3-2BCF-92C737BB5B84}" dt="2025-04-10T08:49:56.285" v="192"/>
          <ac:graphicFrameMkLst>
            <pc:docMk/>
            <pc:sldMk cId="1012817199" sldId="731"/>
            <ac:graphicFrameMk id="4" creationId="{00C8B647-5464-F8D8-2926-95FEFCB37276}"/>
          </ac:graphicFrameMkLst>
        </pc:graphicFrameChg>
        <pc:graphicFrameChg chg="mod modGraphic">
          <ac:chgData name="Pradeepa P" userId="S::pparameshvaran@tonikbank.com::ba3c13e9-ce31-4e98-8655-9daa7e0bceff" providerId="AD" clId="Web-{CD0D21B4-65EC-A8A3-2BCF-92C737BB5B84}" dt="2025-04-10T08:50:01.019" v="198"/>
          <ac:graphicFrameMkLst>
            <pc:docMk/>
            <pc:sldMk cId="1012817199" sldId="731"/>
            <ac:graphicFrameMk id="6" creationId="{92E035EC-D067-3E0F-9BCC-1DF8562B7388}"/>
          </ac:graphicFrameMkLst>
        </pc:graphicFrameChg>
      </pc:sldChg>
      <pc:sldChg chg="del">
        <pc:chgData name="Pradeepa P" userId="S::pparameshvaran@tonikbank.com::ba3c13e9-ce31-4e98-8655-9daa7e0bceff" providerId="AD" clId="Web-{CD0D21B4-65EC-A8A3-2BCF-92C737BB5B84}" dt="2025-04-10T08:40:35.173" v="77"/>
        <pc:sldMkLst>
          <pc:docMk/>
          <pc:sldMk cId="1757001665" sldId="73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E6231-9112-4905-A6D7-FAE999C30CA4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70F89-1F4C-48A3-9511-EA32D260D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98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70EA2-3659-58C3-E1DB-5CBFAA84B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059306-2B35-966F-607E-FA997FF09E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F385A8-8C12-9F80-009C-9988539BEF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3FFC-3074-E8B0-1E52-23775D1468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32B3C1-5BB2-43C2-AF37-BC9A4E3B5491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18620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7D3E5B-4BED-B24C-9674-6B6454D045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31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3C8C-E16A-91E5-3C77-D61D66C2F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2FBA3-58CD-B504-7239-E9AD72456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2788-29AC-8EB2-D243-5B852E4C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CBEC2-83A0-7302-999E-B91C9CAA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D9CFD-0333-0AB8-F085-A6EF2254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34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16B02-AFD6-5DF8-5BFB-61AE2D667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31C95-B2C8-B1E6-9299-10BDB13B3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3F455-4B00-1323-0DBE-C587EBBB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37E0A-9FC7-25F3-9BDB-96033C5F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F05D8-EECB-71D8-4733-D288565F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28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44D928-B53F-C751-2642-19B08CBBA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11FA2-C89D-61DD-11C8-9F95C9ACD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3D17E-BB39-7336-38EF-50598EEC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808DA-055F-CD35-D060-517850825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D25A0-6C09-9C82-044E-209E61A7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71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42EA403-19EB-4726-B043-181D2CD420A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6FB2C-BF78-42FF-A8B9-4670F9D2B8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1225" y="4283532"/>
            <a:ext cx="5184775" cy="57379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noProof="0"/>
              <a:t>Click to edit title</a:t>
            </a:r>
          </a:p>
        </p:txBody>
      </p:sp>
      <p:sp>
        <p:nvSpPr>
          <p:cNvPr id="3" name="Body Text">
            <a:extLst>
              <a:ext uri="{FF2B5EF4-FFF2-40B4-BE49-F238E27FC236}">
                <a16:creationId xmlns:a16="http://schemas.microsoft.com/office/drawing/2014/main" id="{D1B97B18-8288-4D80-98F2-0140297497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9463" y="4857324"/>
            <a:ext cx="3947812" cy="10440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PH" noProof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65608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9DDE-38B5-BED9-AB1A-628101A2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49D7F-67F3-25F6-C334-EAAE7B1E1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235C3-349B-9685-8B26-458BB0031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DC998-02BA-E891-AA94-DEDCAA40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4134B-F684-65D7-DBA2-47C99E6C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5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39089-E1C6-4DA6-43B5-13B880AEB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8DD0F-11D2-8697-CA32-02A0B7D4A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B1CB3-692C-589A-C92A-EBB52B74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BE53A-76AC-55CB-F2D7-772B5A66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DDAEF-D74B-BE96-BF7A-227D38C8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5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DD0A-D820-FBF2-80A4-CF80373A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BD4EE-8A6B-652D-2744-0C688B2CF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57A1C-5761-14DF-5D11-118EDB34A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2C6DC-3E5F-D84B-A721-F13D9A0EF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77D34-6B82-1F3D-F18D-884C9DE4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6D4BD-4893-DC5A-9B71-322E003EE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43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1341-C3F1-722C-8217-462C6448D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571CD-A5C7-3D8E-C954-E23C1268F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13C9E-1914-7565-3D06-74E82D9E4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0D59B-7D23-69C1-789C-280821F5B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31302A-FB9E-E282-4D38-0EEE82829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F68E2-7C92-FD9B-D283-C8812EED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B14E0-B7CB-2F4B-B58C-D64CFF90B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D48D01-5043-A145-350C-5FDD650C3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12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755A-29A4-A133-A95A-222D4D0F0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A527B1-95A1-AD54-61F7-F44524DF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F9073-E800-B914-51FB-9F1DE98F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AB414-1EA8-6BF0-BEE4-2758FE76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5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E354C-905F-502F-D1E1-9B60D676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4D463-25EC-D55D-3F95-6B56E2A2A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2EA88-8B60-C009-7C35-2EB519F6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28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9ABA4-0A6F-9B3F-1288-6795B336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89701-604D-6E20-E05F-38DFDC51F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9C369-F118-A79B-8ECE-7893FC8CE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8343D-2B18-A793-2CBA-1943B9F5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5052A-8D8A-6BC1-6D38-E553071D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892FE-5F52-BF73-6F76-D6700F3D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94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8D3F-4956-5E77-B259-31984C2F3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5DEDF-3E79-F999-F2E9-58937F085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A1A7B-F6D4-30D2-4142-2B360FC6E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0D135-F610-6A8B-D17F-80F5B9FA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4C5BA-7C64-B59E-CE8F-676B0C3B8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7E6E4-3674-CE2D-A72D-65834E59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93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7D3FD-4538-81B0-F605-3CEB0F9D6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C5AB-08BA-D7F0-5780-3A380D952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3E7C7-417A-337F-EE9B-38014608D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BA3793-16E4-4C73-8A4D-62D8B04A7D74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D16ED-B0BE-D04E-9732-A6A7A88C2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DAC43-743E-0341-35A0-0051665A2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8E9C0DB-A427-4416-9504-3A28B492FF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2192000" cy="6858000"/>
          </a:xfrm>
        </p:spPr>
      </p:pic>
      <p:pic>
        <p:nvPicPr>
          <p:cNvPr id="6" name="Logo">
            <a:extLst>
              <a:ext uri="{FF2B5EF4-FFF2-40B4-BE49-F238E27FC236}">
                <a16:creationId xmlns:a16="http://schemas.microsoft.com/office/drawing/2014/main" id="{3DE632EA-3F91-4783-8DBF-12DC8F47E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981075"/>
            <a:ext cx="3011762" cy="959607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E9BF3232-B9BC-4886-8893-52E1AAE82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225" y="3946650"/>
            <a:ext cx="6446015" cy="573792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785AFF"/>
                </a:solidFill>
              </a:rPr>
              <a:t>Gamma Demo Scorecard for Cash Loan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B2327766-4E3E-40CF-8FF1-E0AE92D6B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5167221"/>
            <a:ext cx="4390474" cy="72011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14000"/>
              </a:lnSpc>
            </a:pPr>
            <a:r>
              <a:rPr lang="en-PH">
                <a:solidFill>
                  <a:srgbClr val="785AFF"/>
                </a:solidFill>
              </a:rPr>
              <a:t>Presented by:</a:t>
            </a:r>
          </a:p>
          <a:p>
            <a:r>
              <a:rPr lang="en-PH" b="1">
                <a:solidFill>
                  <a:srgbClr val="785AFF"/>
                </a:solidFill>
              </a:rPr>
              <a:t>Data Science</a:t>
            </a:r>
            <a:endParaRPr lang="en-PH" sz="1800" b="1" spc="20">
              <a:solidFill>
                <a:srgbClr val="785AFF"/>
              </a:solidFill>
            </a:endParaRPr>
          </a:p>
          <a:p>
            <a:endParaRPr lang="en-PH" b="1">
              <a:solidFill>
                <a:srgbClr val="785AFF"/>
              </a:solidFill>
            </a:endParaRPr>
          </a:p>
          <a:p>
            <a:endParaRPr lang="en-PH" sz="2000" b="1">
              <a:solidFill>
                <a:srgbClr val="785AFF"/>
              </a:solidFill>
            </a:endParaRP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4F7E8F7E-6D89-74CB-11C3-C84321CCA4F1}"/>
              </a:ext>
            </a:extLst>
          </p:cNvPr>
          <p:cNvSpPr txBox="1">
            <a:spLocks/>
          </p:cNvSpPr>
          <p:nvPr/>
        </p:nvSpPr>
        <p:spPr>
          <a:xfrm>
            <a:off x="912539" y="5884552"/>
            <a:ext cx="4390474" cy="49676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785AFF"/>
                </a:solidFill>
              </a:rPr>
              <a:t>9</a:t>
            </a:r>
            <a:r>
              <a:rPr lang="en-US" b="1" baseline="30000">
                <a:solidFill>
                  <a:srgbClr val="785AFF"/>
                </a:solidFill>
              </a:rPr>
              <a:t>th</a:t>
            </a:r>
            <a:r>
              <a:rPr lang="en-US" b="1">
                <a:solidFill>
                  <a:srgbClr val="785AFF"/>
                </a:solidFill>
              </a:rPr>
              <a:t> April 2025</a:t>
            </a:r>
            <a:endParaRPr lang="en-US">
              <a:solidFill>
                <a:srgbClr val="785A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94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7D0FC8-E531-319F-94B3-032580820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FE72BFA3-41AA-F9EA-38DB-1595E5464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49" y="346824"/>
            <a:ext cx="65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>
              <a:ln>
                <a:noFill/>
              </a:ln>
              <a:solidFill>
                <a:srgbClr val="785AFF"/>
              </a:solidFill>
              <a:effectLst/>
              <a:latin typeface="+mj-lt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9507971-2959-075B-9BE6-09339FE59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568" y="397747"/>
            <a:ext cx="11043553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err="1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ln_industry_new_cat_bin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 </a:t>
            </a:r>
            <a:r>
              <a:rPr lang="en-US" altLang="en-US" sz="2800" b="1">
                <a:solidFill>
                  <a:schemeClr val="bg2">
                    <a:lumMod val="75000"/>
                  </a:schemeClr>
                </a:solidFill>
                <a:latin typeface="+mj-lt"/>
              </a:rPr>
              <a:t>=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+mj-lt"/>
              </a:rPr>
              <a:t> Rolled up new Industry description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1232CE-D8E9-ECFE-AA69-13CB69AEA527}"/>
              </a:ext>
            </a:extLst>
          </p:cNvPr>
          <p:cNvSpPr txBox="1"/>
          <p:nvPr/>
        </p:nvSpPr>
        <p:spPr>
          <a:xfrm>
            <a:off x="9890274" y="-1450"/>
            <a:ext cx="23027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rgbClr val="785AFF"/>
                </a:solidFill>
              </a:rPr>
              <a:t>SHAP Rank: 3</a:t>
            </a:r>
          </a:p>
        </p:txBody>
      </p:sp>
      <p:pic>
        <p:nvPicPr>
          <p:cNvPr id="9" name="Picture 8" descr="A white screen with black text&#10;&#10;AI-generated content may be incorrect.">
            <a:extLst>
              <a:ext uri="{FF2B5EF4-FFF2-40B4-BE49-F238E27FC236}">
                <a16:creationId xmlns:a16="http://schemas.microsoft.com/office/drawing/2014/main" id="{27A6F16A-B1A8-6087-1CB5-44F37CC3A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08645"/>
            <a:ext cx="6119087" cy="1909843"/>
          </a:xfrm>
          <a:prstGeom prst="rect">
            <a:avLst/>
          </a:prstGeom>
        </p:spPr>
      </p:pic>
      <p:pic>
        <p:nvPicPr>
          <p:cNvPr id="5" name="Picture 4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DBB9394C-8E39-88A7-8E54-82DD41F50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2" y="1717728"/>
            <a:ext cx="5143115" cy="4003730"/>
          </a:xfrm>
          <a:prstGeom prst="rect">
            <a:avLst/>
          </a:prstGeom>
        </p:spPr>
      </p:pic>
      <p:pic>
        <p:nvPicPr>
          <p:cNvPr id="8" name="Picture 7" descr="A number of numbers on a white background&#10;&#10;AI-generated content may be incorrect.">
            <a:extLst>
              <a:ext uri="{FF2B5EF4-FFF2-40B4-BE49-F238E27FC236}">
                <a16:creationId xmlns:a16="http://schemas.microsoft.com/office/drawing/2014/main" id="{CF142027-DCBB-2C5F-C2A1-85E217E19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739" y="4682989"/>
            <a:ext cx="5790555" cy="161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494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A6842-E5A8-FEEB-F49A-789E6F485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6B256198-4FA4-79D2-6E21-5DC0BF694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57" y="503374"/>
            <a:ext cx="10845210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err="1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email_primary_domain</a:t>
            </a: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 </a:t>
            </a:r>
            <a:r>
              <a:rPr lang="en-US" altLang="en-US" sz="3200" b="1">
                <a:solidFill>
                  <a:schemeClr val="bg2">
                    <a:lumMod val="75000"/>
                  </a:schemeClr>
                </a:solidFill>
                <a:latin typeface="+mj-lt"/>
              </a:rPr>
              <a:t>=</a:t>
            </a: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+mj-lt"/>
              </a:rPr>
              <a:t> primary domain of customer email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39415F-651D-53F7-1433-8C4B9FA09FD5}"/>
              </a:ext>
            </a:extLst>
          </p:cNvPr>
          <p:cNvSpPr txBox="1"/>
          <p:nvPr/>
        </p:nvSpPr>
        <p:spPr>
          <a:xfrm>
            <a:off x="9890274" y="-1450"/>
            <a:ext cx="23027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rgbClr val="785AFF"/>
                </a:solidFill>
              </a:rPr>
              <a:t>SHAP Rank: 4</a:t>
            </a:r>
          </a:p>
        </p:txBody>
      </p:sp>
      <p:pic>
        <p:nvPicPr>
          <p:cNvPr id="4" name="Picture 3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47B91939-F9F3-327B-EFBE-EE343AEF3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66" y="1394847"/>
            <a:ext cx="6362069" cy="4959457"/>
          </a:xfrm>
          <a:prstGeom prst="rect">
            <a:avLst/>
          </a:prstGeom>
        </p:spPr>
      </p:pic>
      <p:pic>
        <p:nvPicPr>
          <p:cNvPr id="7" name="Picture 6" descr="A number and numbers on a white background&#10;&#10;AI-generated content may be incorrect.">
            <a:extLst>
              <a:ext uri="{FF2B5EF4-FFF2-40B4-BE49-F238E27FC236}">
                <a16:creationId xmlns:a16="http://schemas.microsoft.com/office/drawing/2014/main" id="{FD21E1E5-5170-3C6B-D942-7F322D269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503" y="4850323"/>
            <a:ext cx="5399707" cy="131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14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E88BF-E674-F25B-DD08-BC9DB7BAF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A594EA37-C01E-35D6-D557-EADFAA433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994" y="300795"/>
            <a:ext cx="8771861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err="1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ln_marital_status</a:t>
            </a: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7BAAAA-9351-8514-9252-0A9AD1C12740}"/>
              </a:ext>
            </a:extLst>
          </p:cNvPr>
          <p:cNvSpPr txBox="1"/>
          <p:nvPr/>
        </p:nvSpPr>
        <p:spPr>
          <a:xfrm>
            <a:off x="9890274" y="-1450"/>
            <a:ext cx="23027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rgbClr val="785AFF"/>
                </a:solidFill>
              </a:rPr>
              <a:t>SHAP Rank: 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D3C236-FEA5-54AE-1F01-F1D9659D1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589" y="4669922"/>
            <a:ext cx="5367580" cy="1849303"/>
          </a:xfrm>
          <a:prstGeom prst="rect">
            <a:avLst/>
          </a:prstGeom>
        </p:spPr>
      </p:pic>
      <p:pic>
        <p:nvPicPr>
          <p:cNvPr id="7" name="Picture 6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FEF4CE0E-B245-1F1E-57EC-A3506FB94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83" y="1343186"/>
            <a:ext cx="6317119" cy="497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67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1EE98-3FCA-D4DB-C6B9-AC25E10E5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D875E396-E8E8-13D1-A12F-5F37827C5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88" y="475603"/>
            <a:ext cx="11407197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err="1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ln_employment_type_new_cat</a:t>
            </a: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 </a:t>
            </a:r>
            <a:r>
              <a:rPr lang="en-US" altLang="en-US" sz="3200" b="1">
                <a:solidFill>
                  <a:schemeClr val="bg2">
                    <a:lumMod val="75000"/>
                  </a:schemeClr>
                </a:solidFill>
                <a:latin typeface="+mj-lt"/>
              </a:rPr>
              <a:t>=</a:t>
            </a: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+mj-lt"/>
              </a:rPr>
              <a:t> Rolled up new employment type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5DAFF-FB49-EFBB-70F4-857670B433B8}"/>
              </a:ext>
            </a:extLst>
          </p:cNvPr>
          <p:cNvSpPr txBox="1"/>
          <p:nvPr/>
        </p:nvSpPr>
        <p:spPr>
          <a:xfrm>
            <a:off x="9890274" y="-1450"/>
            <a:ext cx="23027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rgbClr val="785AFF"/>
                </a:solidFill>
              </a:rPr>
              <a:t>SHAP Rank: 6</a:t>
            </a:r>
          </a:p>
        </p:txBody>
      </p:sp>
      <p:pic>
        <p:nvPicPr>
          <p:cNvPr id="2" name="Picture 1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EAA043BE-B68A-375D-6040-6CFF379DC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90" y="1224854"/>
            <a:ext cx="5728787" cy="5051435"/>
          </a:xfrm>
          <a:prstGeom prst="rect">
            <a:avLst/>
          </a:prstGeom>
        </p:spPr>
      </p:pic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73767A1-D4B2-E634-7BB5-F8B00C915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657" y="4338234"/>
            <a:ext cx="5766177" cy="151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20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DF927-2D4D-B7CE-960D-D7D21EA73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2AB7FF-C9F3-A3F2-05B0-C0C75461E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014" y="333254"/>
            <a:ext cx="6485860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err="1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ln_age</a:t>
            </a: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 </a:t>
            </a:r>
            <a:r>
              <a:rPr lang="en-US" altLang="en-US" sz="3200" b="1">
                <a:solidFill>
                  <a:schemeClr val="bg2">
                    <a:lumMod val="75000"/>
                  </a:schemeClr>
                </a:solidFill>
                <a:latin typeface="+mj-lt"/>
              </a:rPr>
              <a:t>=</a:t>
            </a: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 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+mj-lt"/>
              </a:rPr>
              <a:t>age of the customer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4776E9-0DED-39F1-9829-A014448BDAC6}"/>
              </a:ext>
            </a:extLst>
          </p:cNvPr>
          <p:cNvSpPr txBox="1"/>
          <p:nvPr/>
        </p:nvSpPr>
        <p:spPr>
          <a:xfrm>
            <a:off x="9890274" y="-1450"/>
            <a:ext cx="23027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rgbClr val="785AFF"/>
                </a:solidFill>
              </a:rPr>
              <a:t>SHAP Rank: 7</a:t>
            </a:r>
          </a:p>
        </p:txBody>
      </p:sp>
      <p:pic>
        <p:nvPicPr>
          <p:cNvPr id="5" name="Picture 4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E914C804-8EF8-BE51-20D0-849CF9991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30" y="1485253"/>
            <a:ext cx="6463072" cy="48303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ABAED3-702F-7240-7F3D-90D86701E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348" y="4292062"/>
            <a:ext cx="571435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599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98017B-BAD0-4A12-F301-62C2F54D8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7C950F-05A1-7C45-9278-E425395E2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" y="182471"/>
            <a:ext cx="9207795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err="1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ln_doc_type_rolled</a:t>
            </a: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 </a:t>
            </a:r>
            <a:r>
              <a:rPr lang="en-US" altLang="en-US" sz="3200" b="1">
                <a:solidFill>
                  <a:schemeClr val="bg2">
                    <a:lumMod val="75000"/>
                  </a:schemeClr>
                </a:solidFill>
                <a:latin typeface="+mj-lt"/>
              </a:rPr>
              <a:t>=</a:t>
            </a: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+mj-lt"/>
              </a:rPr>
              <a:t> Rolled up document type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E07E40-3B26-9231-C221-7D09ADDF6CCE}"/>
              </a:ext>
            </a:extLst>
          </p:cNvPr>
          <p:cNvSpPr txBox="1"/>
          <p:nvPr/>
        </p:nvSpPr>
        <p:spPr>
          <a:xfrm>
            <a:off x="9890274" y="-1450"/>
            <a:ext cx="23027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rgbClr val="785AFF"/>
                </a:solidFill>
              </a:rPr>
              <a:t>SHAP Rank: 8</a:t>
            </a:r>
          </a:p>
        </p:txBody>
      </p:sp>
      <p:pic>
        <p:nvPicPr>
          <p:cNvPr id="5" name="Picture 4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3AE621C7-5621-DCF6-0F35-6F26BFBCD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46" y="1407763"/>
            <a:ext cx="6227444" cy="48303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DA46CC-2507-D1E4-5B98-BEC9EDB99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039" y="4106243"/>
            <a:ext cx="5252634" cy="213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0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7A0D0-9EA7-6288-E0EB-1CFC3FDBE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51092564-9B0D-3111-F36F-8B865D535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267" y="310316"/>
            <a:ext cx="11036040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err="1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days_since_os_version_release</a:t>
            </a: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 </a:t>
            </a:r>
            <a:r>
              <a:rPr lang="en-US" altLang="en-US" sz="3200" b="1">
                <a:solidFill>
                  <a:schemeClr val="bg2">
                    <a:lumMod val="75000"/>
                  </a:schemeClr>
                </a:solidFill>
                <a:latin typeface="+mj-lt"/>
              </a:rPr>
              <a:t>= </a:t>
            </a: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+mj-lt"/>
              </a:rPr>
              <a:t>(</a:t>
            </a:r>
            <a:r>
              <a:rPr kumimoji="0" lang="en-US" altLang="en-US" sz="3200" b="1" i="0" u="none" strike="noStrike" cap="none" normalizeH="0" baseline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+mj-lt"/>
              </a:rPr>
              <a:t>ln_appli_subt_time</a:t>
            </a: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+mj-lt"/>
              </a:rPr>
              <a:t> – </a:t>
            </a:r>
            <a:r>
              <a:rPr lang="en-US" altLang="en-US" sz="3200" b="1" err="1">
                <a:solidFill>
                  <a:schemeClr val="bg2">
                    <a:lumMod val="75000"/>
                  </a:schemeClr>
                </a:solidFill>
                <a:latin typeface="+mj-lt"/>
              </a:rPr>
              <a:t>o</a:t>
            </a:r>
            <a:r>
              <a:rPr kumimoji="0" lang="en-US" altLang="en-US" sz="3200" b="1" i="0" u="none" strike="noStrike" cap="none" normalizeH="0" baseline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+mj-lt"/>
              </a:rPr>
              <a:t>sversion_release</a:t>
            </a:r>
            <a:r>
              <a:rPr lang="en-US" altLang="en-US" sz="3200" b="1" err="1">
                <a:solidFill>
                  <a:schemeClr val="bg2">
                    <a:lumMod val="75000"/>
                  </a:schemeClr>
                </a:solidFill>
                <a:latin typeface="+mj-lt"/>
              </a:rPr>
              <a:t>_date</a:t>
            </a:r>
            <a:r>
              <a:rPr lang="en-US" altLang="en-US" sz="3200" b="1">
                <a:solidFill>
                  <a:schemeClr val="bg2">
                    <a:lumMod val="75000"/>
                  </a:schemeClr>
                </a:solidFill>
                <a:latin typeface="+mj-lt"/>
              </a:rPr>
              <a:t>)</a:t>
            </a: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6FD543-6E77-27BF-D659-275557CFF14C}"/>
              </a:ext>
            </a:extLst>
          </p:cNvPr>
          <p:cNvSpPr txBox="1"/>
          <p:nvPr/>
        </p:nvSpPr>
        <p:spPr>
          <a:xfrm>
            <a:off x="9890274" y="-1450"/>
            <a:ext cx="23027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rgbClr val="785AFF"/>
                </a:solidFill>
              </a:rPr>
              <a:t>SHAP Rank: 9</a:t>
            </a:r>
          </a:p>
        </p:txBody>
      </p:sp>
      <p:pic>
        <p:nvPicPr>
          <p:cNvPr id="3" name="Picture 2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D852CCB5-A045-25AF-CD21-10DFC109D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85" y="1549830"/>
            <a:ext cx="6635794" cy="5114441"/>
          </a:xfrm>
          <a:prstGeom prst="rect">
            <a:avLst/>
          </a:prstGeom>
        </p:spPr>
      </p:pic>
      <p:pic>
        <p:nvPicPr>
          <p:cNvPr id="7" name="Picture 6" descr="A white background with black numbers&#10;&#10;AI-generated content may be incorrect.">
            <a:extLst>
              <a:ext uri="{FF2B5EF4-FFF2-40B4-BE49-F238E27FC236}">
                <a16:creationId xmlns:a16="http://schemas.microsoft.com/office/drawing/2014/main" id="{485F41BF-6AF3-025C-FCAC-49CE5449F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962" y="4541487"/>
            <a:ext cx="4872280" cy="174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659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E45AD-826B-B1AD-E5C9-D2A7E90B5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34D555-347C-E763-54BD-229DC8013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791" y="282684"/>
            <a:ext cx="10494335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err="1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days_on_book</a:t>
            </a: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 </a:t>
            </a:r>
            <a:r>
              <a:rPr lang="en-US" altLang="en-US" sz="2800" b="1">
                <a:solidFill>
                  <a:schemeClr val="bg2">
                    <a:lumMod val="75000"/>
                  </a:schemeClr>
                </a:solidFill>
                <a:latin typeface="+mj-lt"/>
              </a:rPr>
              <a:t>=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+mj-lt"/>
              </a:rPr>
              <a:t> </a:t>
            </a:r>
            <a:r>
              <a:rPr lang="en-IN" sz="2800" b="1">
                <a:solidFill>
                  <a:schemeClr val="bg2">
                    <a:lumMod val="75000"/>
                  </a:schemeClr>
                </a:solidFill>
                <a:latin typeface="+mj-lt"/>
                <a:ea typeface="Calibri"/>
                <a:cs typeface="Calibri"/>
              </a:rPr>
              <a:t>(</a:t>
            </a:r>
            <a:r>
              <a:rPr lang="en-IN" sz="2800" b="1" err="1">
                <a:solidFill>
                  <a:schemeClr val="bg2">
                    <a:lumMod val="75000"/>
                  </a:schemeClr>
                </a:solidFill>
                <a:latin typeface="+mj-lt"/>
                <a:ea typeface="Calibri"/>
                <a:cs typeface="Calibri"/>
              </a:rPr>
              <a:t>ln_application_submit_time</a:t>
            </a:r>
            <a:r>
              <a:rPr lang="en-IN" sz="2800" b="1">
                <a:solidFill>
                  <a:schemeClr val="bg2">
                    <a:lumMod val="75000"/>
                  </a:schemeClr>
                </a:solidFill>
                <a:latin typeface="+mj-lt"/>
                <a:ea typeface="Calibri"/>
                <a:cs typeface="Calibri"/>
              </a:rPr>
              <a:t> - </a:t>
            </a:r>
            <a:r>
              <a:rPr lang="en-IN" sz="2800" b="1" err="1">
                <a:solidFill>
                  <a:schemeClr val="bg2">
                    <a:lumMod val="75000"/>
                  </a:schemeClr>
                </a:solidFill>
                <a:latin typeface="+mj-lt"/>
                <a:ea typeface="Calibri"/>
                <a:cs typeface="Calibri"/>
              </a:rPr>
              <a:t>onboarding_date</a:t>
            </a:r>
            <a:r>
              <a:rPr lang="en-IN" sz="2800" b="1">
                <a:solidFill>
                  <a:schemeClr val="bg2">
                    <a:lumMod val="75000"/>
                  </a:schemeClr>
                </a:solidFill>
                <a:latin typeface="+mj-lt"/>
                <a:ea typeface="Calibri"/>
                <a:cs typeface="Calibri"/>
              </a:rPr>
              <a:t>)    </a:t>
            </a:r>
            <a:r>
              <a:rPr lang="en-IN" sz="2800" b="1">
                <a:solidFill>
                  <a:schemeClr val="bg2">
                    <a:lumMod val="75000"/>
                  </a:schemeClr>
                </a:solidFill>
                <a:latin typeface="+mj-lt"/>
                <a:ea typeface="+mn-lt"/>
                <a:cs typeface="+mn-lt"/>
              </a:rPr>
              <a:t> </a:t>
            </a:r>
            <a:endParaRPr lang="en-US" sz="2800" b="1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EEBF00-5C00-4FE2-C617-6B3D9012A762}"/>
              </a:ext>
            </a:extLst>
          </p:cNvPr>
          <p:cNvSpPr txBox="1"/>
          <p:nvPr/>
        </p:nvSpPr>
        <p:spPr>
          <a:xfrm>
            <a:off x="9890274" y="-1450"/>
            <a:ext cx="23027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rgbClr val="785AFF"/>
                </a:solidFill>
              </a:rPr>
              <a:t>SHAP Rank: 10</a:t>
            </a:r>
          </a:p>
        </p:txBody>
      </p:sp>
      <p:pic>
        <p:nvPicPr>
          <p:cNvPr id="5" name="Picture 4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CDFADF9F-A646-C38B-AFC0-90DB08F61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00" y="1678981"/>
            <a:ext cx="6555182" cy="4894883"/>
          </a:xfrm>
          <a:prstGeom prst="rect">
            <a:avLst/>
          </a:prstGeom>
        </p:spPr>
      </p:pic>
      <p:pic>
        <p:nvPicPr>
          <p:cNvPr id="7" name="Picture 6" descr="A number and numbers on a white background&#10;&#10;AI-generated content may be incorrect.">
            <a:extLst>
              <a:ext uri="{FF2B5EF4-FFF2-40B4-BE49-F238E27FC236}">
                <a16:creationId xmlns:a16="http://schemas.microsoft.com/office/drawing/2014/main" id="{235C8F2D-255D-9D30-6680-EF5900C6E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946" y="4692676"/>
            <a:ext cx="5220346" cy="129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14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85E29A-358E-F865-7068-9BB99CDF33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85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6E68C1-1703-73CF-D4D8-D10C9607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r-Latn-R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1EF7E-A717-2F60-65EA-522DDC724E9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​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01F4EF96-D230-0505-B825-D55DEAD4B2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21" t="26850" r="16351" b="31078"/>
          <a:stretch/>
        </p:blipFill>
        <p:spPr>
          <a:xfrm>
            <a:off x="4102817" y="4736147"/>
            <a:ext cx="3973283" cy="13745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262F3C-E8F8-3342-CA6A-355CE7891986}"/>
              </a:ext>
            </a:extLst>
          </p:cNvPr>
          <p:cNvSpPr txBox="1"/>
          <p:nvPr/>
        </p:nvSpPr>
        <p:spPr>
          <a:xfrm>
            <a:off x="3287179" y="1161824"/>
            <a:ext cx="5613696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Calibri"/>
              </a:rPr>
              <a:t>THANK YOU!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CC40F-4CB6-3B03-9F7A-7EC060E48F78}"/>
              </a:ext>
            </a:extLst>
          </p:cNvPr>
          <p:cNvSpPr txBox="1"/>
          <p:nvPr/>
        </p:nvSpPr>
        <p:spPr>
          <a:xfrm>
            <a:off x="4360075" y="3277609"/>
            <a:ext cx="3464886" cy="58477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3200" b="1">
                <a:solidFill>
                  <a:srgbClr val="785AFF"/>
                </a:solidFill>
                <a:latin typeface="Calibri" panose="020F0502020204030204"/>
                <a:ea typeface="Calibri"/>
                <a:cs typeface="Calibri"/>
              </a:rPr>
              <a:t>Questions?</a:t>
            </a:r>
            <a:endParaRPr lang="en-US" b="1">
              <a:ea typeface="Calibri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9F7BE9-5DE8-7366-47E1-FDCDFCD861DC}"/>
              </a:ext>
            </a:extLst>
          </p:cNvPr>
          <p:cNvSpPr/>
          <p:nvPr/>
        </p:nvSpPr>
        <p:spPr>
          <a:xfrm>
            <a:off x="0" y="4870173"/>
            <a:ext cx="12192000" cy="198782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E85B0D6F-9198-085C-1638-D57BAF1136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21" t="26850" r="16351" b="31078"/>
          <a:stretch/>
        </p:blipFill>
        <p:spPr>
          <a:xfrm>
            <a:off x="4102817" y="4761547"/>
            <a:ext cx="3973283" cy="13745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63649A-E7C1-731C-965D-931D10C7C5F5}"/>
              </a:ext>
            </a:extLst>
          </p:cNvPr>
          <p:cNvSpPr txBox="1"/>
          <p:nvPr/>
        </p:nvSpPr>
        <p:spPr>
          <a:xfrm>
            <a:off x="4329594" y="5948673"/>
            <a:ext cx="396475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err="1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"/>
                <a:ea typeface="+mn-ea"/>
                <a:cs typeface="Calibri"/>
              </a:rPr>
              <a:t>tonikbank.com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785AFF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308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B2006-4B4C-1813-EC53-2456FC991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207571-F12B-8E17-D93D-D2BE8306013A}"/>
              </a:ext>
            </a:extLst>
          </p:cNvPr>
          <p:cNvSpPr/>
          <p:nvPr/>
        </p:nvSpPr>
        <p:spPr>
          <a:xfrm>
            <a:off x="24085" y="4531787"/>
            <a:ext cx="5813047" cy="22716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051981-7D84-5437-B872-6A906766430D}"/>
              </a:ext>
            </a:extLst>
          </p:cNvPr>
          <p:cNvSpPr/>
          <p:nvPr/>
        </p:nvSpPr>
        <p:spPr>
          <a:xfrm>
            <a:off x="5929209" y="803150"/>
            <a:ext cx="6226215" cy="6000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215ED5-3130-182A-E25F-8659984B36BB}"/>
              </a:ext>
            </a:extLst>
          </p:cNvPr>
          <p:cNvSpPr/>
          <p:nvPr/>
        </p:nvSpPr>
        <p:spPr>
          <a:xfrm>
            <a:off x="30400" y="798821"/>
            <a:ext cx="5813047" cy="3669015"/>
          </a:xfrm>
          <a:prstGeom prst="rect">
            <a:avLst/>
          </a:prstGeom>
          <a:solidFill>
            <a:srgbClr val="F5F2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BB046C-05CF-A7F0-8526-59CF99C9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972" y="-3344"/>
            <a:ext cx="12202003" cy="587749"/>
          </a:xfr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700" b="1">
                <a:solidFill>
                  <a:srgbClr val="785AFF"/>
                </a:solidFill>
              </a:rPr>
              <a:t>Architecture Overview of TDB’s Risk Scorecards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3A14EB0-DD1E-60DF-A1B8-E7C1C82FA876}"/>
              </a:ext>
            </a:extLst>
          </p:cNvPr>
          <p:cNvCxnSpPr/>
          <p:nvPr/>
        </p:nvCxnSpPr>
        <p:spPr>
          <a:xfrm>
            <a:off x="-18016" y="4502286"/>
            <a:ext cx="122280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61F06F-C645-8DE2-6CC4-FEB88E717EEE}"/>
              </a:ext>
            </a:extLst>
          </p:cNvPr>
          <p:cNvCxnSpPr/>
          <p:nvPr/>
        </p:nvCxnSpPr>
        <p:spPr>
          <a:xfrm>
            <a:off x="0" y="2694345"/>
            <a:ext cx="122280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847B1B-554D-85BF-940A-7E08A04CAF0E}"/>
              </a:ext>
            </a:extLst>
          </p:cNvPr>
          <p:cNvCxnSpPr/>
          <p:nvPr/>
        </p:nvCxnSpPr>
        <p:spPr>
          <a:xfrm>
            <a:off x="0" y="774108"/>
            <a:ext cx="122280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695144-35FC-5DFD-7C53-1F85B051ABBF}"/>
              </a:ext>
            </a:extLst>
          </p:cNvPr>
          <p:cNvCxnSpPr>
            <a:cxnSpLocks/>
          </p:cNvCxnSpPr>
          <p:nvPr/>
        </p:nvCxnSpPr>
        <p:spPr>
          <a:xfrm flipV="1">
            <a:off x="5880525" y="454032"/>
            <a:ext cx="0" cy="62791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AEE502A-547C-0AEE-46E3-A232D4F3FA71}"/>
              </a:ext>
            </a:extLst>
          </p:cNvPr>
          <p:cNvSpPr txBox="1"/>
          <p:nvPr/>
        </p:nvSpPr>
        <p:spPr>
          <a:xfrm>
            <a:off x="414528" y="393072"/>
            <a:ext cx="510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Limit Setting Model</a:t>
            </a:r>
            <a:r>
              <a:rPr lang="en-US"/>
              <a:t> (Hosted in </a:t>
            </a:r>
            <a:r>
              <a:rPr lang="en-US" b="1"/>
              <a:t>Digital Layer</a:t>
            </a:r>
            <a:r>
              <a:rPr lang="en-US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0B67C0-8AB7-69E5-80BA-5CEC7D744D11}"/>
              </a:ext>
            </a:extLst>
          </p:cNvPr>
          <p:cNvSpPr txBox="1"/>
          <p:nvPr/>
        </p:nvSpPr>
        <p:spPr>
          <a:xfrm>
            <a:off x="6669024" y="397650"/>
            <a:ext cx="510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Credit Decisioning Model</a:t>
            </a:r>
            <a:r>
              <a:rPr lang="en-US"/>
              <a:t> (Hosted in </a:t>
            </a:r>
            <a:r>
              <a:rPr lang="en-US" b="1"/>
              <a:t>Taran</a:t>
            </a:r>
            <a:r>
              <a:rPr lang="en-US"/>
              <a:t>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81A355-EAB1-43C8-F604-188E6C822AEE}"/>
              </a:ext>
            </a:extLst>
          </p:cNvPr>
          <p:cNvGrpSpPr/>
          <p:nvPr/>
        </p:nvGrpSpPr>
        <p:grpSpPr>
          <a:xfrm>
            <a:off x="3005553" y="1247525"/>
            <a:ext cx="2520080" cy="814657"/>
            <a:chOff x="1011500" y="4383162"/>
            <a:chExt cx="2050693" cy="1181644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91308DA2-A2DA-8EDF-DF7F-91DCC877E810}"/>
                </a:ext>
              </a:extLst>
            </p:cNvPr>
            <p:cNvSpPr/>
            <p:nvPr/>
          </p:nvSpPr>
          <p:spPr>
            <a:xfrm>
              <a:off x="1161753" y="4452943"/>
              <a:ext cx="1750185" cy="416172"/>
            </a:xfrm>
            <a:prstGeom prst="roundRect">
              <a:avLst/>
            </a:prstGeom>
            <a:solidFill>
              <a:srgbClr val="785A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100" b="1">
                  <a:solidFill>
                    <a:srgbClr val="FFFFFF"/>
                  </a:solidFill>
                </a:rPr>
                <a:t>Gamma Demo Score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495DCA8-06AA-A2BE-4451-CF3CFA8A3656}"/>
                </a:ext>
              </a:extLst>
            </p:cNvPr>
            <p:cNvSpPr/>
            <p:nvPr/>
          </p:nvSpPr>
          <p:spPr>
            <a:xfrm>
              <a:off x="1136647" y="5008512"/>
              <a:ext cx="1750183" cy="4161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Apps Score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D86A6AA4-23FF-1757-B0E2-C4F7CF3B11E2}"/>
                </a:ext>
              </a:extLst>
            </p:cNvPr>
            <p:cNvSpPr/>
            <p:nvPr/>
          </p:nvSpPr>
          <p:spPr>
            <a:xfrm>
              <a:off x="1011500" y="4383162"/>
              <a:ext cx="2050693" cy="118164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4BE9A4D-6F9F-40F3-A5CD-56DB9BE6C869}"/>
              </a:ext>
            </a:extLst>
          </p:cNvPr>
          <p:cNvGrpSpPr/>
          <p:nvPr/>
        </p:nvGrpSpPr>
        <p:grpSpPr>
          <a:xfrm>
            <a:off x="2987273" y="2997467"/>
            <a:ext cx="2505742" cy="1095579"/>
            <a:chOff x="867921" y="3274904"/>
            <a:chExt cx="2505742" cy="161408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281F097-6050-EBDF-10E5-D5669400CBCE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B0A4429B-9BB4-8F0A-3ECA-9055567DEA88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solidFill>
                <a:srgbClr val="785A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>
                    <a:solidFill>
                      <a:srgbClr val="FFFFFF"/>
                    </a:solidFill>
                  </a:rPr>
                  <a:t>Gamma Demo Score</a:t>
                </a: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FBE1BD19-CD35-1175-11A0-412B8C79C782}"/>
                  </a:ext>
                </a:extLst>
              </p:cNvPr>
              <p:cNvSpPr/>
              <p:nvPr/>
            </p:nvSpPr>
            <p:spPr>
              <a:xfrm>
                <a:off x="1136587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EAEA2C02-16AD-CD12-E54A-35AD80C1A3C9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2B3CBEC9-1D77-A6E3-5C3D-F33A94D4F6F7}"/>
                </a:ext>
              </a:extLst>
            </p:cNvPr>
            <p:cNvSpPr/>
            <p:nvPr/>
          </p:nvSpPr>
          <p:spPr>
            <a:xfrm>
              <a:off x="1045398" y="4398443"/>
              <a:ext cx="2138549" cy="4161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Transaction Score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E1A89CE-CA3E-C189-E914-1780DFCCE24A}"/>
              </a:ext>
            </a:extLst>
          </p:cNvPr>
          <p:cNvGrpSpPr/>
          <p:nvPr/>
        </p:nvGrpSpPr>
        <p:grpSpPr>
          <a:xfrm>
            <a:off x="2986459" y="5105182"/>
            <a:ext cx="2505742" cy="894204"/>
            <a:chOff x="867921" y="3274904"/>
            <a:chExt cx="2505742" cy="161408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A765EAA-FA79-46B9-5981-5CE4A2681597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F98D2E7D-C1ED-8DE9-6390-8E512BE7F737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Gamma Demo Score</a:t>
                </a: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C063AA3B-C221-E6AF-7FB0-8636662177F2}"/>
                  </a:ext>
                </a:extLst>
              </p:cNvPr>
              <p:cNvSpPr/>
              <p:nvPr/>
            </p:nvSpPr>
            <p:spPr>
              <a:xfrm>
                <a:off x="1172225" y="4982118"/>
                <a:ext cx="1750183" cy="41617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0F186FDD-86E3-B786-C772-8735FD5C0AB7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87160726-182E-9F42-EDA7-0FCC63DAC5D4}"/>
                </a:ext>
              </a:extLst>
            </p:cNvPr>
            <p:cNvSpPr/>
            <p:nvPr/>
          </p:nvSpPr>
          <p:spPr>
            <a:xfrm>
              <a:off x="1064310" y="4403036"/>
              <a:ext cx="2138549" cy="4161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Enhanced Transaction Score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05569A2-C720-4E18-B0E4-FA338BC61AAF}"/>
              </a:ext>
            </a:extLst>
          </p:cNvPr>
          <p:cNvSpPr txBox="1"/>
          <p:nvPr/>
        </p:nvSpPr>
        <p:spPr>
          <a:xfrm>
            <a:off x="114290" y="905038"/>
            <a:ext cx="2374237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/>
              <a:t>Trench 1</a:t>
            </a:r>
            <a:r>
              <a:rPr lang="en-US" sz="1400"/>
              <a:t>:</a:t>
            </a:r>
            <a:br>
              <a:rPr lang="en-US" sz="1400"/>
            </a:br>
            <a:r>
              <a:rPr lang="en-US" sz="1400">
                <a:solidFill>
                  <a:srgbClr val="FF0000"/>
                </a:solidFill>
              </a:rPr>
              <a:t>New Users - within 30 days from TSA Onboarding AND Never Disbursed Loan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F334BB-F1B2-5B3B-BBDC-3A6AFAFCD989}"/>
              </a:ext>
            </a:extLst>
          </p:cNvPr>
          <p:cNvSpPr txBox="1"/>
          <p:nvPr/>
        </p:nvSpPr>
        <p:spPr>
          <a:xfrm>
            <a:off x="30400" y="3319358"/>
            <a:ext cx="22774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Trench 2</a:t>
            </a:r>
            <a:r>
              <a:rPr lang="en-US" sz="1400"/>
              <a:t>:</a:t>
            </a:r>
            <a:br>
              <a:rPr lang="en-US" sz="1400"/>
            </a:br>
            <a:r>
              <a:rPr lang="en-US" sz="1400">
                <a:solidFill>
                  <a:srgbClr val="FF0000"/>
                </a:solidFill>
              </a:rPr>
              <a:t>Existing Users - After 30 days from TSA Onboarding AND Never Disbursed Loan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3928C9-1613-4F7C-FB90-F817FCCB24C9}"/>
              </a:ext>
            </a:extLst>
          </p:cNvPr>
          <p:cNvSpPr txBox="1"/>
          <p:nvPr/>
        </p:nvSpPr>
        <p:spPr>
          <a:xfrm>
            <a:off x="-20845" y="4861736"/>
            <a:ext cx="23999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Trench 3</a:t>
            </a:r>
            <a:r>
              <a:rPr lang="en-US" sz="1400"/>
              <a:t>:</a:t>
            </a:r>
            <a:br>
              <a:rPr lang="en-US" sz="1400"/>
            </a:br>
            <a:r>
              <a:rPr lang="en-US" sz="1400">
                <a:solidFill>
                  <a:srgbClr val="FF0000"/>
                </a:solidFill>
              </a:rPr>
              <a:t>Existing Users - After 30 days from 1</a:t>
            </a:r>
            <a:r>
              <a:rPr lang="en-US" sz="1400" baseline="30000">
                <a:solidFill>
                  <a:srgbClr val="FF0000"/>
                </a:solidFill>
              </a:rPr>
              <a:t>st</a:t>
            </a:r>
            <a:r>
              <a:rPr lang="en-US" sz="1400">
                <a:solidFill>
                  <a:srgbClr val="FF0000"/>
                </a:solidFill>
              </a:rPr>
              <a:t> Disbursed Loan AND current DPD &lt;= 10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6527655-E8EE-5514-BACC-F931EF736D5F}"/>
              </a:ext>
            </a:extLst>
          </p:cNvPr>
          <p:cNvGrpSpPr/>
          <p:nvPr/>
        </p:nvGrpSpPr>
        <p:grpSpPr>
          <a:xfrm>
            <a:off x="6027307" y="1036327"/>
            <a:ext cx="2655965" cy="1143688"/>
            <a:chOff x="867921" y="3274904"/>
            <a:chExt cx="2505742" cy="161408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C304A58-92AD-A959-4D01-E6EC58C26703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15E0BD23-380C-AC5A-AE8F-E2A84FDB26E9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7EABF01E-7175-6F6C-1056-E18DFB752349}"/>
                  </a:ext>
                </a:extLst>
              </p:cNvPr>
              <p:cNvSpPr/>
              <p:nvPr/>
            </p:nvSpPr>
            <p:spPr>
              <a:xfrm>
                <a:off x="1136587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15E84860-E5FF-BCF5-6BC0-D7A292CAE98F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94C6EBA7-03F5-0D98-6F43-9F5B65391E5F}"/>
                </a:ext>
              </a:extLst>
            </p:cNvPr>
            <p:cNvSpPr/>
            <p:nvPr/>
          </p:nvSpPr>
          <p:spPr>
            <a:xfrm>
              <a:off x="1045398" y="4398443"/>
              <a:ext cx="2138549" cy="4161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Credo Score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F800CB0-C74F-FA0E-6DA3-E10AACB6E208}"/>
              </a:ext>
            </a:extLst>
          </p:cNvPr>
          <p:cNvGrpSpPr/>
          <p:nvPr/>
        </p:nvGrpSpPr>
        <p:grpSpPr>
          <a:xfrm>
            <a:off x="9528053" y="1051411"/>
            <a:ext cx="2505742" cy="1151931"/>
            <a:chOff x="9223248" y="1112907"/>
            <a:chExt cx="2505742" cy="1614087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331FA2F-C51F-8029-9470-2C0AF078F56B}"/>
                </a:ext>
              </a:extLst>
            </p:cNvPr>
            <p:cNvGrpSpPr/>
            <p:nvPr/>
          </p:nvGrpSpPr>
          <p:grpSpPr>
            <a:xfrm>
              <a:off x="9223248" y="1112907"/>
              <a:ext cx="2505742" cy="1614087"/>
              <a:chOff x="1011500" y="4383161"/>
              <a:chExt cx="2050693" cy="1614087"/>
            </a:xfrm>
          </p:grpSpPr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A7481134-2F6E-3F63-2134-E7F55C1573F1}"/>
                  </a:ext>
                </a:extLst>
              </p:cNvPr>
              <p:cNvSpPr/>
              <p:nvPr/>
            </p:nvSpPr>
            <p:spPr>
              <a:xfrm>
                <a:off x="1161753" y="4452944"/>
                <a:ext cx="1750185" cy="3032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1AA7A67C-A5B2-0D51-44B0-B809AC1FD05C}"/>
                  </a:ext>
                </a:extLst>
              </p:cNvPr>
              <p:cNvSpPr/>
              <p:nvPr/>
            </p:nvSpPr>
            <p:spPr>
              <a:xfrm>
                <a:off x="1156746" y="4844426"/>
                <a:ext cx="1750183" cy="28671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91A5B701-CC7E-8BB3-D06C-CC4DF685F919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F58A2218-A6DA-0589-141B-2DF7A87490FA}"/>
                </a:ext>
              </a:extLst>
            </p:cNvPr>
            <p:cNvSpPr/>
            <p:nvPr/>
          </p:nvSpPr>
          <p:spPr>
            <a:xfrm>
              <a:off x="9400724" y="1944016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Credo Score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D9047A66-6D7F-CB34-337E-B6C0796342A8}"/>
                </a:ext>
              </a:extLst>
            </p:cNvPr>
            <p:cNvSpPr/>
            <p:nvPr/>
          </p:nvSpPr>
          <p:spPr>
            <a:xfrm>
              <a:off x="9400723" y="2318923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CIC Score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DC0530A-3B03-BE92-767E-8D05BA0C955D}"/>
              </a:ext>
            </a:extLst>
          </p:cNvPr>
          <p:cNvGrpSpPr/>
          <p:nvPr/>
        </p:nvGrpSpPr>
        <p:grpSpPr>
          <a:xfrm>
            <a:off x="6027307" y="3003390"/>
            <a:ext cx="2662087" cy="1078436"/>
            <a:chOff x="867921" y="3274904"/>
            <a:chExt cx="2505742" cy="161408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42B2822-17E4-08A3-6F8B-A1A874E4E5BB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897F5B9C-621E-36E6-6431-78AF03283BE8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7875C110-B1BA-673A-86C2-DC8C907DEC48}"/>
                  </a:ext>
                </a:extLst>
              </p:cNvPr>
              <p:cNvSpPr/>
              <p:nvPr/>
            </p:nvSpPr>
            <p:spPr>
              <a:xfrm>
                <a:off x="1136587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C6206867-EE36-8651-3931-70EEFD9DC649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D2C98BBE-7BFA-12AA-2135-3950B031C855}"/>
                </a:ext>
              </a:extLst>
            </p:cNvPr>
            <p:cNvSpPr/>
            <p:nvPr/>
          </p:nvSpPr>
          <p:spPr>
            <a:xfrm>
              <a:off x="1045398" y="4398443"/>
              <a:ext cx="2138549" cy="4161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Transaction Score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444F039-EDAB-5A04-AB83-8E051DA70744}"/>
              </a:ext>
            </a:extLst>
          </p:cNvPr>
          <p:cNvGrpSpPr/>
          <p:nvPr/>
        </p:nvGrpSpPr>
        <p:grpSpPr>
          <a:xfrm>
            <a:off x="9521931" y="3009765"/>
            <a:ext cx="2505742" cy="1072062"/>
            <a:chOff x="9223248" y="1112907"/>
            <a:chExt cx="2505742" cy="1614087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D6C316C-04E0-BAEF-272F-D1D77E0A68FC}"/>
                </a:ext>
              </a:extLst>
            </p:cNvPr>
            <p:cNvGrpSpPr/>
            <p:nvPr/>
          </p:nvGrpSpPr>
          <p:grpSpPr>
            <a:xfrm>
              <a:off x="9223248" y="1112907"/>
              <a:ext cx="2505742" cy="1614087"/>
              <a:chOff x="1011500" y="4383161"/>
              <a:chExt cx="2050693" cy="1614087"/>
            </a:xfrm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B3CD28DE-D32C-2BF4-EFF5-0AF9FE1837EA}"/>
                  </a:ext>
                </a:extLst>
              </p:cNvPr>
              <p:cNvSpPr/>
              <p:nvPr/>
            </p:nvSpPr>
            <p:spPr>
              <a:xfrm>
                <a:off x="1161753" y="4452944"/>
                <a:ext cx="1750185" cy="3032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B3DF1A97-84C0-9503-D7A9-55A69D636E4D}"/>
                  </a:ext>
                </a:extLst>
              </p:cNvPr>
              <p:cNvSpPr/>
              <p:nvPr/>
            </p:nvSpPr>
            <p:spPr>
              <a:xfrm>
                <a:off x="1156746" y="4844426"/>
                <a:ext cx="1750183" cy="28671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768E45EF-ADC7-EF77-ECE2-6B396D216D28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F97E2E1F-BCF4-7BB5-A4AB-F241448F6BC4}"/>
                </a:ext>
              </a:extLst>
            </p:cNvPr>
            <p:cNvSpPr/>
            <p:nvPr/>
          </p:nvSpPr>
          <p:spPr>
            <a:xfrm>
              <a:off x="9400724" y="1944016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Transaction Score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90F19A8D-7E9C-0C04-0B1C-3DA2D59C76CB}"/>
                </a:ext>
              </a:extLst>
            </p:cNvPr>
            <p:cNvSpPr/>
            <p:nvPr/>
          </p:nvSpPr>
          <p:spPr>
            <a:xfrm>
              <a:off x="9400723" y="2318923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CIC Score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CEF531A-19C8-2993-7D49-77EBE2A56C68}"/>
              </a:ext>
            </a:extLst>
          </p:cNvPr>
          <p:cNvGrpSpPr/>
          <p:nvPr/>
        </p:nvGrpSpPr>
        <p:grpSpPr>
          <a:xfrm>
            <a:off x="5982784" y="5276538"/>
            <a:ext cx="2706615" cy="1062668"/>
            <a:chOff x="867921" y="3274904"/>
            <a:chExt cx="2505742" cy="1614087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1C871E9-8C8B-F514-78C5-2E107F4A3FC7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F24DE4BC-F4DB-CEF8-DC36-222BA99DF620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96CA672C-1BC8-B2D3-E870-C4AD523B0C01}"/>
                  </a:ext>
                </a:extLst>
              </p:cNvPr>
              <p:cNvSpPr/>
              <p:nvPr/>
            </p:nvSpPr>
            <p:spPr>
              <a:xfrm>
                <a:off x="1162981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7976C704-C270-1139-0623-B97479BA0E2F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478635FC-7C1B-892E-2AF6-335986A444F2}"/>
                </a:ext>
              </a:extLst>
            </p:cNvPr>
            <p:cNvSpPr/>
            <p:nvPr/>
          </p:nvSpPr>
          <p:spPr>
            <a:xfrm>
              <a:off x="1069586" y="4398442"/>
              <a:ext cx="2138549" cy="4161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Enhanced Transaction Score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DCD843B-2935-A75F-FE1E-D7D9E61D1EFB}"/>
              </a:ext>
            </a:extLst>
          </p:cNvPr>
          <p:cNvGrpSpPr/>
          <p:nvPr/>
        </p:nvGrpSpPr>
        <p:grpSpPr>
          <a:xfrm>
            <a:off x="9477408" y="5282913"/>
            <a:ext cx="2505742" cy="1056294"/>
            <a:chOff x="9223248" y="1112907"/>
            <a:chExt cx="2505742" cy="1614087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CE8E5B1-B78F-83F9-2E6C-363D1178D4A8}"/>
                </a:ext>
              </a:extLst>
            </p:cNvPr>
            <p:cNvGrpSpPr/>
            <p:nvPr/>
          </p:nvGrpSpPr>
          <p:grpSpPr>
            <a:xfrm>
              <a:off x="9223248" y="1112907"/>
              <a:ext cx="2505742" cy="1614087"/>
              <a:chOff x="1011500" y="4383161"/>
              <a:chExt cx="2050693" cy="1614087"/>
            </a:xfrm>
          </p:grpSpPr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D3C90470-4E34-CC56-D812-CCB8DB349DC0}"/>
                  </a:ext>
                </a:extLst>
              </p:cNvPr>
              <p:cNvSpPr/>
              <p:nvPr/>
            </p:nvSpPr>
            <p:spPr>
              <a:xfrm>
                <a:off x="1161753" y="4452944"/>
                <a:ext cx="1750185" cy="3032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E078E816-0563-2A8E-8FEA-AC6B8D140C97}"/>
                  </a:ext>
                </a:extLst>
              </p:cNvPr>
              <p:cNvSpPr/>
              <p:nvPr/>
            </p:nvSpPr>
            <p:spPr>
              <a:xfrm>
                <a:off x="1156746" y="4844426"/>
                <a:ext cx="1750183" cy="28671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93" name="Rounded Rectangle 92">
                <a:extLst>
                  <a:ext uri="{FF2B5EF4-FFF2-40B4-BE49-F238E27FC236}">
                    <a16:creationId xmlns:a16="http://schemas.microsoft.com/office/drawing/2014/main" id="{2BD5E789-C381-DE5D-5FAD-189EC6C0A1A8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8CA88424-904F-B5D7-6F78-ECFD10A77845}"/>
                </a:ext>
              </a:extLst>
            </p:cNvPr>
            <p:cNvSpPr/>
            <p:nvPr/>
          </p:nvSpPr>
          <p:spPr>
            <a:xfrm>
              <a:off x="9400724" y="1944016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Enhanced Transaction Score</a:t>
              </a: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4FAB804C-8107-B79D-2D6B-FF2F0DC373F3}"/>
                </a:ext>
              </a:extLst>
            </p:cNvPr>
            <p:cNvSpPr/>
            <p:nvPr/>
          </p:nvSpPr>
          <p:spPr>
            <a:xfrm>
              <a:off x="9400723" y="2318923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CIC Score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D8135A57-CF5A-6805-B7D3-8E6655A8C2D5}"/>
              </a:ext>
            </a:extLst>
          </p:cNvPr>
          <p:cNvSpPr txBox="1"/>
          <p:nvPr/>
        </p:nvSpPr>
        <p:spPr>
          <a:xfrm>
            <a:off x="2655803" y="877498"/>
            <a:ext cx="3300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Limit Setting Score</a:t>
            </a:r>
            <a:r>
              <a:rPr lang="en-US" sz="1400">
                <a:solidFill>
                  <a:srgbClr val="C00000"/>
                </a:solidFill>
              </a:rPr>
              <a:t> = Gamma Stack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194C11F-ADE6-42FA-BF9D-96D4940EBB04}"/>
              </a:ext>
            </a:extLst>
          </p:cNvPr>
          <p:cNvSpPr txBox="1"/>
          <p:nvPr/>
        </p:nvSpPr>
        <p:spPr>
          <a:xfrm>
            <a:off x="2718488" y="2725897"/>
            <a:ext cx="327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Limit Setting Score</a:t>
            </a:r>
            <a:r>
              <a:rPr lang="en-US" sz="1400">
                <a:solidFill>
                  <a:srgbClr val="C00000"/>
                </a:solidFill>
              </a:rPr>
              <a:t> = Gamma Stack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29DBA80-871A-4643-9CEF-4C7EC5ABC938}"/>
              </a:ext>
            </a:extLst>
          </p:cNvPr>
          <p:cNvSpPr txBox="1"/>
          <p:nvPr/>
        </p:nvSpPr>
        <p:spPr>
          <a:xfrm>
            <a:off x="3082328" y="4711483"/>
            <a:ext cx="238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B Score</a:t>
            </a:r>
            <a:r>
              <a:rPr lang="en-US" sz="1400">
                <a:solidFill>
                  <a:srgbClr val="C00000"/>
                </a:solidFill>
              </a:rPr>
              <a:t> = Gamma Stack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E17B026-894B-984C-57B9-547B46C06DC4}"/>
              </a:ext>
            </a:extLst>
          </p:cNvPr>
          <p:cNvSpPr txBox="1"/>
          <p:nvPr/>
        </p:nvSpPr>
        <p:spPr>
          <a:xfrm>
            <a:off x="6235248" y="736113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Stack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196CA20-FF4D-FFBD-1167-C2F7A0A36041}"/>
              </a:ext>
            </a:extLst>
          </p:cNvPr>
          <p:cNvSpPr txBox="1"/>
          <p:nvPr/>
        </p:nvSpPr>
        <p:spPr>
          <a:xfrm>
            <a:off x="9656418" y="741492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Stack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14DE140-2FB9-241B-30BC-E34866864B2F}"/>
              </a:ext>
            </a:extLst>
          </p:cNvPr>
          <p:cNvSpPr txBox="1"/>
          <p:nvPr/>
        </p:nvSpPr>
        <p:spPr>
          <a:xfrm>
            <a:off x="6241344" y="2731248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Stack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FE5FC11-F1A5-6F3F-3EC8-A2EB45F3BA1D}"/>
              </a:ext>
            </a:extLst>
          </p:cNvPr>
          <p:cNvSpPr txBox="1"/>
          <p:nvPr/>
        </p:nvSpPr>
        <p:spPr>
          <a:xfrm>
            <a:off x="9662514" y="2736627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Stack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7379509-14ED-9D26-F414-FDA1E6450E4E}"/>
              </a:ext>
            </a:extLst>
          </p:cNvPr>
          <p:cNvSpPr txBox="1"/>
          <p:nvPr/>
        </p:nvSpPr>
        <p:spPr>
          <a:xfrm>
            <a:off x="6247440" y="5025861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Stack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EC2A957-97B5-215A-E3F4-2795BAFE2D89}"/>
              </a:ext>
            </a:extLst>
          </p:cNvPr>
          <p:cNvSpPr txBox="1"/>
          <p:nvPr/>
        </p:nvSpPr>
        <p:spPr>
          <a:xfrm>
            <a:off x="9673960" y="5019784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Stack</a:t>
            </a:r>
          </a:p>
        </p:txBody>
      </p:sp>
      <p:sp>
        <p:nvSpPr>
          <p:cNvPr id="103" name="Right Arrow 102">
            <a:extLst>
              <a:ext uri="{FF2B5EF4-FFF2-40B4-BE49-F238E27FC236}">
                <a16:creationId xmlns:a16="http://schemas.microsoft.com/office/drawing/2014/main" id="{F18CB4DA-156E-30E1-D0D3-95EC3E0023EB}"/>
              </a:ext>
            </a:extLst>
          </p:cNvPr>
          <p:cNvSpPr/>
          <p:nvPr/>
        </p:nvSpPr>
        <p:spPr>
          <a:xfrm>
            <a:off x="8881596" y="1901490"/>
            <a:ext cx="494454" cy="3277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996DA64-B214-411D-B6F9-E871C46F0916}"/>
              </a:ext>
            </a:extLst>
          </p:cNvPr>
          <p:cNvSpPr txBox="1"/>
          <p:nvPr/>
        </p:nvSpPr>
        <p:spPr>
          <a:xfrm>
            <a:off x="2864346" y="2281723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Gamma Income Model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32A21D8-9780-9165-0653-853E2C1CEFAF}"/>
              </a:ext>
            </a:extLst>
          </p:cNvPr>
          <p:cNvSpPr txBox="1"/>
          <p:nvPr/>
        </p:nvSpPr>
        <p:spPr>
          <a:xfrm>
            <a:off x="5982784" y="2354639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Income Model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B71B31F-4D89-7791-D43E-EC6A3507F0F0}"/>
              </a:ext>
            </a:extLst>
          </p:cNvPr>
          <p:cNvSpPr txBox="1"/>
          <p:nvPr/>
        </p:nvSpPr>
        <p:spPr>
          <a:xfrm>
            <a:off x="9443153" y="2375565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Income Model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3AA86BC-8C1F-FAD3-A9E0-190951E06E36}"/>
              </a:ext>
            </a:extLst>
          </p:cNvPr>
          <p:cNvSpPr txBox="1"/>
          <p:nvPr/>
        </p:nvSpPr>
        <p:spPr>
          <a:xfrm>
            <a:off x="2882444" y="4250414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Gamma Income Model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63F5573-A545-4044-37B4-DCDEC9446ED3}"/>
              </a:ext>
            </a:extLst>
          </p:cNvPr>
          <p:cNvSpPr txBox="1"/>
          <p:nvPr/>
        </p:nvSpPr>
        <p:spPr>
          <a:xfrm>
            <a:off x="5987137" y="4237808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Income Model 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28016ED-CC30-9465-1FA6-13E0ED5F3992}"/>
              </a:ext>
            </a:extLst>
          </p:cNvPr>
          <p:cNvSpPr txBox="1"/>
          <p:nvPr/>
        </p:nvSpPr>
        <p:spPr>
          <a:xfrm>
            <a:off x="9447506" y="4241316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Income Model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12BB359-48AD-3A0A-0EDC-828FAE6B29A7}"/>
              </a:ext>
            </a:extLst>
          </p:cNvPr>
          <p:cNvSpPr txBox="1"/>
          <p:nvPr/>
        </p:nvSpPr>
        <p:spPr>
          <a:xfrm>
            <a:off x="2976944" y="6200434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Gamma Income Model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7C69948-99ED-1A9F-E64D-AB6BD39C2FD2}"/>
              </a:ext>
            </a:extLst>
          </p:cNvPr>
          <p:cNvSpPr txBox="1"/>
          <p:nvPr/>
        </p:nvSpPr>
        <p:spPr>
          <a:xfrm>
            <a:off x="5982781" y="6495694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Income Model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3DED181-9907-211D-A2F9-15F754458889}"/>
              </a:ext>
            </a:extLst>
          </p:cNvPr>
          <p:cNvSpPr txBox="1"/>
          <p:nvPr/>
        </p:nvSpPr>
        <p:spPr>
          <a:xfrm>
            <a:off x="9443150" y="6499202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Income Model 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105710B-03E5-37EA-2EAE-2B65689B8B4B}"/>
              </a:ext>
            </a:extLst>
          </p:cNvPr>
          <p:cNvGrpSpPr/>
          <p:nvPr/>
        </p:nvGrpSpPr>
        <p:grpSpPr>
          <a:xfrm>
            <a:off x="4072962" y="2097207"/>
            <a:ext cx="272858" cy="249273"/>
            <a:chOff x="5204834" y="2089148"/>
            <a:chExt cx="272858" cy="249273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E94D9EF-2A6C-231B-EF8A-61B70BFC1686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BB4AC67-8855-777E-176A-C82B0651ADBB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E35A980-992C-BC06-E6FA-0E097ADCD35C}"/>
              </a:ext>
            </a:extLst>
          </p:cNvPr>
          <p:cNvGrpSpPr/>
          <p:nvPr/>
        </p:nvGrpSpPr>
        <p:grpSpPr>
          <a:xfrm>
            <a:off x="7222685" y="2206946"/>
            <a:ext cx="272858" cy="249273"/>
            <a:chOff x="5204834" y="2089148"/>
            <a:chExt cx="272858" cy="249273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5EAAA67-BBBE-C06C-DDD4-407C09006A9E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6B19137-5235-DBA4-FAD7-3AE95FD88FB8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21D0AC0-CEA7-1C19-F86A-AE031E71F10E}"/>
              </a:ext>
            </a:extLst>
          </p:cNvPr>
          <p:cNvGrpSpPr/>
          <p:nvPr/>
        </p:nvGrpSpPr>
        <p:grpSpPr>
          <a:xfrm>
            <a:off x="10676398" y="2224588"/>
            <a:ext cx="272858" cy="249273"/>
            <a:chOff x="5204834" y="2089148"/>
            <a:chExt cx="272858" cy="249273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6A4F4B9-5D5E-6966-840E-C886AD70EA3A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E0F5AFF-28CD-5476-6335-D3E85ABBB3F5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D660078-4EFF-C20E-5FB6-BA6C8FF71E53}"/>
              </a:ext>
            </a:extLst>
          </p:cNvPr>
          <p:cNvGrpSpPr/>
          <p:nvPr/>
        </p:nvGrpSpPr>
        <p:grpSpPr>
          <a:xfrm>
            <a:off x="7293218" y="4093871"/>
            <a:ext cx="272858" cy="249273"/>
            <a:chOff x="5204834" y="2089148"/>
            <a:chExt cx="272858" cy="249273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040F421-2289-80EE-1851-4109890B578A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34A3731-40DC-5224-D0CA-968509813088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12B4EDB-C0CC-4659-8A11-92B0AF18EE0B}"/>
              </a:ext>
            </a:extLst>
          </p:cNvPr>
          <p:cNvGrpSpPr/>
          <p:nvPr/>
        </p:nvGrpSpPr>
        <p:grpSpPr>
          <a:xfrm>
            <a:off x="10739905" y="4093871"/>
            <a:ext cx="272858" cy="249273"/>
            <a:chOff x="5204834" y="2089148"/>
            <a:chExt cx="272858" cy="249273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0078ED1-201F-8BDF-E7C8-D19B8A99BF9B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2AFD9BA-DE1C-0EDF-0AA2-D68FAB61E1E9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596A82E-2425-BC04-2A5D-5304CF87A443}"/>
              </a:ext>
            </a:extLst>
          </p:cNvPr>
          <p:cNvGrpSpPr/>
          <p:nvPr/>
        </p:nvGrpSpPr>
        <p:grpSpPr>
          <a:xfrm>
            <a:off x="4070053" y="4104753"/>
            <a:ext cx="272858" cy="249273"/>
            <a:chOff x="5204834" y="2089148"/>
            <a:chExt cx="272858" cy="249273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F90155-87F7-00D1-774B-F1C0D1D53263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10D4367-5DE4-1640-D698-9C846C5C8D87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5197FCE-B1E0-AB81-0368-62B2FAE4F406}"/>
              </a:ext>
            </a:extLst>
          </p:cNvPr>
          <p:cNvGrpSpPr/>
          <p:nvPr/>
        </p:nvGrpSpPr>
        <p:grpSpPr>
          <a:xfrm>
            <a:off x="4077138" y="6044200"/>
            <a:ext cx="272858" cy="249273"/>
            <a:chOff x="5204834" y="2089148"/>
            <a:chExt cx="272858" cy="249273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4AE1FFD-FCEC-83E3-6107-8F7AF3A882B4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20DF70-F3E2-4268-B81C-6408939FBAE5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1B099DF-2B75-804C-3B30-2D0D57DAF683}"/>
              </a:ext>
            </a:extLst>
          </p:cNvPr>
          <p:cNvGrpSpPr/>
          <p:nvPr/>
        </p:nvGrpSpPr>
        <p:grpSpPr>
          <a:xfrm>
            <a:off x="7293218" y="6363805"/>
            <a:ext cx="272858" cy="249273"/>
            <a:chOff x="5204834" y="2089148"/>
            <a:chExt cx="272858" cy="249273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09E274-7377-B5AC-0131-20CAC6C04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54EBF65-13EA-F1E1-9145-270F861BD736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C66CF40-A216-7014-BE3D-6F2BDDF8041A}"/>
              </a:ext>
            </a:extLst>
          </p:cNvPr>
          <p:cNvGrpSpPr/>
          <p:nvPr/>
        </p:nvGrpSpPr>
        <p:grpSpPr>
          <a:xfrm>
            <a:off x="10755590" y="6352722"/>
            <a:ext cx="272858" cy="249273"/>
            <a:chOff x="5204834" y="2089148"/>
            <a:chExt cx="272858" cy="249273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ADE80F8-9EA0-3C5F-BDBD-66BE562939E7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DD5D296-D70A-702A-40AB-02311CCBBD2E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151BF65D-AD6B-73A0-BAA3-78015754C321}"/>
              </a:ext>
            </a:extLst>
          </p:cNvPr>
          <p:cNvSpPr/>
          <p:nvPr/>
        </p:nvSpPr>
        <p:spPr>
          <a:xfrm>
            <a:off x="5962423" y="4538455"/>
            <a:ext cx="6157671" cy="55948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Lowest Risk users</a:t>
            </a:r>
            <a:r>
              <a:rPr lang="en-US" sz="1200">
                <a:solidFill>
                  <a:schemeClr val="tx1"/>
                </a:solidFill>
              </a:rPr>
              <a:t> from this B Score will be pre-approved for upsell and </a:t>
            </a:r>
            <a:r>
              <a:rPr lang="en-US" sz="1200" err="1">
                <a:solidFill>
                  <a:schemeClr val="tx1"/>
                </a:solidFill>
              </a:rPr>
              <a:t>xsell</a:t>
            </a:r>
            <a:r>
              <a:rPr lang="en-US" sz="1200">
                <a:solidFill>
                  <a:schemeClr val="tx1"/>
                </a:solidFill>
              </a:rPr>
              <a:t>.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 b="1">
                <a:solidFill>
                  <a:schemeClr val="tx1"/>
                </a:solidFill>
              </a:rPr>
              <a:t>Medium Risk users</a:t>
            </a:r>
            <a:r>
              <a:rPr lang="en-US" sz="1200">
                <a:solidFill>
                  <a:schemeClr val="tx1"/>
                </a:solidFill>
              </a:rPr>
              <a:t> from this B Score will have to go through Taran.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High Risk users</a:t>
            </a:r>
            <a:r>
              <a:rPr lang="en-US" sz="1200">
                <a:solidFill>
                  <a:schemeClr val="tx1"/>
                </a:solidFill>
              </a:rPr>
              <a:t> from this B Score will not be given any offer.</a:t>
            </a:r>
          </a:p>
        </p:txBody>
      </p:sp>
      <p:sp>
        <p:nvSpPr>
          <p:cNvPr id="148" name="Right Arrow 147">
            <a:extLst>
              <a:ext uri="{FF2B5EF4-FFF2-40B4-BE49-F238E27FC236}">
                <a16:creationId xmlns:a16="http://schemas.microsoft.com/office/drawing/2014/main" id="{BC33B0CB-1E6B-80BF-FD26-E4B33D6A01F7}"/>
              </a:ext>
            </a:extLst>
          </p:cNvPr>
          <p:cNvSpPr/>
          <p:nvPr/>
        </p:nvSpPr>
        <p:spPr>
          <a:xfrm>
            <a:off x="8888697" y="3830043"/>
            <a:ext cx="494454" cy="3277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ight Arrow 148">
            <a:extLst>
              <a:ext uri="{FF2B5EF4-FFF2-40B4-BE49-F238E27FC236}">
                <a16:creationId xmlns:a16="http://schemas.microsoft.com/office/drawing/2014/main" id="{253EA276-1520-2D49-8B8E-B58B010D7920}"/>
              </a:ext>
            </a:extLst>
          </p:cNvPr>
          <p:cNvSpPr/>
          <p:nvPr/>
        </p:nvSpPr>
        <p:spPr>
          <a:xfrm>
            <a:off x="8892488" y="6129102"/>
            <a:ext cx="494454" cy="3277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81A4FE7-0BF1-6A09-E15E-FDEEAAC9D2A7}"/>
              </a:ext>
            </a:extLst>
          </p:cNvPr>
          <p:cNvCxnSpPr>
            <a:cxnSpLocks/>
          </p:cNvCxnSpPr>
          <p:nvPr/>
        </p:nvCxnSpPr>
        <p:spPr>
          <a:xfrm>
            <a:off x="92367" y="2021021"/>
            <a:ext cx="0" cy="8267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83DCD966-6664-A88B-DD7E-71E0B19410F7}"/>
              </a:ext>
            </a:extLst>
          </p:cNvPr>
          <p:cNvSpPr txBox="1"/>
          <p:nvPr/>
        </p:nvSpPr>
        <p:spPr>
          <a:xfrm>
            <a:off x="57870" y="1869727"/>
            <a:ext cx="1592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Users automatically move from Trench 1 to Trench 2 after 30 days if no disbursed loans</a:t>
            </a:r>
          </a:p>
        </p:txBody>
      </p:sp>
      <p:cxnSp>
        <p:nvCxnSpPr>
          <p:cNvPr id="159" name="Curved Connector 158">
            <a:extLst>
              <a:ext uri="{FF2B5EF4-FFF2-40B4-BE49-F238E27FC236}">
                <a16:creationId xmlns:a16="http://schemas.microsoft.com/office/drawing/2014/main" id="{C110E538-95EB-5047-D872-9B804CE054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75048" y="3635426"/>
            <a:ext cx="642273" cy="419139"/>
          </a:xfrm>
          <a:prstGeom prst="curvedConnector4">
            <a:avLst>
              <a:gd name="adj1" fmla="val -25354"/>
              <a:gd name="adj2" fmla="val 16492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3E14B3E7-0F68-194A-7AFE-624C9D29E350}"/>
              </a:ext>
            </a:extLst>
          </p:cNvPr>
          <p:cNvSpPr txBox="1"/>
          <p:nvPr/>
        </p:nvSpPr>
        <p:spPr>
          <a:xfrm>
            <a:off x="292259" y="2664112"/>
            <a:ext cx="253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Users will stay in Trench 2 until 1</a:t>
            </a:r>
            <a:r>
              <a:rPr lang="en-US" sz="1000" i="1" baseline="30000">
                <a:solidFill>
                  <a:schemeClr val="accent1"/>
                </a:solidFill>
              </a:rPr>
              <a:t>st</a:t>
            </a:r>
            <a:r>
              <a:rPr lang="en-US" sz="1000" i="1">
                <a:solidFill>
                  <a:schemeClr val="accent1"/>
                </a:solidFill>
              </a:rPr>
              <a:t> disbursed loan. His Gamma Stack will be re-calculated every 30-day anniversary from TSA onboarding date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FC0FF46-6A6C-9319-BECC-290EE0D206AB}"/>
              </a:ext>
            </a:extLst>
          </p:cNvPr>
          <p:cNvCxnSpPr>
            <a:cxnSpLocks/>
          </p:cNvCxnSpPr>
          <p:nvPr/>
        </p:nvCxnSpPr>
        <p:spPr>
          <a:xfrm>
            <a:off x="2772026" y="4263732"/>
            <a:ext cx="0" cy="8267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7D8AC39-4F01-7DAF-FD35-126F6E89F3F2}"/>
              </a:ext>
            </a:extLst>
          </p:cNvPr>
          <p:cNvCxnSpPr>
            <a:cxnSpLocks/>
          </p:cNvCxnSpPr>
          <p:nvPr/>
        </p:nvCxnSpPr>
        <p:spPr>
          <a:xfrm>
            <a:off x="2894267" y="2464928"/>
            <a:ext cx="0" cy="26342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82663B8A-D8A0-7622-E6C9-534B399D2DB8}"/>
              </a:ext>
            </a:extLst>
          </p:cNvPr>
          <p:cNvSpPr txBox="1"/>
          <p:nvPr/>
        </p:nvSpPr>
        <p:spPr>
          <a:xfrm>
            <a:off x="1216060" y="4546893"/>
            <a:ext cx="15929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Users will move to Trench 3 after 1</a:t>
            </a:r>
            <a:r>
              <a:rPr lang="en-US" sz="1000" i="1" baseline="30000">
                <a:solidFill>
                  <a:schemeClr val="accent1"/>
                </a:solidFill>
              </a:rPr>
              <a:t>st</a:t>
            </a:r>
            <a:r>
              <a:rPr lang="en-US" sz="1000" i="1">
                <a:solidFill>
                  <a:schemeClr val="accent1"/>
                </a:solidFill>
              </a:rPr>
              <a:t> Disbursed Loan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2C567BC-4162-6060-D5BF-3792C4638F03}"/>
              </a:ext>
            </a:extLst>
          </p:cNvPr>
          <p:cNvSpPr txBox="1"/>
          <p:nvPr/>
        </p:nvSpPr>
        <p:spPr>
          <a:xfrm>
            <a:off x="8662450" y="1517264"/>
            <a:ext cx="9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Selectively call Alpha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0C0C4F1-EEB4-5E88-AC57-77F260262B94}"/>
              </a:ext>
            </a:extLst>
          </p:cNvPr>
          <p:cNvSpPr txBox="1"/>
          <p:nvPr/>
        </p:nvSpPr>
        <p:spPr>
          <a:xfrm>
            <a:off x="8688979" y="3420111"/>
            <a:ext cx="9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Selectively call Alpha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141B852-0384-09FF-F622-45B5B574ACF7}"/>
              </a:ext>
            </a:extLst>
          </p:cNvPr>
          <p:cNvSpPr txBox="1"/>
          <p:nvPr/>
        </p:nvSpPr>
        <p:spPr>
          <a:xfrm>
            <a:off x="8664531" y="5748488"/>
            <a:ext cx="9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Selectively call Alpha</a:t>
            </a:r>
          </a:p>
        </p:txBody>
      </p:sp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EF56DB04-A753-BBB6-1498-BE38DA770745}"/>
              </a:ext>
            </a:extLst>
          </p:cNvPr>
          <p:cNvCxnSpPr>
            <a:cxnSpLocks/>
          </p:cNvCxnSpPr>
          <p:nvPr/>
        </p:nvCxnSpPr>
        <p:spPr>
          <a:xfrm flipH="1">
            <a:off x="1761499" y="5185458"/>
            <a:ext cx="559546" cy="651868"/>
          </a:xfrm>
          <a:prstGeom prst="curvedConnector4">
            <a:avLst>
              <a:gd name="adj1" fmla="val -40855"/>
              <a:gd name="adj2" fmla="val 1384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562DE84-BC5C-0FC8-3894-1DABD0E467D3}"/>
              </a:ext>
            </a:extLst>
          </p:cNvPr>
          <p:cNvSpPr txBox="1"/>
          <p:nvPr/>
        </p:nvSpPr>
        <p:spPr>
          <a:xfrm>
            <a:off x="-6489" y="6141990"/>
            <a:ext cx="34467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Once moved to Trench 3, user will forever remain in Trench 3. His Gamma Stack will be re-calculated every 30 days anniversary from 1</a:t>
            </a:r>
            <a:r>
              <a:rPr lang="en-US" sz="1000" i="1" baseline="30000">
                <a:solidFill>
                  <a:schemeClr val="accent1"/>
                </a:solidFill>
              </a:rPr>
              <a:t>st</a:t>
            </a:r>
            <a:r>
              <a:rPr lang="en-US" sz="1000" i="1">
                <a:solidFill>
                  <a:schemeClr val="accent1"/>
                </a:solidFill>
              </a:rPr>
              <a:t> Loan Disbursement 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0E4FFD-2092-07A3-2EBC-8E6F83C469F8}"/>
              </a:ext>
            </a:extLst>
          </p:cNvPr>
          <p:cNvSpPr/>
          <p:nvPr/>
        </p:nvSpPr>
        <p:spPr>
          <a:xfrm>
            <a:off x="8147004" y="40342"/>
            <a:ext cx="518984" cy="231060"/>
          </a:xfrm>
          <a:prstGeom prst="rect">
            <a:avLst/>
          </a:prstGeom>
          <a:solidFill>
            <a:srgbClr val="F5F2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30B85-BE66-AD31-9426-D6BC26181DED}"/>
              </a:ext>
            </a:extLst>
          </p:cNvPr>
          <p:cNvSpPr/>
          <p:nvPr/>
        </p:nvSpPr>
        <p:spPr>
          <a:xfrm>
            <a:off x="10195471" y="36587"/>
            <a:ext cx="518984" cy="2310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E19201-BDC7-D4C6-85A2-3502A3158EBB}"/>
              </a:ext>
            </a:extLst>
          </p:cNvPr>
          <p:cNvSpPr txBox="1"/>
          <p:nvPr/>
        </p:nvSpPr>
        <p:spPr>
          <a:xfrm>
            <a:off x="8596954" y="15244"/>
            <a:ext cx="1597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For Cash Loan only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612867-8DC1-0DA0-6C3C-88D21D29CDC0}"/>
              </a:ext>
            </a:extLst>
          </p:cNvPr>
          <p:cNvSpPr txBox="1"/>
          <p:nvPr/>
        </p:nvSpPr>
        <p:spPr>
          <a:xfrm>
            <a:off x="10635862" y="22340"/>
            <a:ext cx="184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For both Cash and SIL</a:t>
            </a:r>
          </a:p>
        </p:txBody>
      </p:sp>
    </p:spTree>
    <p:extLst>
      <p:ext uri="{BB962C8B-B14F-4D97-AF65-F5344CB8AC3E}">
        <p14:creationId xmlns:p14="http://schemas.microsoft.com/office/powerpoint/2010/main" val="1354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C5A24D5-A742-FA3B-2C7B-21CBA3B6B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955658"/>
              </p:ext>
            </p:extLst>
          </p:nvPr>
        </p:nvGraphicFramePr>
        <p:xfrm>
          <a:off x="456163" y="1208555"/>
          <a:ext cx="11272004" cy="2353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821">
                  <a:extLst>
                    <a:ext uri="{9D8B030D-6E8A-4147-A177-3AD203B41FA5}">
                      <a16:colId xmlns:a16="http://schemas.microsoft.com/office/drawing/2014/main" val="1440330779"/>
                    </a:ext>
                  </a:extLst>
                </a:gridCol>
                <a:gridCol w="1683608">
                  <a:extLst>
                    <a:ext uri="{9D8B030D-6E8A-4147-A177-3AD203B41FA5}">
                      <a16:colId xmlns:a16="http://schemas.microsoft.com/office/drawing/2014/main" val="3778991957"/>
                    </a:ext>
                  </a:extLst>
                </a:gridCol>
                <a:gridCol w="769376">
                  <a:extLst>
                    <a:ext uri="{9D8B030D-6E8A-4147-A177-3AD203B41FA5}">
                      <a16:colId xmlns:a16="http://schemas.microsoft.com/office/drawing/2014/main" val="3413834952"/>
                    </a:ext>
                  </a:extLst>
                </a:gridCol>
                <a:gridCol w="783299">
                  <a:extLst>
                    <a:ext uri="{9D8B030D-6E8A-4147-A177-3AD203B41FA5}">
                      <a16:colId xmlns:a16="http://schemas.microsoft.com/office/drawing/2014/main" val="198285283"/>
                    </a:ext>
                  </a:extLst>
                </a:gridCol>
                <a:gridCol w="957367">
                  <a:extLst>
                    <a:ext uri="{9D8B030D-6E8A-4147-A177-3AD203B41FA5}">
                      <a16:colId xmlns:a16="http://schemas.microsoft.com/office/drawing/2014/main" val="429513707"/>
                    </a:ext>
                  </a:extLst>
                </a:gridCol>
                <a:gridCol w="845466">
                  <a:extLst>
                    <a:ext uri="{9D8B030D-6E8A-4147-A177-3AD203B41FA5}">
                      <a16:colId xmlns:a16="http://schemas.microsoft.com/office/drawing/2014/main" val="3625903504"/>
                    </a:ext>
                  </a:extLst>
                </a:gridCol>
                <a:gridCol w="795734">
                  <a:extLst>
                    <a:ext uri="{9D8B030D-6E8A-4147-A177-3AD203B41FA5}">
                      <a16:colId xmlns:a16="http://schemas.microsoft.com/office/drawing/2014/main" val="1743246998"/>
                    </a:ext>
                  </a:extLst>
                </a:gridCol>
                <a:gridCol w="994667">
                  <a:extLst>
                    <a:ext uri="{9D8B030D-6E8A-4147-A177-3AD203B41FA5}">
                      <a16:colId xmlns:a16="http://schemas.microsoft.com/office/drawing/2014/main" val="4191689321"/>
                    </a:ext>
                  </a:extLst>
                </a:gridCol>
                <a:gridCol w="982234">
                  <a:extLst>
                    <a:ext uri="{9D8B030D-6E8A-4147-A177-3AD203B41FA5}">
                      <a16:colId xmlns:a16="http://schemas.microsoft.com/office/drawing/2014/main" val="1771666878"/>
                    </a:ext>
                  </a:extLst>
                </a:gridCol>
                <a:gridCol w="870332">
                  <a:extLst>
                    <a:ext uri="{9D8B030D-6E8A-4147-A177-3AD203B41FA5}">
                      <a16:colId xmlns:a16="http://schemas.microsoft.com/office/drawing/2014/main" val="448869036"/>
                    </a:ext>
                  </a:extLst>
                </a:gridCol>
                <a:gridCol w="1007100">
                  <a:extLst>
                    <a:ext uri="{9D8B030D-6E8A-4147-A177-3AD203B41FA5}">
                      <a16:colId xmlns:a16="http://schemas.microsoft.com/office/drawing/2014/main" val="1927905077"/>
                    </a:ext>
                  </a:extLst>
                </a:gridCol>
              </a:tblGrid>
              <a:tr h="449142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Loan Disbursement Date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/>
                        <a:t># CASH Loans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/>
                        <a:t># Bad (FPD30) CASH Loans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/>
                        <a:t>FPD30 rate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409235"/>
                  </a:ext>
                </a:extLst>
              </a:tr>
              <a:tr h="361075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050" b="1">
                          <a:solidFill>
                            <a:schemeClr val="bg1"/>
                          </a:solidFill>
                        </a:rPr>
                        <a:t>Overall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b="1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IN" sz="1050" b="1">
                          <a:solidFill>
                            <a:schemeClr val="bg1"/>
                          </a:solidFill>
                        </a:rPr>
                        <a:t>rench1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b="1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IN" sz="1050" b="1">
                          <a:solidFill>
                            <a:schemeClr val="bg1"/>
                          </a:solidFill>
                        </a:rPr>
                        <a:t>rench2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 b="1" i="0" u="none" strike="noStrike" noProof="0">
                          <a:solidFill>
                            <a:schemeClr val="bg1"/>
                          </a:solidFill>
                          <a:latin typeface="Aptos"/>
                        </a:rPr>
                        <a:t>Overall</a:t>
                      </a:r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b="1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IN" sz="1050" b="1">
                          <a:solidFill>
                            <a:schemeClr val="bg1"/>
                          </a:solidFill>
                        </a:rPr>
                        <a:t>rench1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b="1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IN" sz="1050" b="1">
                          <a:solidFill>
                            <a:schemeClr val="bg1"/>
                          </a:solidFill>
                        </a:rPr>
                        <a:t>rench2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 b="1" i="0" u="none" strike="noStrike" noProof="0">
                          <a:solidFill>
                            <a:schemeClr val="bg1"/>
                          </a:solidFill>
                          <a:latin typeface="Aptos"/>
                        </a:rPr>
                        <a:t>Overall</a:t>
                      </a:r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b="1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IN" sz="1050" b="1">
                          <a:solidFill>
                            <a:schemeClr val="bg1"/>
                          </a:solidFill>
                        </a:rPr>
                        <a:t>rench1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b="1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IN" sz="1050" b="1">
                          <a:solidFill>
                            <a:schemeClr val="bg1"/>
                          </a:solidFill>
                        </a:rPr>
                        <a:t>rench2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55597"/>
                  </a:ext>
                </a:extLst>
              </a:tr>
              <a:tr h="444790">
                <a:tc>
                  <a:txBody>
                    <a:bodyPr/>
                    <a:lstStyle/>
                    <a:p>
                      <a:r>
                        <a:rPr lang="en-US" sz="1050"/>
                        <a:t>All Data</a:t>
                      </a:r>
                    </a:p>
                    <a:p>
                      <a:r>
                        <a:rPr lang="en-US" sz="1050"/>
                        <a:t>Training – 90%,val – 10%</a:t>
                      </a: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06/10/2023 - 31/10/2024</a:t>
                      </a: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15629</a:t>
                      </a:r>
                      <a:endParaRPr lang="en-US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9887</a:t>
                      </a:r>
                      <a:endParaRPr lang="en-US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5742</a:t>
                      </a:r>
                      <a:endParaRPr lang="en-US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2199</a:t>
                      </a:r>
                      <a:endParaRPr lang="en-US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1408</a:t>
                      </a:r>
                      <a:endParaRPr lang="en-US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787</a:t>
                      </a:r>
                      <a:endParaRPr lang="en-US" sz="1000" b="0" i="0" u="none" strike="noStrike" noProof="0">
                        <a:latin typeface="Consolas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0.1404</a:t>
                      </a:r>
                      <a:endParaRPr lang="en-US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0.1424</a:t>
                      </a:r>
                      <a:endParaRPr lang="en-US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0.1369</a:t>
                      </a:r>
                      <a:endParaRPr lang="en-US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136543"/>
                  </a:ext>
                </a:extLst>
              </a:tr>
              <a:tr h="343461">
                <a:tc>
                  <a:txBody>
                    <a:bodyPr/>
                    <a:lstStyle/>
                    <a:p>
                      <a:r>
                        <a:rPr lang="en-US" sz="1050"/>
                        <a:t>Nov</a:t>
                      </a: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/>
                        <a:t>01/11/2024 - 30/11/2024</a:t>
                      </a: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3241</a:t>
                      </a:r>
                      <a:endParaRPr lang="en-US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1947</a:t>
                      </a:r>
                      <a:endParaRPr lang="en-US" sz="1000">
                        <a:latin typeface="Consolas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1294</a:t>
                      </a:r>
                      <a:endParaRPr lang="en-US" sz="1000" b="0" i="0" u="none" strike="noStrike" noProof="0">
                        <a:latin typeface="Consolas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221</a:t>
                      </a: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221</a:t>
                      </a:r>
                      <a:endParaRPr lang="en-US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100"/>
                        <a:t>171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0.121</a:t>
                      </a:r>
                      <a:endParaRPr lang="en-US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0.1135</a:t>
                      </a:r>
                      <a:endParaRPr lang="en-US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0.1321</a:t>
                      </a:r>
                      <a:endParaRPr lang="en-US" sz="1000" b="0" i="0" u="none" strike="noStrike" noProof="0">
                        <a:latin typeface="Consolas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275241"/>
                  </a:ext>
                </a:extLst>
              </a:tr>
              <a:tr h="343461">
                <a:tc>
                  <a:txBody>
                    <a:bodyPr/>
                    <a:lstStyle/>
                    <a:p>
                      <a:r>
                        <a:rPr lang="en-US" sz="1050"/>
                        <a:t>Dec</a:t>
                      </a: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/>
                        <a:t>01/12/2024 - 31/12/2024</a:t>
                      </a: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2282</a:t>
                      </a:r>
                      <a:endParaRPr lang="en-US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1514</a:t>
                      </a:r>
                      <a:endParaRPr lang="en-US" sz="1000">
                        <a:latin typeface="Consolas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100"/>
                        <a:t>768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329</a:t>
                      </a: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209</a:t>
                      </a:r>
                      <a:endParaRPr lang="en-US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100"/>
                        <a:t>120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0.1442</a:t>
                      </a:r>
                      <a:endParaRPr lang="en-US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0.138</a:t>
                      </a:r>
                      <a:endParaRPr lang="en-US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0.1562</a:t>
                      </a:r>
                      <a:endParaRPr lang="en-US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023962"/>
                  </a:ext>
                </a:extLst>
              </a:tr>
              <a:tr h="343461">
                <a:tc>
                  <a:txBody>
                    <a:bodyPr/>
                    <a:lstStyle/>
                    <a:p>
                      <a:r>
                        <a:rPr lang="en-US" sz="1050"/>
                        <a:t>Jan</a:t>
                      </a: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/>
                        <a:t>01/01/2025 - 31/01/2025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1661</a:t>
                      </a:r>
                      <a:endParaRPr lang="en-US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1596</a:t>
                      </a:r>
                      <a:endParaRPr lang="en-US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889</a:t>
                      </a:r>
                      <a:endParaRPr lang="en-US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205</a:t>
                      </a: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198</a:t>
                      </a:r>
                      <a:endParaRPr lang="en-US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116</a:t>
                      </a:r>
                      <a:endParaRPr lang="en-IN" sz="110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0.1234</a:t>
                      </a:r>
                      <a:endParaRPr lang="en-US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0.1240</a:t>
                      </a:r>
                      <a:endParaRPr lang="en-US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0.1304</a:t>
                      </a:r>
                      <a:endParaRPr lang="en-US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234452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3AFFBB8F-15DD-0A30-9E60-4916016D70E4}"/>
              </a:ext>
            </a:extLst>
          </p:cNvPr>
          <p:cNvSpPr txBox="1">
            <a:spLocks/>
          </p:cNvSpPr>
          <p:nvPr/>
        </p:nvSpPr>
        <p:spPr>
          <a:xfrm>
            <a:off x="457810" y="193726"/>
            <a:ext cx="11258543" cy="6976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>
                <a:solidFill>
                  <a:srgbClr val="785AFF"/>
                </a:solidFill>
              </a:rPr>
              <a:t>Cash Gamma Demo Score was developed on Trench 1 (DOB &lt;= 30 and without any disbursed loan) and Trench 2 (DOB &gt; 30 and without any disbursed loan)</a:t>
            </a:r>
          </a:p>
        </p:txBody>
      </p:sp>
      <p:pic>
        <p:nvPicPr>
          <p:cNvPr id="2" name="Picture 1" descr="A graph with blue lines&#10;&#10;AI-generated content may be incorrect.">
            <a:extLst>
              <a:ext uri="{FF2B5EF4-FFF2-40B4-BE49-F238E27FC236}">
                <a16:creationId xmlns:a16="http://schemas.microsoft.com/office/drawing/2014/main" id="{862907F6-487C-9890-2422-AA7D44782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654" y="4033966"/>
            <a:ext cx="6287530" cy="263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580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C8B647-5464-F8D8-2926-95FEFCB37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520416"/>
              </p:ext>
            </p:extLst>
          </p:nvPr>
        </p:nvGraphicFramePr>
        <p:xfrm>
          <a:off x="536322" y="688460"/>
          <a:ext cx="10230429" cy="4715584"/>
        </p:xfrm>
        <a:graphic>
          <a:graphicData uri="http://schemas.openxmlformats.org/drawingml/2006/table">
            <a:tbl>
              <a:tblPr/>
              <a:tblGrid>
                <a:gridCol w="2588813">
                  <a:extLst>
                    <a:ext uri="{9D8B030D-6E8A-4147-A177-3AD203B41FA5}">
                      <a16:colId xmlns:a16="http://schemas.microsoft.com/office/drawing/2014/main" val="780283512"/>
                    </a:ext>
                  </a:extLst>
                </a:gridCol>
                <a:gridCol w="3001838">
                  <a:extLst>
                    <a:ext uri="{9D8B030D-6E8A-4147-A177-3AD203B41FA5}">
                      <a16:colId xmlns:a16="http://schemas.microsoft.com/office/drawing/2014/main" val="3097072919"/>
                    </a:ext>
                  </a:extLst>
                </a:gridCol>
                <a:gridCol w="1235617">
                  <a:extLst>
                    <a:ext uri="{9D8B030D-6E8A-4147-A177-3AD203B41FA5}">
                      <a16:colId xmlns:a16="http://schemas.microsoft.com/office/drawing/2014/main" val="4223385071"/>
                    </a:ext>
                  </a:extLst>
                </a:gridCol>
                <a:gridCol w="663780">
                  <a:extLst>
                    <a:ext uri="{9D8B030D-6E8A-4147-A177-3AD203B41FA5}">
                      <a16:colId xmlns:a16="http://schemas.microsoft.com/office/drawing/2014/main" val="4257802250"/>
                    </a:ext>
                  </a:extLst>
                </a:gridCol>
                <a:gridCol w="757241">
                  <a:extLst>
                    <a:ext uri="{9D8B030D-6E8A-4147-A177-3AD203B41FA5}">
                      <a16:colId xmlns:a16="http://schemas.microsoft.com/office/drawing/2014/main" val="984416526"/>
                    </a:ext>
                  </a:extLst>
                </a:gridCol>
                <a:gridCol w="647388">
                  <a:extLst>
                    <a:ext uri="{9D8B030D-6E8A-4147-A177-3AD203B41FA5}">
                      <a16:colId xmlns:a16="http://schemas.microsoft.com/office/drawing/2014/main" val="2682972095"/>
                    </a:ext>
                  </a:extLst>
                </a:gridCol>
                <a:gridCol w="1335752">
                  <a:extLst>
                    <a:ext uri="{9D8B030D-6E8A-4147-A177-3AD203B41FA5}">
                      <a16:colId xmlns:a16="http://schemas.microsoft.com/office/drawing/2014/main" val="2787131918"/>
                    </a:ext>
                  </a:extLst>
                </a:gridCol>
              </a:tblGrid>
              <a:tr h="87866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Model Iteration  </a:t>
                      </a:r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​</a:t>
                      </a:r>
                    </a:p>
                  </a:txBody>
                  <a:tcPr marL="42134" marR="42134" marT="21067" marB="21067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Top Features</a:t>
                      </a:r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​</a:t>
                      </a:r>
                    </a:p>
                  </a:txBody>
                  <a:tcPr marL="42134" marR="42134" marT="21067" marB="21067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Train Gini</a:t>
                      </a:r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​</a:t>
                      </a:r>
                    </a:p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(2023-10-06- 2024-10-31)</a:t>
                      </a:r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​</a:t>
                      </a:r>
                    </a:p>
                  </a:txBody>
                  <a:tcPr marL="42134" marR="42134" marT="21067" marB="21067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Val Gini</a:t>
                      </a:r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​</a:t>
                      </a:r>
                    </a:p>
                  </a:txBody>
                  <a:tcPr marL="42134" marR="42134" marT="21067" marB="21067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Nov Gini</a:t>
                      </a:r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​</a:t>
                      </a:r>
                    </a:p>
                  </a:txBody>
                  <a:tcPr marL="42134" marR="42134" marT="21067" marB="21067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Dec Gini</a:t>
                      </a:r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​</a:t>
                      </a:r>
                    </a:p>
                  </a:txBody>
                  <a:tcPr marL="42134" marR="42134" marT="21067" marB="21067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Jan Gini</a:t>
                      </a:r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​</a:t>
                      </a:r>
                    </a:p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(01-01-2025 - 31-01-2025)</a:t>
                      </a:r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​</a:t>
                      </a:r>
                    </a:p>
                  </a:txBody>
                  <a:tcPr marL="42134" marR="42134" marT="21067" marB="21067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908481"/>
                  </a:ext>
                </a:extLst>
              </a:tr>
              <a:tr h="188987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ln_self_dec_income',</a:t>
                      </a:r>
                      <a:b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</a:b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'ln_industry_new_cat_bin',</a:t>
                      </a:r>
                      <a:b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</a:b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'ln_age',</a:t>
                      </a:r>
                      <a:b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</a:b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'ln_education_level',</a:t>
                      </a:r>
                      <a:b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</a:b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'ln_employment_type_new_cat',</a:t>
                      </a:r>
                      <a:b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</a:b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'days_on_book',</a:t>
                      </a:r>
                      <a:b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</a:b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'email_primary_domain',</a:t>
                      </a:r>
                      <a:b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</a:b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'ln_marital_status',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0.3041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0.3276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0.2204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0.1666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0.1428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319758"/>
                  </a:ext>
                </a:extLst>
              </a:tr>
              <a:tr h="2433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ln_doc_type_rolled</a:t>
                      </a:r>
                      <a:endParaRPr lang="en-IN" sz="1100" b="0" i="0" u="none" strike="noStrike" err="1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0.3192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0.3356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0.2315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0.1744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0.163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549240"/>
                  </a:ext>
                </a:extLst>
              </a:tr>
              <a:tr h="2433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days_since_os_version_release</a:t>
                      </a:r>
                      <a:endParaRPr lang="en-US" sz="1100" b="0" i="0" u="none" strike="noStrike" err="1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0.3342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0.3344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0.2303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0.1775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0.1641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479078"/>
                  </a:ext>
                </a:extLst>
              </a:tr>
              <a:tr h="2433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ln_brand_cat</a:t>
                      </a:r>
                      <a:endParaRPr lang="en-IN" sz="1100" b="0" i="0" u="none" strike="noStrike" err="1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0.3397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0.3391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0.2328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0.1733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0.1597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070626"/>
                  </a:ext>
                </a:extLst>
              </a:tr>
              <a:tr h="2433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'ln_city_cat',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0.3458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0.3417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0.2217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0.1718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0.158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664557"/>
                  </a:ext>
                </a:extLst>
              </a:tr>
              <a:tr h="2433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'ln_osversion_type_order',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0.3482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0.3406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0.2287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0.1748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0.1579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042242"/>
                  </a:ext>
                </a:extLst>
              </a:tr>
              <a:tr h="2433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'ln_province_cat',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0.3475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0.3393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0.2261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0.1731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0.1552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000623"/>
                  </a:ext>
                </a:extLst>
              </a:tr>
              <a:tr h="2433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'name_email_match_score',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0.3557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0.3421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0.231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0.1824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0.1574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487911"/>
                  </a:ext>
                </a:extLst>
              </a:tr>
              <a:tr h="2433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 'ln_cnt_dependents'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0.3576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0.3452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0.2262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0.174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0.1527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10723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5CF19325-3312-0FF9-2F9A-68D4A0F9D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268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E035EC-D067-3E0F-9BCC-1DF8562B7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125869"/>
              </p:ext>
            </p:extLst>
          </p:nvPr>
        </p:nvGraphicFramePr>
        <p:xfrm>
          <a:off x="658386" y="6013259"/>
          <a:ext cx="10268985" cy="576453"/>
        </p:xfrm>
        <a:graphic>
          <a:graphicData uri="http://schemas.openxmlformats.org/drawingml/2006/table">
            <a:tbl>
              <a:tblPr/>
              <a:tblGrid>
                <a:gridCol w="2629936">
                  <a:extLst>
                    <a:ext uri="{9D8B030D-6E8A-4147-A177-3AD203B41FA5}">
                      <a16:colId xmlns:a16="http://schemas.microsoft.com/office/drawing/2014/main" val="503562136"/>
                    </a:ext>
                  </a:extLst>
                </a:gridCol>
                <a:gridCol w="3000375">
                  <a:extLst>
                    <a:ext uri="{9D8B030D-6E8A-4147-A177-3AD203B41FA5}">
                      <a16:colId xmlns:a16="http://schemas.microsoft.com/office/drawing/2014/main" val="50421381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3921790542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232909771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83601999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873715363"/>
                    </a:ext>
                  </a:extLst>
                </a:gridCol>
                <a:gridCol w="1333499">
                  <a:extLst>
                    <a:ext uri="{9D8B030D-6E8A-4147-A177-3AD203B41FA5}">
                      <a16:colId xmlns:a16="http://schemas.microsoft.com/office/drawing/2014/main" val="10767303"/>
                    </a:ext>
                  </a:extLst>
                </a:gridCol>
              </a:tblGrid>
              <a:tr h="282092">
                <a:tc>
                  <a:txBody>
                    <a:bodyPr/>
                    <a:lstStyle/>
                    <a:p>
                      <a:pPr algn="l"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 feature model after Hyper Parameters Tuning​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325"/>
                        </a:lnSpc>
                        <a:buNone/>
                      </a:pPr>
                      <a:r>
                        <a:rPr lang="en-IN" sz="12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0.2726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0.3214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0.2313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0.1605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0.1705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491474"/>
                  </a:ext>
                </a:extLst>
              </a:tr>
            </a:tbl>
          </a:graphicData>
        </a:graphic>
      </p:graphicFrame>
      <p:pic>
        <p:nvPicPr>
          <p:cNvPr id="2054" name="Picture 6" descr="A close up of a logo&#10;&#10;AI-generated content may be incorrect.">
            <a:extLst>
              <a:ext uri="{FF2B5EF4-FFF2-40B4-BE49-F238E27FC236}">
                <a16:creationId xmlns:a16="http://schemas.microsoft.com/office/drawing/2014/main" id="{920EAFB4-A7FC-B240-12B7-39E573B98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4464" y="-158423"/>
            <a:ext cx="12192000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08FF86E1-CC83-7BED-BC23-32135FEA805B}"/>
              </a:ext>
            </a:extLst>
          </p:cNvPr>
          <p:cNvSpPr/>
          <p:nvPr/>
        </p:nvSpPr>
        <p:spPr>
          <a:xfrm>
            <a:off x="91776" y="3859619"/>
            <a:ext cx="487180" cy="2444727"/>
          </a:xfrm>
          <a:prstGeom prst="curvedRightArrow">
            <a:avLst/>
          </a:prstGeom>
          <a:solidFill>
            <a:srgbClr val="785AFF"/>
          </a:solidFill>
          <a:ln>
            <a:solidFill>
              <a:srgbClr val="785A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9105CDF-70BC-CBBB-57A0-FBBE38CAC552}"/>
              </a:ext>
            </a:extLst>
          </p:cNvPr>
          <p:cNvSpPr/>
          <p:nvPr/>
        </p:nvSpPr>
        <p:spPr>
          <a:xfrm>
            <a:off x="540844" y="3704567"/>
            <a:ext cx="10219845" cy="243050"/>
          </a:xfrm>
          <a:prstGeom prst="roundRect">
            <a:avLst/>
          </a:prstGeom>
          <a:noFill/>
          <a:ln w="28575">
            <a:solidFill>
              <a:srgbClr val="785A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F73EB1E-3A8E-0CFD-8DFF-6C3239596E44}"/>
              </a:ext>
            </a:extLst>
          </p:cNvPr>
          <p:cNvSpPr/>
          <p:nvPr/>
        </p:nvSpPr>
        <p:spPr>
          <a:xfrm>
            <a:off x="658386" y="6013259"/>
            <a:ext cx="10282984" cy="558339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817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719CC-CF58-9F0B-3A50-A43E9600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46" y="630939"/>
            <a:ext cx="8984922" cy="697624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785AFF"/>
                </a:solidFill>
              </a:rPr>
              <a:t>Cash Gamma Demo Model Performance</a:t>
            </a:r>
            <a:endParaRPr lang="en-IN" sz="3600" b="1">
              <a:solidFill>
                <a:srgbClr val="785AFF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42E0983-20BB-375C-9747-CC044ACC3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194550"/>
              </p:ext>
            </p:extLst>
          </p:nvPr>
        </p:nvGraphicFramePr>
        <p:xfrm>
          <a:off x="301177" y="1646197"/>
          <a:ext cx="11397140" cy="2380085"/>
        </p:xfrm>
        <a:graphic>
          <a:graphicData uri="http://schemas.openxmlformats.org/drawingml/2006/table">
            <a:tbl>
              <a:tblPr/>
              <a:tblGrid>
                <a:gridCol w="3718384">
                  <a:extLst>
                    <a:ext uri="{9D8B030D-6E8A-4147-A177-3AD203B41FA5}">
                      <a16:colId xmlns:a16="http://schemas.microsoft.com/office/drawing/2014/main" val="2594279031"/>
                    </a:ext>
                  </a:extLst>
                </a:gridCol>
                <a:gridCol w="1698638">
                  <a:extLst>
                    <a:ext uri="{9D8B030D-6E8A-4147-A177-3AD203B41FA5}">
                      <a16:colId xmlns:a16="http://schemas.microsoft.com/office/drawing/2014/main" val="1913783656"/>
                    </a:ext>
                  </a:extLst>
                </a:gridCol>
                <a:gridCol w="1497845">
                  <a:extLst>
                    <a:ext uri="{9D8B030D-6E8A-4147-A177-3AD203B41FA5}">
                      <a16:colId xmlns:a16="http://schemas.microsoft.com/office/drawing/2014/main" val="1367636891"/>
                    </a:ext>
                  </a:extLst>
                </a:gridCol>
                <a:gridCol w="1441535">
                  <a:extLst>
                    <a:ext uri="{9D8B030D-6E8A-4147-A177-3AD203B41FA5}">
                      <a16:colId xmlns:a16="http://schemas.microsoft.com/office/drawing/2014/main" val="793928937"/>
                    </a:ext>
                  </a:extLst>
                </a:gridCol>
                <a:gridCol w="1520369">
                  <a:extLst>
                    <a:ext uri="{9D8B030D-6E8A-4147-A177-3AD203B41FA5}">
                      <a16:colId xmlns:a16="http://schemas.microsoft.com/office/drawing/2014/main" val="1430887427"/>
                    </a:ext>
                  </a:extLst>
                </a:gridCol>
                <a:gridCol w="1520369">
                  <a:extLst>
                    <a:ext uri="{9D8B030D-6E8A-4147-A177-3AD203B41FA5}">
                      <a16:colId xmlns:a16="http://schemas.microsoft.com/office/drawing/2014/main" val="1607403828"/>
                    </a:ext>
                  </a:extLst>
                </a:gridCol>
              </a:tblGrid>
              <a:tr h="890528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endParaRPr lang="en-US" b="1" i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endParaRPr lang="en-US" b="1" i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endParaRPr lang="en-US" b="1" i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b="1" i="0">
                          <a:solidFill>
                            <a:schemeClr val="bg1"/>
                          </a:solidFill>
                          <a:effectLst/>
                        </a:rPr>
                        <a:t>Gamma Demo Model Gini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06/10/2023 - 31/10/2024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01/11/2024 - 30/11/2024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01/12/2024 - 31/12/2024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01/01/2025 -31/01/2025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074574"/>
                  </a:ext>
                </a:extLst>
              </a:tr>
              <a:tr h="324819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  <a:endParaRPr lang="en-IN" sz="1800" b="1" i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Train Gini (90%)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Val Gini (10%)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Nov Gini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Dec Gini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Jan Gini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660294"/>
                  </a:ext>
                </a:extLst>
              </a:tr>
              <a:tr h="425486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endParaRPr lang="en-US" b="1" i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b="1" i="0">
                          <a:solidFill>
                            <a:schemeClr val="tx1"/>
                          </a:solidFill>
                          <a:effectLst/>
                        </a:rPr>
                        <a:t>Overall Demo Model Gini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0.2726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0.3214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0.2313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0.1605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0.1705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047579"/>
                  </a:ext>
                </a:extLst>
              </a:tr>
              <a:tr h="349419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b="1" i="0">
                          <a:solidFill>
                            <a:schemeClr val="tx1"/>
                          </a:solidFill>
                          <a:effectLst/>
                        </a:rPr>
                        <a:t>Demo </a:t>
                      </a: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</a:rPr>
                        <a:t>Trench 1 Gini</a:t>
                      </a:r>
                      <a:endParaRPr lang="en-IN" sz="18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endParaRPr lang="en-IN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endParaRPr lang="en-IN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200" b="0" i="0" u="none" strike="noStrike" noProof="0">
                          <a:latin typeface="Consolas"/>
                        </a:rPr>
                        <a:t>0.1839</a:t>
                      </a:r>
                      <a:endParaRPr lang="en-US" sz="1200"/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200" b="0" i="0" u="none" strike="noStrike" noProof="0">
                          <a:latin typeface="Consolas"/>
                        </a:rPr>
                        <a:t>0.1455</a:t>
                      </a:r>
                      <a:endParaRPr lang="en-US" sz="1200"/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200" b="0" i="0" u="none" strike="noStrike" noProof="0">
                          <a:latin typeface="Consolas"/>
                        </a:rPr>
                        <a:t>0.1784</a:t>
                      </a:r>
                      <a:endParaRPr lang="en-US" sz="1200"/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263802"/>
                  </a:ext>
                </a:extLst>
              </a:tr>
              <a:tr h="349419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b="1" i="0">
                          <a:solidFill>
                            <a:schemeClr val="tx1"/>
                          </a:solidFill>
                          <a:effectLst/>
                        </a:rPr>
                        <a:t>Demo </a:t>
                      </a: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</a:rPr>
                        <a:t>Tench 2 Gini</a:t>
                      </a:r>
                      <a:endParaRPr lang="en-IN" sz="18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endParaRPr lang="en-IN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endParaRPr lang="en-IN" sz="12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200" b="0" i="0" u="none" strike="noStrike" noProof="0">
                          <a:latin typeface="Consolas"/>
                        </a:rPr>
                        <a:t>0.2911</a:t>
                      </a:r>
                      <a:endParaRPr lang="en-US" sz="1200"/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200" b="0" i="0" u="none" strike="noStrike" noProof="0">
                          <a:latin typeface="Consolas"/>
                        </a:rPr>
                        <a:t>0.1864</a:t>
                      </a:r>
                      <a:endParaRPr lang="en-US" sz="1200"/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F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200" b="0" i="0" u="none" strike="noStrike" noProof="0">
                          <a:latin typeface="Consolas"/>
                        </a:rPr>
                        <a:t>0.1529</a:t>
                      </a:r>
                      <a:endParaRPr lang="en-US" sz="1200"/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397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38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8CD178D-D01C-BA21-15F3-726F365CA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32" y="231459"/>
            <a:ext cx="8677939" cy="878884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rgbClr val="785AFF"/>
                </a:solidFill>
              </a:rPr>
              <a:t>Gamma Quick Demo – Model Performance</a:t>
            </a:r>
            <a:endParaRPr lang="en-IN" sz="3200" b="1">
              <a:solidFill>
                <a:srgbClr val="785AFF"/>
              </a:solidFill>
            </a:endParaRPr>
          </a:p>
        </p:txBody>
      </p:sp>
      <p:pic>
        <p:nvPicPr>
          <p:cNvPr id="2" name="Picture 1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7DFFFD75-BFB2-C101-5AA2-96F2E66B0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18" y="1113875"/>
            <a:ext cx="5596398" cy="4625646"/>
          </a:xfrm>
          <a:prstGeom prst="rect">
            <a:avLst/>
          </a:prstGeom>
        </p:spPr>
      </p:pic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934FCCA9-9F4C-C3EB-63C9-BABD37801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449" y="1014665"/>
            <a:ext cx="6091012" cy="523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76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53D84-204D-26CA-4179-56BF42894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824" y="2550116"/>
            <a:ext cx="5275520" cy="878884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785AFF"/>
                </a:solidFill>
              </a:rPr>
              <a:t>Gamma Demo Quick</a:t>
            </a:r>
            <a:endParaRPr lang="en-IN" b="1">
              <a:solidFill>
                <a:srgbClr val="785A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73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B890E6CA-01A6-5973-B917-CE5F98F6A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5" y="345151"/>
            <a:ext cx="9342127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err="1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ln_self_dec_income</a:t>
            </a: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 </a:t>
            </a:r>
            <a:r>
              <a:rPr lang="en-US" altLang="en-US" sz="3200" b="1">
                <a:solidFill>
                  <a:schemeClr val="bg2">
                    <a:lumMod val="75000"/>
                  </a:schemeClr>
                </a:solidFill>
                <a:latin typeface="+mj-lt"/>
              </a:rPr>
              <a:t>= </a:t>
            </a:r>
            <a:r>
              <a:rPr lang="en-US" altLang="en-US" sz="2800" b="1">
                <a:solidFill>
                  <a:schemeClr val="bg2">
                    <a:lumMod val="75000"/>
                  </a:schemeClr>
                </a:solidFill>
                <a:latin typeface="+mj-lt"/>
              </a:rPr>
              <a:t>Self declared Monthly income 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sz="3200" b="1">
              <a:solidFill>
                <a:srgbClr val="785AFF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AB2D93-9C09-42A1-C3E5-78F5D3DAA946}"/>
              </a:ext>
            </a:extLst>
          </p:cNvPr>
          <p:cNvSpPr txBox="1"/>
          <p:nvPr/>
        </p:nvSpPr>
        <p:spPr>
          <a:xfrm>
            <a:off x="9890274" y="-1450"/>
            <a:ext cx="23027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rgbClr val="785AFF"/>
                </a:solidFill>
              </a:rPr>
              <a:t>SHAP Rank: 1</a:t>
            </a:r>
          </a:p>
        </p:txBody>
      </p:sp>
      <p:pic>
        <p:nvPicPr>
          <p:cNvPr id="3" name="Picture 2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128298FC-3536-B1E4-B04F-DB19EAE9F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07" y="1326257"/>
            <a:ext cx="5897514" cy="4718083"/>
          </a:xfrm>
          <a:prstGeom prst="rect">
            <a:avLst/>
          </a:prstGeom>
        </p:spPr>
      </p:pic>
      <p:pic>
        <p:nvPicPr>
          <p:cNvPr id="7" name="Picture 6" descr="A number of numbers on a white background&#10;&#10;AI-generated content may be incorrect.">
            <a:extLst>
              <a:ext uri="{FF2B5EF4-FFF2-40B4-BE49-F238E27FC236}">
                <a16:creationId xmlns:a16="http://schemas.microsoft.com/office/drawing/2014/main" id="{A2872EB5-592F-7521-5941-46E4CF7C3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241" y="3966436"/>
            <a:ext cx="5673349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6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9E758-7800-6816-85FC-6F2AA8207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B44BFD28-90AF-01B9-AB43-979A17077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" y="527316"/>
            <a:ext cx="9696893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err="1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ln_education_level</a:t>
            </a: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 </a:t>
            </a:r>
            <a:r>
              <a:rPr lang="en-US" altLang="en-US" sz="3200" b="1">
                <a:solidFill>
                  <a:schemeClr val="bg2">
                    <a:lumMod val="75000"/>
                  </a:schemeClr>
                </a:solidFill>
                <a:latin typeface="+mj-lt"/>
              </a:rPr>
              <a:t>=</a:t>
            </a: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+mj-lt"/>
              </a:rPr>
              <a:t> Education level of the customer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+mj-lt"/>
              </a:rPr>
              <a:t> </a:t>
            </a:r>
            <a:endParaRPr kumimoji="0" lang="en-US" altLang="en-US" sz="6000" b="1" i="0" u="none" strike="noStrike" cap="none" normalizeH="0" baseline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88D61-C1D8-A5AD-4F90-7B1BAE0E7A44}"/>
              </a:ext>
            </a:extLst>
          </p:cNvPr>
          <p:cNvSpPr txBox="1"/>
          <p:nvPr/>
        </p:nvSpPr>
        <p:spPr>
          <a:xfrm>
            <a:off x="9890274" y="-1450"/>
            <a:ext cx="23027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rgbClr val="785AFF"/>
                </a:solidFill>
              </a:rPr>
              <a:t>SHAP Rank: 2</a:t>
            </a:r>
          </a:p>
        </p:txBody>
      </p:sp>
      <p:pic>
        <p:nvPicPr>
          <p:cNvPr id="4" name="Picture 3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6141ADA4-AEA0-4F7C-047B-D2E2CF213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75" y="1717728"/>
            <a:ext cx="5305196" cy="4778645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7A94E12-BF24-1222-1B0E-F5B5AD399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329" y="4111087"/>
            <a:ext cx="5302358" cy="156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22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Gamma Demo Scorecard for Cash Loan</vt:lpstr>
      <vt:lpstr>Architecture Overview of TDB’s Risk Scorecards</vt:lpstr>
      <vt:lpstr>PowerPoint Presentation</vt:lpstr>
      <vt:lpstr>PowerPoint Presentation</vt:lpstr>
      <vt:lpstr>Cash Gamma Demo Model Performance</vt:lpstr>
      <vt:lpstr>Gamma Quick Demo – Model Performance</vt:lpstr>
      <vt:lpstr>Gamma Demo Quick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Sowndarya</dc:creator>
  <cp:revision>1</cp:revision>
  <dcterms:created xsi:type="dcterms:W3CDTF">2025-03-17T03:57:09Z</dcterms:created>
  <dcterms:modified xsi:type="dcterms:W3CDTF">2025-04-10T09:41:45Z</dcterms:modified>
</cp:coreProperties>
</file>