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8" r:id="rId2"/>
    <p:sldId id="730" r:id="rId3"/>
    <p:sldId id="532" r:id="rId4"/>
    <p:sldId id="733" r:id="rId5"/>
    <p:sldId id="737" r:id="rId6"/>
    <p:sldId id="534" r:id="rId7"/>
    <p:sldId id="734" r:id="rId8"/>
    <p:sldId id="738" r:id="rId9"/>
    <p:sldId id="6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CCD3D8"/>
    <a:srgbClr val="785AFF"/>
    <a:srgbClr val="F5F2AB"/>
    <a:srgbClr val="F7F36A"/>
    <a:srgbClr val="D0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2AD05-4A4B-0091-2580-5770922119B1}" v="918" dt="2025-07-01T06:34:37.947"/>
    <p1510:client id="{A6D9DA21-761A-F061-46B5-B2C4672E6B10}" v="2" dt="2025-07-01T06:43:41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theesh Jeevanantham" userId="S::pjeevanantham@tonikbank.com::77c19310-3ecb-407f-817d-62fea43d0123" providerId="AD" clId="Web-{A6D9DA21-761A-F061-46B5-B2C4672E6B10}"/>
    <pc:docChg chg="delSld">
      <pc:chgData name="Prakatheesh Jeevanantham" userId="S::pjeevanantham@tonikbank.com::77c19310-3ecb-407f-817d-62fea43d0123" providerId="AD" clId="Web-{A6D9DA21-761A-F061-46B5-B2C4672E6B10}" dt="2025-07-01T06:43:41.078" v="1"/>
      <pc:docMkLst>
        <pc:docMk/>
      </pc:docMkLst>
      <pc:sldChg chg="del">
        <pc:chgData name="Prakatheesh Jeevanantham" userId="S::pjeevanantham@tonikbank.com::77c19310-3ecb-407f-817d-62fea43d0123" providerId="AD" clId="Web-{A6D9DA21-761A-F061-46B5-B2C4672E6B10}" dt="2025-07-01T06:43:37.703" v="0"/>
        <pc:sldMkLst>
          <pc:docMk/>
          <pc:sldMk cId="640733388" sldId="735"/>
        </pc:sldMkLst>
      </pc:sldChg>
      <pc:sldChg chg="del">
        <pc:chgData name="Prakatheesh Jeevanantham" userId="S::pjeevanantham@tonikbank.com::77c19310-3ecb-407f-817d-62fea43d0123" providerId="AD" clId="Web-{A6D9DA21-761A-F061-46B5-B2C4672E6B10}" dt="2025-07-01T06:43:41.078" v="1"/>
        <pc:sldMkLst>
          <pc:docMk/>
          <pc:sldMk cId="2188284973" sldId="736"/>
        </pc:sldMkLst>
      </pc:sldChg>
    </pc:docChg>
  </pc:docChgLst>
  <pc:docChgLst>
    <pc:chgData name="Prakatheesh Jeevanantham" userId="S::pjeevanantham@tonikbank.com::77c19310-3ecb-407f-817d-62fea43d0123" providerId="AD" clId="Web-{DCA6B52E-E170-43D6-C9AF-83DD6A851BF9}"/>
    <pc:docChg chg="modSld">
      <pc:chgData name="Prakatheesh Jeevanantham" userId="S::pjeevanantham@tonikbank.com::77c19310-3ecb-407f-817d-62fea43d0123" providerId="AD" clId="Web-{DCA6B52E-E170-43D6-C9AF-83DD6A851BF9}" dt="2025-06-17T07:36:36.510" v="4" actId="20577"/>
      <pc:docMkLst>
        <pc:docMk/>
      </pc:docMkLst>
      <pc:sldChg chg="modSp">
        <pc:chgData name="Prakatheesh Jeevanantham" userId="S::pjeevanantham@tonikbank.com::77c19310-3ecb-407f-817d-62fea43d0123" providerId="AD" clId="Web-{DCA6B52E-E170-43D6-C9AF-83DD6A851BF9}" dt="2025-06-17T07:36:36.510" v="4" actId="20577"/>
        <pc:sldMkLst>
          <pc:docMk/>
          <pc:sldMk cId="4129944639" sldId="498"/>
        </pc:sldMkLst>
        <pc:spChg chg="mod">
          <ac:chgData name="Prakatheesh Jeevanantham" userId="S::pjeevanantham@tonikbank.com::77c19310-3ecb-407f-817d-62fea43d0123" providerId="AD" clId="Web-{DCA6B52E-E170-43D6-C9AF-83DD6A851BF9}" dt="2025-06-17T07:36:36.510" v="4" actId="20577"/>
          <ac:spMkLst>
            <pc:docMk/>
            <pc:sldMk cId="4129944639" sldId="498"/>
            <ac:spMk id="3" creationId="{4F7E8F7E-6D89-74CB-11C3-C84321CCA4F1}"/>
          </ac:spMkLst>
        </pc:spChg>
      </pc:sldChg>
    </pc:docChg>
  </pc:docChgLst>
  <pc:docChgLst>
    <pc:chgData name="Guest User" userId="S::urn:spo:tenantanon#2fe6762b-2c15-4a41-9779-d487e594fbaf::" providerId="AD" clId="Web-{2F02AD05-4A4B-0091-2580-5770922119B1}"/>
    <pc:docChg chg="modSld">
      <pc:chgData name="Guest User" userId="S::urn:spo:tenantanon#2fe6762b-2c15-4a41-9779-d487e594fbaf::" providerId="AD" clId="Web-{2F02AD05-4A4B-0091-2580-5770922119B1}" dt="2025-07-01T06:34:36.196" v="805"/>
      <pc:docMkLst>
        <pc:docMk/>
      </pc:docMkLst>
      <pc:sldChg chg="delSp modSp">
        <pc:chgData name="Guest User" userId="S::urn:spo:tenantanon#2fe6762b-2c15-4a41-9779-d487e594fbaf::" providerId="AD" clId="Web-{2F02AD05-4A4B-0091-2580-5770922119B1}" dt="2025-07-01T06:19:20.757" v="370"/>
        <pc:sldMkLst>
          <pc:docMk/>
          <pc:sldMk cId="649155138" sldId="733"/>
        </pc:sldMkLst>
        <pc:spChg chg="del">
          <ac:chgData name="Guest User" userId="S::urn:spo:tenantanon#2fe6762b-2c15-4a41-9779-d487e594fbaf::" providerId="AD" clId="Web-{2F02AD05-4A4B-0091-2580-5770922119B1}" dt="2025-07-01T06:19:08.506" v="328"/>
          <ac:spMkLst>
            <pc:docMk/>
            <pc:sldMk cId="649155138" sldId="733"/>
            <ac:spMk id="2" creationId="{817CAC2B-797B-311B-3226-64657378D925}"/>
          </ac:spMkLst>
        </pc:spChg>
        <pc:spChg chg="del">
          <ac:chgData name="Guest User" userId="S::urn:spo:tenantanon#2fe6762b-2c15-4a41-9779-d487e594fbaf::" providerId="AD" clId="Web-{2F02AD05-4A4B-0091-2580-5770922119B1}" dt="2025-07-01T06:17:35.702" v="320"/>
          <ac:spMkLst>
            <pc:docMk/>
            <pc:sldMk cId="649155138" sldId="733"/>
            <ac:spMk id="12" creationId="{8953C214-FB00-555A-A186-503003638E7D}"/>
          </ac:spMkLst>
        </pc:spChg>
        <pc:graphicFrameChg chg="del mod modGraphic">
          <ac:chgData name="Guest User" userId="S::urn:spo:tenantanon#2fe6762b-2c15-4a41-9779-d487e594fbaf::" providerId="AD" clId="Web-{2F02AD05-4A4B-0091-2580-5770922119B1}" dt="2025-07-01T06:17:37.406" v="321"/>
          <ac:graphicFrameMkLst>
            <pc:docMk/>
            <pc:sldMk cId="649155138" sldId="733"/>
            <ac:graphicFrameMk id="3" creationId="{DCA436F8-589B-BAC0-E3C5-B82067E69762}"/>
          </ac:graphicFrameMkLst>
        </pc:graphicFrameChg>
        <pc:graphicFrameChg chg="mod modGraphic">
          <ac:chgData name="Guest User" userId="S::urn:spo:tenantanon#2fe6762b-2c15-4a41-9779-d487e594fbaf::" providerId="AD" clId="Web-{2F02AD05-4A4B-0091-2580-5770922119B1}" dt="2025-07-01T06:19:03.990" v="327"/>
          <ac:graphicFrameMkLst>
            <pc:docMk/>
            <pc:sldMk cId="649155138" sldId="733"/>
            <ac:graphicFrameMk id="4" creationId="{BE8A521D-0BDC-0D65-0A1E-6C2A8E0952BB}"/>
          </ac:graphicFrameMkLst>
        </pc:graphicFrameChg>
        <pc:graphicFrameChg chg="mod modGraphic">
          <ac:chgData name="Guest User" userId="S::urn:spo:tenantanon#2fe6762b-2c15-4a41-9779-d487e594fbaf::" providerId="AD" clId="Web-{2F02AD05-4A4B-0091-2580-5770922119B1}" dt="2025-07-01T06:19:20.757" v="370"/>
          <ac:graphicFrameMkLst>
            <pc:docMk/>
            <pc:sldMk cId="649155138" sldId="733"/>
            <ac:graphicFrameMk id="18" creationId="{80066F4C-789A-BDD6-03EE-F57DBB4BDA7D}"/>
          </ac:graphicFrameMkLst>
        </pc:graphicFrameChg>
      </pc:sldChg>
      <pc:sldChg chg="addSp delSp modSp">
        <pc:chgData name="Guest User" userId="S::urn:spo:tenantanon#2fe6762b-2c15-4a41-9779-d487e594fbaf::" providerId="AD" clId="Web-{2F02AD05-4A4B-0091-2580-5770922119B1}" dt="2025-07-01T06:32:07.779" v="721"/>
        <pc:sldMkLst>
          <pc:docMk/>
          <pc:sldMk cId="150826144" sldId="734"/>
        </pc:sldMkLst>
        <pc:spChg chg="del">
          <ac:chgData name="Guest User" userId="S::urn:spo:tenantanon#2fe6762b-2c15-4a41-9779-d487e594fbaf::" providerId="AD" clId="Web-{2F02AD05-4A4B-0091-2580-5770922119B1}" dt="2025-07-01T06:22:27.285" v="446"/>
          <ac:spMkLst>
            <pc:docMk/>
            <pc:sldMk cId="150826144" sldId="734"/>
            <ac:spMk id="11" creationId="{631EB126-4014-E511-9927-25D0DBF1D258}"/>
          </ac:spMkLst>
        </pc:spChg>
        <pc:graphicFrameChg chg="add del mod modGraphic">
          <ac:chgData name="Guest User" userId="S::urn:spo:tenantanon#2fe6762b-2c15-4a41-9779-d487e594fbaf::" providerId="AD" clId="Web-{2F02AD05-4A4B-0091-2580-5770922119B1}" dt="2025-07-01T06:32:07.779" v="721"/>
          <ac:graphicFrameMkLst>
            <pc:docMk/>
            <pc:sldMk cId="150826144" sldId="734"/>
            <ac:graphicFrameMk id="4" creationId="{D2A336FA-8F64-6EE9-61B5-DA3C6D075ECE}"/>
          </ac:graphicFrameMkLst>
        </pc:graphicFrameChg>
        <pc:graphicFrameChg chg="del mod modGraphic">
          <ac:chgData name="Guest User" userId="S::urn:spo:tenantanon#2fe6762b-2c15-4a41-9779-d487e594fbaf::" providerId="AD" clId="Web-{2F02AD05-4A4B-0091-2580-5770922119B1}" dt="2025-07-01T06:22:34.505" v="449"/>
          <ac:graphicFrameMkLst>
            <pc:docMk/>
            <pc:sldMk cId="150826144" sldId="734"/>
            <ac:graphicFrameMk id="6" creationId="{AA4EB99A-D285-A290-5084-FAB9361AA035}"/>
          </ac:graphicFrameMkLst>
        </pc:graphicFrameChg>
        <pc:graphicFrameChg chg="mod modGraphic">
          <ac:chgData name="Guest User" userId="S::urn:spo:tenantanon#2fe6762b-2c15-4a41-9779-d487e594fbaf::" providerId="AD" clId="Web-{2F02AD05-4A4B-0091-2580-5770922119B1}" dt="2025-07-01T06:22:24.504" v="445"/>
          <ac:graphicFrameMkLst>
            <pc:docMk/>
            <pc:sldMk cId="150826144" sldId="734"/>
            <ac:graphicFrameMk id="15" creationId="{6FAFE722-33B7-D4BA-7971-525224371DAF}"/>
          </ac:graphicFrameMkLst>
        </pc:graphicFrameChg>
      </pc:sldChg>
      <pc:sldChg chg="delSp modSp">
        <pc:chgData name="Guest User" userId="S::urn:spo:tenantanon#2fe6762b-2c15-4a41-9779-d487e594fbaf::" providerId="AD" clId="Web-{2F02AD05-4A4B-0091-2580-5770922119B1}" dt="2025-07-01T06:22:02.690" v="443"/>
        <pc:sldMkLst>
          <pc:docMk/>
          <pc:sldMk cId="1535975769" sldId="737"/>
        </pc:sldMkLst>
        <pc:spChg chg="del">
          <ac:chgData name="Guest User" userId="S::urn:spo:tenantanon#2fe6762b-2c15-4a41-9779-d487e594fbaf::" providerId="AD" clId="Web-{2F02AD05-4A4B-0091-2580-5770922119B1}" dt="2025-07-01T06:19:35.211" v="372"/>
          <ac:spMkLst>
            <pc:docMk/>
            <pc:sldMk cId="1535975769" sldId="737"/>
            <ac:spMk id="3" creationId="{B8E60D01-2A93-8FEF-D745-B6A15D7D8493}"/>
          </ac:spMkLst>
        </pc:spChg>
        <pc:graphicFrameChg chg="mod modGraphic">
          <ac:chgData name="Guest User" userId="S::urn:spo:tenantanon#2fe6762b-2c15-4a41-9779-d487e594fbaf::" providerId="AD" clId="Web-{2F02AD05-4A4B-0091-2580-5770922119B1}" dt="2025-07-01T06:22:02.690" v="443"/>
          <ac:graphicFrameMkLst>
            <pc:docMk/>
            <pc:sldMk cId="1535975769" sldId="737"/>
            <ac:graphicFrameMk id="8" creationId="{4B7F5351-9490-FF04-AC05-691E9C7C3EEB}"/>
          </ac:graphicFrameMkLst>
        </pc:graphicFrameChg>
        <pc:graphicFrameChg chg="del">
          <ac:chgData name="Guest User" userId="S::urn:spo:tenantanon#2fe6762b-2c15-4a41-9779-d487e594fbaf::" providerId="AD" clId="Web-{2F02AD05-4A4B-0091-2580-5770922119B1}" dt="2025-07-01T06:19:33.289" v="371"/>
          <ac:graphicFrameMkLst>
            <pc:docMk/>
            <pc:sldMk cId="1535975769" sldId="737"/>
            <ac:graphicFrameMk id="10" creationId="{00928A35-28DD-B9E2-8CFC-99DCA58CBF5F}"/>
          </ac:graphicFrameMkLst>
        </pc:graphicFrameChg>
        <pc:graphicFrameChg chg="mod modGraphic">
          <ac:chgData name="Guest User" userId="S::urn:spo:tenantanon#2fe6762b-2c15-4a41-9779-d487e594fbaf::" providerId="AD" clId="Web-{2F02AD05-4A4B-0091-2580-5770922119B1}" dt="2025-07-01T06:19:42.696" v="374"/>
          <ac:graphicFrameMkLst>
            <pc:docMk/>
            <pc:sldMk cId="1535975769" sldId="737"/>
            <ac:graphicFrameMk id="15" creationId="{8ED42F12-B986-29F0-05D3-A09A41BAAEB4}"/>
          </ac:graphicFrameMkLst>
        </pc:graphicFrameChg>
      </pc:sldChg>
      <pc:sldChg chg="delSp modSp">
        <pc:chgData name="Guest User" userId="S::urn:spo:tenantanon#2fe6762b-2c15-4a41-9779-d487e594fbaf::" providerId="AD" clId="Web-{2F02AD05-4A4B-0091-2580-5770922119B1}" dt="2025-07-01T06:34:36.196" v="805"/>
        <pc:sldMkLst>
          <pc:docMk/>
          <pc:sldMk cId="1646851977" sldId="738"/>
        </pc:sldMkLst>
        <pc:spChg chg="del">
          <ac:chgData name="Guest User" userId="S::urn:spo:tenantanon#2fe6762b-2c15-4a41-9779-d487e594fbaf::" providerId="AD" clId="Web-{2F02AD05-4A4B-0091-2580-5770922119B1}" dt="2025-07-01T06:32:43.438" v="723"/>
          <ac:spMkLst>
            <pc:docMk/>
            <pc:sldMk cId="1646851977" sldId="738"/>
            <ac:spMk id="14" creationId="{B845D3B7-03EB-DBC8-531A-2A90F147FB80}"/>
          </ac:spMkLst>
        </pc:spChg>
        <pc:graphicFrameChg chg="mod modGraphic">
          <ac:chgData name="Guest User" userId="S::urn:spo:tenantanon#2fe6762b-2c15-4a41-9779-d487e594fbaf::" providerId="AD" clId="Web-{2F02AD05-4A4B-0091-2580-5770922119B1}" dt="2025-07-01T06:34:36.196" v="805"/>
          <ac:graphicFrameMkLst>
            <pc:docMk/>
            <pc:sldMk cId="1646851977" sldId="738"/>
            <ac:graphicFrameMk id="8" creationId="{675905A4-6004-DA6A-5DE3-16A49E46C32B}"/>
          </ac:graphicFrameMkLst>
        </pc:graphicFrameChg>
        <pc:graphicFrameChg chg="del">
          <ac:chgData name="Guest User" userId="S::urn:spo:tenantanon#2fe6762b-2c15-4a41-9779-d487e594fbaf::" providerId="AD" clId="Web-{2F02AD05-4A4B-0091-2580-5770922119B1}" dt="2025-07-01T06:32:41.469" v="722"/>
          <ac:graphicFrameMkLst>
            <pc:docMk/>
            <pc:sldMk cId="1646851977" sldId="738"/>
            <ac:graphicFrameMk id="10" creationId="{4B98852C-4361-57DB-0DEE-5976ABE0C4A8}"/>
          </ac:graphicFrameMkLst>
        </pc:graphicFrameChg>
        <pc:graphicFrameChg chg="mod modGraphic">
          <ac:chgData name="Guest User" userId="S::urn:spo:tenantanon#2fe6762b-2c15-4a41-9779-d487e594fbaf::" providerId="AD" clId="Web-{2F02AD05-4A4B-0091-2580-5770922119B1}" dt="2025-07-01T06:32:49.469" v="725"/>
          <ac:graphicFrameMkLst>
            <pc:docMk/>
            <pc:sldMk cId="1646851977" sldId="738"/>
            <ac:graphicFrameMk id="20" creationId="{A000D672-619C-5535-5417-86E573624C22}"/>
          </ac:graphicFrameMkLst>
        </pc:graphicFrameChg>
      </pc:sldChg>
    </pc:docChg>
  </pc:docChgLst>
  <pc:docChgLst>
    <pc:chgData name="Prakatheesh Jeevanantham" userId="S::pjeevanantham@tonikbank.com::77c19310-3ecb-407f-817d-62fea43d0123" providerId="AD" clId="Web-{725EC21C-1B06-6CFD-E635-E78459898244}"/>
    <pc:docChg chg="modSld">
      <pc:chgData name="Prakatheesh Jeevanantham" userId="S::pjeevanantham@tonikbank.com::77c19310-3ecb-407f-817d-62fea43d0123" providerId="AD" clId="Web-{725EC21C-1B06-6CFD-E635-E78459898244}" dt="2025-06-17T06:36:13.829" v="1345" actId="14100"/>
      <pc:docMkLst>
        <pc:docMk/>
      </pc:docMkLst>
      <pc:sldChg chg="modSp">
        <pc:chgData name="Prakatheesh Jeevanantham" userId="S::pjeevanantham@tonikbank.com::77c19310-3ecb-407f-817d-62fea43d0123" providerId="AD" clId="Web-{725EC21C-1B06-6CFD-E635-E78459898244}" dt="2025-06-17T06:24:09.650" v="943"/>
        <pc:sldMkLst>
          <pc:docMk/>
          <pc:sldMk cId="649155138" sldId="733"/>
        </pc:sldMkLst>
        <pc:graphicFrameChg chg="mod modGraphic">
          <ac:chgData name="Prakatheesh Jeevanantham" userId="S::pjeevanantham@tonikbank.com::77c19310-3ecb-407f-817d-62fea43d0123" providerId="AD" clId="Web-{725EC21C-1B06-6CFD-E635-E78459898244}" dt="2025-06-17T06:23:27.946" v="929"/>
          <ac:graphicFrameMkLst>
            <pc:docMk/>
            <pc:sldMk cId="649155138" sldId="733"/>
            <ac:graphicFrameMk id="4" creationId="{BE8A521D-0BDC-0D65-0A1E-6C2A8E0952BB}"/>
          </ac:graphicFrameMkLst>
        </pc:graphicFrameChg>
      </pc:sldChg>
      <pc:sldChg chg="addSp delSp modSp">
        <pc:chgData name="Prakatheesh Jeevanantham" userId="S::pjeevanantham@tonikbank.com::77c19310-3ecb-407f-817d-62fea43d0123" providerId="AD" clId="Web-{725EC21C-1B06-6CFD-E635-E78459898244}" dt="2025-06-17T06:33:26.652" v="1235"/>
        <pc:sldMkLst>
          <pc:docMk/>
          <pc:sldMk cId="150826144" sldId="734"/>
        </pc:sldMkLst>
        <pc:graphicFrameChg chg="mod modGraphic">
          <ac:chgData name="Prakatheesh Jeevanantham" userId="S::pjeevanantham@tonikbank.com::77c19310-3ecb-407f-817d-62fea43d0123" providerId="AD" clId="Web-{725EC21C-1B06-6CFD-E635-E78459898244}" dt="2025-06-17T06:33:26.652" v="1235"/>
          <ac:graphicFrameMkLst>
            <pc:docMk/>
            <pc:sldMk cId="150826144" sldId="734"/>
            <ac:graphicFrameMk id="4" creationId="{D2A336FA-8F64-6EE9-61B5-DA3C6D075ECE}"/>
          </ac:graphicFrameMkLst>
        </pc:graphicFrameChg>
        <pc:graphicFrameChg chg="mod modGraphic">
          <ac:chgData name="Prakatheesh Jeevanantham" userId="S::pjeevanantham@tonikbank.com::77c19310-3ecb-407f-817d-62fea43d0123" providerId="AD" clId="Web-{725EC21C-1B06-6CFD-E635-E78459898244}" dt="2025-06-17T05:58:00.227" v="670"/>
          <ac:graphicFrameMkLst>
            <pc:docMk/>
            <pc:sldMk cId="150826144" sldId="734"/>
            <ac:graphicFrameMk id="19" creationId="{98D4FF0E-65C0-1CEF-C68C-6E7B8068D572}"/>
          </ac:graphicFrameMkLst>
        </pc:graphicFrameChg>
      </pc:sldChg>
      <pc:sldChg chg="addSp delSp modSp">
        <pc:chgData name="Prakatheesh Jeevanantham" userId="S::pjeevanantham@tonikbank.com::77c19310-3ecb-407f-817d-62fea43d0123" providerId="AD" clId="Web-{725EC21C-1B06-6CFD-E635-E78459898244}" dt="2025-06-17T06:36:13.829" v="1345" actId="14100"/>
        <pc:sldMkLst>
          <pc:docMk/>
          <pc:sldMk cId="1535975769" sldId="737"/>
        </pc:sldMkLst>
        <pc:graphicFrameChg chg="add mod modGraphic">
          <ac:chgData name="Prakatheesh Jeevanantham" userId="S::pjeevanantham@tonikbank.com::77c19310-3ecb-407f-817d-62fea43d0123" providerId="AD" clId="Web-{725EC21C-1B06-6CFD-E635-E78459898244}" dt="2025-06-17T06:28:15.687" v="1057"/>
          <ac:graphicFrameMkLst>
            <pc:docMk/>
            <pc:sldMk cId="1535975769" sldId="737"/>
            <ac:graphicFrameMk id="7" creationId="{BE396B17-FB99-E6AA-613E-411BC0513F71}"/>
          </ac:graphicFrameMkLst>
        </pc:graphicFrameChg>
        <pc:graphicFrameChg chg="mod modGraphic">
          <ac:chgData name="Prakatheesh Jeevanantham" userId="S::pjeevanantham@tonikbank.com::77c19310-3ecb-407f-817d-62fea43d0123" providerId="AD" clId="Web-{725EC21C-1B06-6CFD-E635-E78459898244}" dt="2025-06-17T06:27:43.858" v="1040"/>
          <ac:graphicFrameMkLst>
            <pc:docMk/>
            <pc:sldMk cId="1535975769" sldId="737"/>
            <ac:graphicFrameMk id="8" creationId="{4B7F5351-9490-FF04-AC05-691E9C7C3EEB}"/>
          </ac:graphicFrameMkLst>
        </pc:graphicFrameChg>
        <pc:graphicFrameChg chg="add mod modGraphic">
          <ac:chgData name="Prakatheesh Jeevanantham" userId="S::pjeevanantham@tonikbank.com::77c19310-3ecb-407f-817d-62fea43d0123" providerId="AD" clId="Web-{725EC21C-1B06-6CFD-E635-E78459898244}" dt="2025-06-17T06:28:53.922" v="1082"/>
          <ac:graphicFrameMkLst>
            <pc:docMk/>
            <pc:sldMk cId="1535975769" sldId="737"/>
            <ac:graphicFrameMk id="15" creationId="{8ED42F12-B986-29F0-05D3-A09A41BAAEB4}"/>
          </ac:graphicFrameMkLst>
        </pc:graphicFrameChg>
      </pc:sldChg>
      <pc:sldChg chg="addSp delSp modSp">
        <pc:chgData name="Prakatheesh Jeevanantham" userId="S::pjeevanantham@tonikbank.com::77c19310-3ecb-407f-817d-62fea43d0123" providerId="AD" clId="Web-{725EC21C-1B06-6CFD-E635-E78459898244}" dt="2025-06-17T06:35:53.937" v="1343"/>
        <pc:sldMkLst>
          <pc:docMk/>
          <pc:sldMk cId="1646851977" sldId="738"/>
        </pc:sldMkLst>
        <pc:graphicFrameChg chg="mod modGraphic">
          <ac:chgData name="Prakatheesh Jeevanantham" userId="S::pjeevanantham@tonikbank.com::77c19310-3ecb-407f-817d-62fea43d0123" providerId="AD" clId="Web-{725EC21C-1B06-6CFD-E635-E78459898244}" dt="2025-06-17T06:35:53.937" v="1343"/>
          <ac:graphicFrameMkLst>
            <pc:docMk/>
            <pc:sldMk cId="1646851977" sldId="738"/>
            <ac:graphicFrameMk id="8" creationId="{675905A4-6004-DA6A-5DE3-16A49E46C32B}"/>
          </ac:graphicFrameMkLst>
        </pc:graphicFrameChg>
      </pc:sldChg>
    </pc:docChg>
  </pc:docChgLst>
  <pc:docChgLst>
    <pc:chgData name="Prakatheesh Jeevanantham" userId="S::pjeevanantham@tonikbank.com::77c19310-3ecb-407f-817d-62fea43d0123" providerId="AD" clId="Web-{F1D97042-B20F-EA41-C489-7A4D035199C9}"/>
    <pc:docChg chg="modSld">
      <pc:chgData name="Prakatheesh Jeevanantham" userId="S::pjeevanantham@tonikbank.com::77c19310-3ecb-407f-817d-62fea43d0123" providerId="AD" clId="Web-{F1D97042-B20F-EA41-C489-7A4D035199C9}" dt="2025-06-16T12:04:20.043" v="8"/>
      <pc:docMkLst>
        <pc:docMk/>
      </pc:docMkLst>
      <pc:sldChg chg="modSp">
        <pc:chgData name="Prakatheesh Jeevanantham" userId="S::pjeevanantham@tonikbank.com::77c19310-3ecb-407f-817d-62fea43d0123" providerId="AD" clId="Web-{F1D97042-B20F-EA41-C489-7A4D035199C9}" dt="2025-06-16T12:04:20.043" v="8"/>
        <pc:sldMkLst>
          <pc:docMk/>
          <pc:sldMk cId="1535975769" sldId="7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6231-9112-4905-A6D7-FAE999C30CA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0F89-1F4C-48A3-9511-EA32D260D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8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6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49284-8408-A224-466F-D01867FF7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BD5FD-7628-604E-26BA-8C9D84DD2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0F4965-A8DD-6442-5487-A1030F7E2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32AF2-25A3-12A9-F53D-4FC717F42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6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4405E-F9C5-987D-39AB-4684EE7C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D9F0F-72D1-F56B-9956-C237DDB7A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46D7E-A43B-F79D-AC0E-AB8821945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6876D-8E92-214C-47DE-5A1C4DDD4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0D10C-E446-9BE0-DD2B-4C661F78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74A5E3-AE2B-FC86-43A4-FBDA9FB4E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0FA63-A15F-2BCF-D82D-B0A3A6645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6C174-1CC9-C8E6-2A2F-575BD667F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2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C8C-E16A-91E5-3C77-D61D66C2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FBA3-58CD-B504-7239-E9AD7245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2788-29AC-8EB2-D243-5B852E4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BEC2-83A0-7302-999E-B91C9CA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9CFD-0333-0AB8-F085-A6EF2254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6B02-AFD6-5DF8-5BFB-61AE2D66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1C95-B2C8-B1E6-9299-10BDB13B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F455-4B00-1323-0DBE-C587EBB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7E0A-9FC7-25F3-9BDB-96033C5F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05D8-EECB-71D8-4733-D288565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4D928-B53F-C751-2642-19B08CBBA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1FA2-C89D-61DD-11C8-9F95C9AC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17E-BB39-7336-38EF-50598EEC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08DA-055F-CD35-D060-5178508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5A0-6C09-9C82-044E-209E61A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6560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9DDE-38B5-BED9-AB1A-628101A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D7F-67F3-25F6-C334-EAAE7B1E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35C3-349B-9685-8B26-458BB00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C998-02BA-E891-AA94-DEDCAA4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134B-F684-65D7-DBA2-47C99E6C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9089-E1C6-4DA6-43B5-13B880A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DD0F-11D2-8697-CA32-02A0B7D4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1CB3-692C-589A-C92A-EBB52B7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E53A-76AC-55CB-F2D7-772B5A6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DAEF-D74B-BE96-BF7A-227D38C8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D0A-D820-FBF2-80A4-CF80373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D4EE-8A6B-652D-2744-0C688B2C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7A1C-5761-14DF-5D11-118EDB34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C6DC-3E5F-D84B-A721-F13D9A0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D34-6B82-1F3D-F18D-884C9DE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D4BD-4893-DC5A-9B71-322E003E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3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341-C3F1-722C-8217-462C6448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71CD-A5C7-3D8E-C954-E23C1268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3C9E-1914-7565-3D06-74E82D9E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0D59B-7D23-69C1-789C-280821F5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302A-FB9E-E282-4D38-0EEE8282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F68E2-7C92-FD9B-D283-C8812EED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B14E0-B7CB-2F4B-B58C-D64CFF90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8D01-5043-A145-350C-5FDD650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755A-29A4-A133-A95A-222D4D0F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527B1-95A1-AD54-61F7-F44524DF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9073-E800-B914-51FB-9F1DE98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B414-1EA8-6BF0-BEE4-2758FE7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E354C-905F-502F-D1E1-9B60D676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D463-25EC-D55D-3F95-6B56E2A2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EA88-8B60-C009-7C35-2EB519F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ABA4-0A6F-9B3F-1288-6795B336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9701-604D-6E20-E05F-38DFDC51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C369-F118-A79B-8ECE-7893FC8C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343D-2B18-A793-2CBA-1943B9F5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052A-8D8A-6BC1-6D38-E553071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892FE-5F52-BF73-6F76-D6700F3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8D3F-4956-5E77-B259-31984C2F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5DEDF-3E79-F999-F2E9-58937F08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1A7B-F6D4-30D2-4142-2B360FC6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D135-F610-6A8B-D17F-80F5B9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C5BA-7C64-B59E-CE8F-676B0C3B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E6E4-3674-CE2D-A72D-65834E59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7D3FD-4538-81B0-F605-3CEB0F9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5AB-08BA-D7F0-5780-3A380D95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E7C7-417A-337F-EE9B-38014608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A3793-16E4-4C73-8A4D-62D8B04A7D7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16ED-B0BE-D04E-9732-A6A7A88C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AC43-743E-0341-35A0-0051665A2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0754" y="0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Gamma Stack Scorecard for Cash Loan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  <a:latin typeface="Aptos"/>
              </a:rPr>
              <a:t>17th</a:t>
            </a:r>
            <a:r>
              <a:rPr lang="en-US" sz="1800" b="1" i="0" u="none" strike="noStrike">
                <a:solidFill>
                  <a:srgbClr val="785AFF"/>
                </a:solidFill>
                <a:effectLst/>
                <a:latin typeface="Aptos"/>
              </a:rPr>
              <a:t> </a:t>
            </a:r>
            <a:r>
              <a:rPr lang="en-US" b="1">
                <a:solidFill>
                  <a:srgbClr val="785AFF"/>
                </a:solidFill>
                <a:latin typeface="Aptos"/>
              </a:rPr>
              <a:t>June</a:t>
            </a:r>
            <a:r>
              <a:rPr lang="en-US" sz="1800" b="1" i="0" u="none" strike="noStrike">
                <a:solidFill>
                  <a:srgbClr val="785AFF"/>
                </a:solidFill>
                <a:effectLst/>
                <a:latin typeface="Aptos"/>
              </a:rPr>
              <a:t> 2025</a:t>
            </a:r>
            <a:r>
              <a:rPr lang="en-US" sz="1800" b="0" i="0">
                <a:solidFill>
                  <a:srgbClr val="000000"/>
                </a:solidFill>
                <a:effectLst/>
                <a:latin typeface="Aptos"/>
              </a:rPr>
              <a:t>​</a:t>
            </a:r>
            <a:endParaRPr lang="en-US">
              <a:solidFill>
                <a:srgbClr val="785AFF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5" y="4531787"/>
            <a:ext cx="5813047" cy="2271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21070" y="786465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solidFill>
              <a:srgbClr val="785A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solidFill>
                <a:srgbClr val="785A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114290" y="905038"/>
            <a:ext cx="2374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 AND Never Disbursed Loan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-20845" y="4861736"/>
            <a:ext cx="2399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504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772026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94267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216060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761499" y="5185458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AB3-0ECD-5A71-C38B-1B91C7FD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" y="2295942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Trench 1 Stack Model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7B714-7FBA-B562-7D74-DA11FD58A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8A521D-0BDC-0D65-0A1E-6C2A8E09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90135"/>
              </p:ext>
            </p:extLst>
          </p:nvPr>
        </p:nvGraphicFramePr>
        <p:xfrm>
          <a:off x="392545" y="1096818"/>
          <a:ext cx="11085019" cy="1837261"/>
        </p:xfrm>
        <a:graphic>
          <a:graphicData uri="http://schemas.openxmlformats.org/drawingml/2006/table">
            <a:tbl>
              <a:tblPr/>
              <a:tblGrid>
                <a:gridCol w="4111175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986098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559980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713883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  <a:gridCol w="1713883">
                  <a:extLst>
                    <a:ext uri="{9D8B030D-6E8A-4147-A177-3AD203B41FA5}">
                      <a16:colId xmlns:a16="http://schemas.microsoft.com/office/drawing/2014/main" val="1115179235"/>
                    </a:ext>
                  </a:extLst>
                </a:gridCol>
              </a:tblGrid>
              <a:tr h="69571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1 stacking - Android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06/10/2023 - 15/02/2025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16/02/2025 -15/03/2025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16/03/2025 -15/04/2025 </a:t>
                      </a:r>
                      <a:endParaRPr lang="en-US"/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OOT Gini</a:t>
                      </a:r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2929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Credo 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0.4369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0.4012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0.2367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0.2694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Apps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0.4501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0.3664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0.2491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0.2377 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6680"/>
                  </a:ext>
                </a:extLst>
              </a:tr>
              <a:tr h="2929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Apps + Credo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0.4621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0.4049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0.2592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0.2861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70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C781066-7A1D-3A19-3BF7-97C026BD8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9885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D5CE9-430C-7B00-6AC7-10998398DC66}"/>
              </a:ext>
            </a:extLst>
          </p:cNvPr>
          <p:cNvSpPr txBox="1"/>
          <p:nvPr/>
        </p:nvSpPr>
        <p:spPr>
          <a:xfrm>
            <a:off x="321734" y="98857"/>
            <a:ext cx="1149567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rgbClr val="785AFF"/>
                </a:solidFill>
              </a:rPr>
              <a:t>Trench 1 Gamma Stack for Android users</a:t>
            </a:r>
          </a:p>
          <a:p>
            <a:r>
              <a:rPr lang="en-US" sz="2400" b="1">
                <a:solidFill>
                  <a:schemeClr val="tx1">
                    <a:lumMod val="49000"/>
                    <a:lumOff val="51000"/>
                  </a:schemeClr>
                </a:solidFill>
              </a:rPr>
              <a:t>We selected Log Reg Stack using Demo + Apps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4E6BAF2-69D6-67A6-8D54-55B67D0F6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02003"/>
              </p:ext>
            </p:extLst>
          </p:nvPr>
        </p:nvGraphicFramePr>
        <p:xfrm>
          <a:off x="5582386" y="4247934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3262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2468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solver="liblinear"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C=0.5970554296516811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class_weight="balanced"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max_iter=500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random_state=42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0066F4C-789A-BDD6-03EE-F57DBB4B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12093"/>
              </p:ext>
            </p:extLst>
          </p:nvPr>
        </p:nvGraphicFramePr>
        <p:xfrm>
          <a:off x="983585" y="479847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Note : All Models are Hp Tuned 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5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1B46A-50BB-84EF-397F-FA3918EE2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24D354D-4610-7C66-1823-787F7439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9885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7F5351-9490-FF04-AC05-691E9C7C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77723"/>
              </p:ext>
            </p:extLst>
          </p:nvPr>
        </p:nvGraphicFramePr>
        <p:xfrm>
          <a:off x="517119" y="1581216"/>
          <a:ext cx="10920916" cy="1454470"/>
        </p:xfrm>
        <a:graphic>
          <a:graphicData uri="http://schemas.openxmlformats.org/drawingml/2006/table">
            <a:tbl>
              <a:tblPr/>
              <a:tblGrid>
                <a:gridCol w="4078925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863341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643078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667786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  <a:gridCol w="1667786">
                  <a:extLst>
                    <a:ext uri="{9D8B030D-6E8A-4147-A177-3AD203B41FA5}">
                      <a16:colId xmlns:a16="http://schemas.microsoft.com/office/drawing/2014/main" val="354804345"/>
                    </a:ext>
                  </a:extLst>
                </a:gridCol>
              </a:tblGrid>
              <a:tr h="62947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1 stacking - IOS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06/10/2023 - 15/02/2025 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16/02/2025 -15/03/2025 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16/03/2025 -15/04/2025 </a:t>
                      </a:r>
                      <a:endParaRPr lang="en-US"/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OOT Gini</a:t>
                      </a:r>
                      <a:endParaRPr lang="en-US"/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Credo 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0.2681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0.2829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0.3044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0.1877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</a:t>
                      </a:r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0.2637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0.2715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0.2827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0.1818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9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F7DE20-63A7-43B4-5C29-439B91C01607}"/>
              </a:ext>
            </a:extLst>
          </p:cNvPr>
          <p:cNvSpPr txBox="1"/>
          <p:nvPr/>
        </p:nvSpPr>
        <p:spPr>
          <a:xfrm>
            <a:off x="321734" y="98857"/>
            <a:ext cx="1149567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rgbClr val="785AFF"/>
                </a:solidFill>
              </a:rPr>
              <a:t>Trench 1 Gamma Stack for iOS</a:t>
            </a:r>
          </a:p>
          <a:p>
            <a:r>
              <a:rPr lang="en-US" sz="2400" b="1">
                <a:solidFill>
                  <a:schemeClr val="tx1">
                    <a:lumMod val="49000"/>
                    <a:lumOff val="51000"/>
                  </a:schemeClr>
                </a:solidFill>
              </a:rPr>
              <a:t>We selected Normalized version of the Demo Score only; there was no separate Stack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396B17-FB99-E6AA-613E-411BC0513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9205"/>
              </p:ext>
            </p:extLst>
          </p:nvPr>
        </p:nvGraphicFramePr>
        <p:xfrm>
          <a:off x="5582386" y="4247934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3262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2468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</a:t>
                      </a:r>
                      <a:r>
                        <a:rPr lang="en-US" sz="1200" err="1">
                          <a:effectLst/>
                          <a:latin typeface="Arial"/>
                        </a:rPr>
                        <a:t>liblinear</a:t>
                      </a:r>
                      <a:r>
                        <a:rPr lang="en-US" sz="1200">
                          <a:effectLst/>
                          <a:latin typeface="Arial"/>
                        </a:rPr>
                        <a:t>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C=</a:t>
                      </a:r>
                      <a:r>
                        <a:rPr lang="en-US" sz="1200" b="0" i="0" u="none" strike="noStrike" noProof="0">
                          <a:effectLst/>
                        </a:rPr>
                        <a:t>1.372924444038049</a:t>
                      </a:r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class_weight</a:t>
                      </a:r>
                      <a:r>
                        <a:rPr lang="en-US" sz="1200">
                          <a:effectLst/>
                          <a:latin typeface="Arial"/>
                        </a:rPr>
                        <a:t>="balanced"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max_iter</a:t>
                      </a:r>
                      <a:r>
                        <a:rPr lang="en-US" sz="1200">
                          <a:effectLst/>
                          <a:latin typeface="Arial"/>
                        </a:rPr>
                        <a:t>=500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random_state</a:t>
                      </a:r>
                      <a:r>
                        <a:rPr lang="en-US" sz="1200">
                          <a:effectLst/>
                          <a:latin typeface="Arial"/>
                        </a:rPr>
                        <a:t>=42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D42F12-B986-29F0-05D3-A09A41BA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72230"/>
              </p:ext>
            </p:extLst>
          </p:nvPr>
        </p:nvGraphicFramePr>
        <p:xfrm>
          <a:off x="983585" y="479847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Note : All Models are Hp Tuned 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7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E25AD-8FF5-5751-B7CA-22733768D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4D64-336E-0CCD-77EE-57F96C50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" y="2295942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Trench 2 Stack Model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9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00272-8D43-285E-771E-1066C4DDF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A336FA-8F64-6EE9-61B5-DA3C6D075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9588"/>
              </p:ext>
            </p:extLst>
          </p:nvPr>
        </p:nvGraphicFramePr>
        <p:xfrm>
          <a:off x="427181" y="600363"/>
          <a:ext cx="8753318" cy="2834962"/>
        </p:xfrm>
        <a:graphic>
          <a:graphicData uri="http://schemas.openxmlformats.org/drawingml/2006/table">
            <a:tbl>
              <a:tblPr/>
              <a:tblGrid>
                <a:gridCol w="3302459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419948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330299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2682906176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30163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2 stacking - Android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06/10/2023 - 15/02/2025 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16/02/2025 -15/03/2025  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16/03/2025 -15/04/2025 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OOT 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17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0.4634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0.1929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0.1684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0.1899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87765"/>
                  </a:ext>
                </a:extLst>
              </a:tr>
              <a:tr h="17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Credo 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0.5270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0.5438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0.2539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0.2856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17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Apps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0.5283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0.5918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0.2591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0.3006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6680"/>
                  </a:ext>
                </a:extLst>
              </a:tr>
              <a:tr h="17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Transaction score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0.5142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0.4358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0.2697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0.3511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25600"/>
                  </a:ext>
                </a:extLst>
              </a:tr>
              <a:tr h="17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</a:t>
                      </a: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Credo 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Transaction score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0.5607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0.5001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0.3443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0.4008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54998"/>
                  </a:ext>
                </a:extLst>
              </a:tr>
              <a:tr h="301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</a:t>
                      </a: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Credo 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Transaction score + Apps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0.5731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0.5235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0.3571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0.4091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20180"/>
                  </a:ext>
                </a:extLst>
              </a:tr>
              <a:tr h="27929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Demo 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+ 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Transaction score + Apps</a:t>
                      </a:r>
                      <a:endParaRPr lang="en-US"/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0.5623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0.5185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0.3394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0.3873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2711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388BF98-2603-C46E-12BA-6C230C80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-18311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E43DB6B-FCF1-9544-482F-6675863D6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5" y="2669873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078EA-BC36-5431-9700-0E629EA5D26B}"/>
              </a:ext>
            </a:extLst>
          </p:cNvPr>
          <p:cNvSpPr txBox="1"/>
          <p:nvPr/>
        </p:nvSpPr>
        <p:spPr>
          <a:xfrm>
            <a:off x="178568" y="-43729"/>
            <a:ext cx="117951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785AFF"/>
                </a:solidFill>
              </a:rPr>
              <a:t>Trench 2 Gamma Stack for Android users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FAFE722-33B7-D4BA-7971-525224371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42577"/>
              </p:ext>
            </p:extLst>
          </p:nvPr>
        </p:nvGraphicFramePr>
        <p:xfrm>
          <a:off x="983585" y="479847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Note : All Models are Hp Tuned 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D4FF0E-65C0-1CEF-C68C-6E7B8068D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79054"/>
              </p:ext>
            </p:extLst>
          </p:nvPr>
        </p:nvGraphicFramePr>
        <p:xfrm>
          <a:off x="5864222" y="4468300"/>
          <a:ext cx="5264799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6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25329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penalty="l2"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</a:t>
                      </a:r>
                      <a:r>
                        <a:rPr lang="en-US" sz="1200" err="1">
                          <a:effectLst/>
                          <a:latin typeface="Arial"/>
                        </a:rPr>
                        <a:t>liblinear</a:t>
                      </a:r>
                      <a:r>
                        <a:rPr lang="en-US" sz="1200">
                          <a:effectLst/>
                          <a:latin typeface="Arial"/>
                        </a:rPr>
                        <a:t>"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C=</a:t>
                      </a: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0.0130546771037735</a:t>
                      </a:r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class_weight</a:t>
                      </a:r>
                      <a:r>
                        <a:rPr lang="en-US" sz="1200">
                          <a:effectLst/>
                          <a:latin typeface="Arial"/>
                        </a:rPr>
                        <a:t>="balanced"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max_iter</a:t>
                      </a:r>
                      <a:r>
                        <a:rPr lang="en-US" sz="1200">
                          <a:effectLst/>
                          <a:latin typeface="Arial"/>
                        </a:rPr>
                        <a:t>=500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random_state</a:t>
                      </a:r>
                      <a:r>
                        <a:rPr lang="en-US" sz="1200">
                          <a:effectLst/>
                          <a:latin typeface="Arial"/>
                        </a:rPr>
                        <a:t>=42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FB0D4-92D2-3BA5-8E3D-B3B17BC50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3AC10A5-A245-1968-0B3D-6E4DD7A7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-18311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9A5D1C-85F9-8032-DF24-4D6CC3C0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84" y="4043782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5905A4-6004-DA6A-5DE3-16A49E46C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16455"/>
              </p:ext>
            </p:extLst>
          </p:nvPr>
        </p:nvGraphicFramePr>
        <p:xfrm>
          <a:off x="496454" y="796636"/>
          <a:ext cx="8854565" cy="2009623"/>
        </p:xfrm>
        <a:graphic>
          <a:graphicData uri="http://schemas.openxmlformats.org/drawingml/2006/table">
            <a:tbl>
              <a:tblPr/>
              <a:tblGrid>
                <a:gridCol w="3296478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513682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334755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354825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  <a:gridCol w="1354825">
                  <a:extLst>
                    <a:ext uri="{9D8B030D-6E8A-4147-A177-3AD203B41FA5}">
                      <a16:colId xmlns:a16="http://schemas.microsoft.com/office/drawing/2014/main" val="138747700"/>
                    </a:ext>
                  </a:extLst>
                </a:gridCol>
              </a:tblGrid>
              <a:tr h="45357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2 stacking - IOS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06/10/2023 - 15/02/2025 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16/02/2025 -15/03/2025 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16/03/2025 -15/04/2025 </a:t>
                      </a:r>
                      <a:endParaRPr lang="en-US"/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OOT  Gini</a:t>
                      </a:r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Demo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0.3124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0.3391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0.2001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0.2363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09328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Credo 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0.4985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0.4783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0.2185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0.3269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Transaction score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0.5316 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0.4526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0.3786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0.3171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71006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</a:t>
                      </a: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Transaction score + Credo Score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0.5366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0.4814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0.3918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0.3144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433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5D7334-2914-1FC7-AEC4-8E5D90BD37CA}"/>
              </a:ext>
            </a:extLst>
          </p:cNvPr>
          <p:cNvSpPr txBox="1"/>
          <p:nvPr/>
        </p:nvSpPr>
        <p:spPr>
          <a:xfrm>
            <a:off x="178568" y="-43729"/>
            <a:ext cx="117951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785AFF"/>
                </a:solidFill>
              </a:rPr>
              <a:t>Trench 2 Gamma Stack for iOS users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000D672-619C-5535-5417-86E573624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3148"/>
              </p:ext>
            </p:extLst>
          </p:nvPr>
        </p:nvGraphicFramePr>
        <p:xfrm>
          <a:off x="983585" y="479847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Note : All Models are Hp Tuned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AB3D696-8C5D-AAB2-D027-CBB28D10B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44285"/>
              </p:ext>
            </p:extLst>
          </p:nvPr>
        </p:nvGraphicFramePr>
        <p:xfrm>
          <a:off x="5582386" y="4247934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3262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2468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solver="liblinear"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C=</a:t>
                      </a: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1.35803545784643</a:t>
                      </a:r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class_weight="balanced"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max_iter=500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random_state=42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5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Gamma Stack Scorecard for Cash Loan</vt:lpstr>
      <vt:lpstr>Architecture Overview of TDB’s Risk Scorecards</vt:lpstr>
      <vt:lpstr>Gamma Trench 1 Stack Model</vt:lpstr>
      <vt:lpstr>PowerPoint Presentation</vt:lpstr>
      <vt:lpstr>PowerPoint Presentation</vt:lpstr>
      <vt:lpstr>Gamma Trench 2 Stack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revision>1</cp:revision>
  <dcterms:created xsi:type="dcterms:W3CDTF">2025-03-17T03:57:09Z</dcterms:created>
  <dcterms:modified xsi:type="dcterms:W3CDTF">2025-07-01T06:44:27Z</dcterms:modified>
</cp:coreProperties>
</file>