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498" r:id="rId3"/>
    <p:sldId id="257" r:id="rId4"/>
    <p:sldId id="258" r:id="rId5"/>
    <p:sldId id="259" r:id="rId6"/>
    <p:sldId id="260" r:id="rId7"/>
    <p:sldId id="659" r:id="rId8"/>
    <p:sldId id="658" r:id="rId9"/>
    <p:sldId id="6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CEF075-B02A-483C-B5BD-0EC86D66A394}" v="37" dt="2025-08-22T13:16:32.350"/>
    <p1510:client id="{E48D3676-7261-8C15-16CF-C068928FC7E1}" v="19" dt="2025-08-22T08:34:09.1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vanesh" userId="4650cd39-8dbb-4c0f-8fda-594efc81948c" providerId="ADAL" clId="{81CEF075-B02A-483C-B5BD-0EC86D66A394}"/>
    <pc:docChg chg="undo redo custSel addSld delSld modSld">
      <pc:chgData name="Bhuvanesh" userId="4650cd39-8dbb-4c0f-8fda-594efc81948c" providerId="ADAL" clId="{81CEF075-B02A-483C-B5BD-0EC86D66A394}" dt="2025-08-22T13:16:57.376" v="743" actId="20577"/>
      <pc:docMkLst>
        <pc:docMk/>
      </pc:docMkLst>
      <pc:sldChg chg="modSp mod">
        <pc:chgData name="Bhuvanesh" userId="4650cd39-8dbb-4c0f-8fda-594efc81948c" providerId="ADAL" clId="{81CEF075-B02A-483C-B5BD-0EC86D66A394}" dt="2025-08-19T14:35:01.512" v="220"/>
        <pc:sldMkLst>
          <pc:docMk/>
          <pc:sldMk cId="70650884" sldId="257"/>
        </pc:sldMkLst>
        <pc:spChg chg="mod">
          <ac:chgData name="Bhuvanesh" userId="4650cd39-8dbb-4c0f-8fda-594efc81948c" providerId="ADAL" clId="{81CEF075-B02A-483C-B5BD-0EC86D66A394}" dt="2025-08-13T13:07:10.305" v="35" actId="1076"/>
          <ac:spMkLst>
            <pc:docMk/>
            <pc:sldMk cId="70650884" sldId="257"/>
            <ac:spMk id="2" creationId="{C2B9D389-95E8-B86E-1504-E250A4F34029}"/>
          </ac:spMkLst>
        </pc:spChg>
        <pc:graphicFrameChg chg="mod modGraphic">
          <ac:chgData name="Bhuvanesh" userId="4650cd39-8dbb-4c0f-8fda-594efc81948c" providerId="ADAL" clId="{81CEF075-B02A-483C-B5BD-0EC86D66A394}" dt="2025-08-19T14:35:01.512" v="220"/>
          <ac:graphicFrameMkLst>
            <pc:docMk/>
            <pc:sldMk cId="70650884" sldId="257"/>
            <ac:graphicFrameMk id="3" creationId="{47A27AA7-C9D3-B8A5-08C2-97AFAC9E322A}"/>
          </ac:graphicFrameMkLst>
        </pc:graphicFrameChg>
        <pc:graphicFrameChg chg="mod modGraphic">
          <ac:chgData name="Bhuvanesh" userId="4650cd39-8dbb-4c0f-8fda-594efc81948c" providerId="ADAL" clId="{81CEF075-B02A-483C-B5BD-0EC86D66A394}" dt="2025-08-13T13:05:22.774" v="25"/>
          <ac:graphicFrameMkLst>
            <pc:docMk/>
            <pc:sldMk cId="70650884" sldId="257"/>
            <ac:graphicFrameMk id="4" creationId="{BC87513E-BCFE-B1DD-8653-FADBB79280E6}"/>
          </ac:graphicFrameMkLst>
        </pc:graphicFrameChg>
        <pc:graphicFrameChg chg="mod modGraphic">
          <ac:chgData name="Bhuvanesh" userId="4650cd39-8dbb-4c0f-8fda-594efc81948c" providerId="ADAL" clId="{81CEF075-B02A-483C-B5BD-0EC86D66A394}" dt="2025-08-14T07:11:50.297" v="177"/>
          <ac:graphicFrameMkLst>
            <pc:docMk/>
            <pc:sldMk cId="70650884" sldId="257"/>
            <ac:graphicFrameMk id="6" creationId="{AF646C9B-31F1-A4A5-E85E-D9A12EEC4FF0}"/>
          </ac:graphicFrameMkLst>
        </pc:graphicFrameChg>
        <pc:graphicFrameChg chg="mod modGraphic">
          <ac:chgData name="Bhuvanesh" userId="4650cd39-8dbb-4c0f-8fda-594efc81948c" providerId="ADAL" clId="{81CEF075-B02A-483C-B5BD-0EC86D66A394}" dt="2025-08-19T14:34:58.694" v="219"/>
          <ac:graphicFrameMkLst>
            <pc:docMk/>
            <pc:sldMk cId="70650884" sldId="257"/>
            <ac:graphicFrameMk id="9" creationId="{C5416FDA-4094-3FCF-E0DC-33321256E753}"/>
          </ac:graphicFrameMkLst>
        </pc:graphicFrameChg>
      </pc:sldChg>
      <pc:sldChg chg="modSp mod">
        <pc:chgData name="Bhuvanesh" userId="4650cd39-8dbb-4c0f-8fda-594efc81948c" providerId="ADAL" clId="{81CEF075-B02A-483C-B5BD-0EC86D66A394}" dt="2025-08-19T14:36:36.446" v="228" actId="108"/>
        <pc:sldMkLst>
          <pc:docMk/>
          <pc:sldMk cId="2197611551" sldId="258"/>
        </pc:sldMkLst>
        <pc:spChg chg="mod">
          <ac:chgData name="Bhuvanesh" userId="4650cd39-8dbb-4c0f-8fda-594efc81948c" providerId="ADAL" clId="{81CEF075-B02A-483C-B5BD-0EC86D66A394}" dt="2025-08-13T13:07:06.259" v="34" actId="1076"/>
          <ac:spMkLst>
            <pc:docMk/>
            <pc:sldMk cId="2197611551" sldId="258"/>
            <ac:spMk id="3" creationId="{17C14219-D18B-BD4E-AA11-89664D85AF11}"/>
          </ac:spMkLst>
        </pc:spChg>
        <pc:graphicFrameChg chg="mod modGraphic">
          <ac:chgData name="Bhuvanesh" userId="4650cd39-8dbb-4c0f-8fda-594efc81948c" providerId="ADAL" clId="{81CEF075-B02A-483C-B5BD-0EC86D66A394}" dt="2025-08-13T13:05:13.468" v="21"/>
          <ac:graphicFrameMkLst>
            <pc:docMk/>
            <pc:sldMk cId="2197611551" sldId="258"/>
            <ac:graphicFrameMk id="6" creationId="{6EA4A2C6-A9AF-0B38-BB13-B334667BE9A2}"/>
          </ac:graphicFrameMkLst>
        </pc:graphicFrameChg>
        <pc:graphicFrameChg chg="mod modGraphic">
          <ac:chgData name="Bhuvanesh" userId="4650cd39-8dbb-4c0f-8fda-594efc81948c" providerId="ADAL" clId="{81CEF075-B02A-483C-B5BD-0EC86D66A394}" dt="2025-08-19T14:36:29.520" v="226"/>
          <ac:graphicFrameMkLst>
            <pc:docMk/>
            <pc:sldMk cId="2197611551" sldId="258"/>
            <ac:graphicFrameMk id="7" creationId="{E8A13EED-EA64-12D9-8F97-18D4D3434281}"/>
          </ac:graphicFrameMkLst>
        </pc:graphicFrameChg>
        <pc:graphicFrameChg chg="mod modGraphic">
          <ac:chgData name="Bhuvanesh" userId="4650cd39-8dbb-4c0f-8fda-594efc81948c" providerId="ADAL" clId="{81CEF075-B02A-483C-B5BD-0EC86D66A394}" dt="2025-08-19T14:36:36.446" v="228" actId="108"/>
          <ac:graphicFrameMkLst>
            <pc:docMk/>
            <pc:sldMk cId="2197611551" sldId="258"/>
            <ac:graphicFrameMk id="9" creationId="{7ED00109-8368-8F46-0C48-18CDDC04DC3A}"/>
          </ac:graphicFrameMkLst>
        </pc:graphicFrameChg>
        <pc:graphicFrameChg chg="mod modGraphic">
          <ac:chgData name="Bhuvanesh" userId="4650cd39-8dbb-4c0f-8fda-594efc81948c" providerId="ADAL" clId="{81CEF075-B02A-483C-B5BD-0EC86D66A394}" dt="2025-08-14T07:31:21.792" v="209"/>
          <ac:graphicFrameMkLst>
            <pc:docMk/>
            <pc:sldMk cId="2197611551" sldId="258"/>
            <ac:graphicFrameMk id="12" creationId="{749635B5-9E3B-397E-ADD9-E33CF94641BF}"/>
          </ac:graphicFrameMkLst>
        </pc:graphicFrameChg>
      </pc:sldChg>
      <pc:sldChg chg="modSp mod">
        <pc:chgData name="Bhuvanesh" userId="4650cd39-8dbb-4c0f-8fda-594efc81948c" providerId="ADAL" clId="{81CEF075-B02A-483C-B5BD-0EC86D66A394}" dt="2025-08-19T14:35:59.372" v="224"/>
        <pc:sldMkLst>
          <pc:docMk/>
          <pc:sldMk cId="2457520044" sldId="259"/>
        </pc:sldMkLst>
        <pc:spChg chg="mod">
          <ac:chgData name="Bhuvanesh" userId="4650cd39-8dbb-4c0f-8fda-594efc81948c" providerId="ADAL" clId="{81CEF075-B02A-483C-B5BD-0EC86D66A394}" dt="2025-08-13T13:07:03.353" v="33" actId="1076"/>
          <ac:spMkLst>
            <pc:docMk/>
            <pc:sldMk cId="2457520044" sldId="259"/>
            <ac:spMk id="2" creationId="{549A08B5-74EB-0060-95E6-0ACADE1D6537}"/>
          </ac:spMkLst>
        </pc:spChg>
        <pc:graphicFrameChg chg="mod modGraphic">
          <ac:chgData name="Bhuvanesh" userId="4650cd39-8dbb-4c0f-8fda-594efc81948c" providerId="ADAL" clId="{81CEF075-B02A-483C-B5BD-0EC86D66A394}" dt="2025-08-13T13:05:29.131" v="26"/>
          <ac:graphicFrameMkLst>
            <pc:docMk/>
            <pc:sldMk cId="2457520044" sldId="259"/>
            <ac:graphicFrameMk id="5" creationId="{E21C1A71-B440-3CB4-8ED2-D2078BBB9357}"/>
          </ac:graphicFrameMkLst>
        </pc:graphicFrameChg>
        <pc:graphicFrameChg chg="mod modGraphic">
          <ac:chgData name="Bhuvanesh" userId="4650cd39-8dbb-4c0f-8fda-594efc81948c" providerId="ADAL" clId="{81CEF075-B02A-483C-B5BD-0EC86D66A394}" dt="2025-08-14T07:31:24.062" v="210" actId="108"/>
          <ac:graphicFrameMkLst>
            <pc:docMk/>
            <pc:sldMk cId="2457520044" sldId="259"/>
            <ac:graphicFrameMk id="7" creationId="{CB706FB8-6452-604C-8AAB-CF796EA60A75}"/>
          </ac:graphicFrameMkLst>
        </pc:graphicFrameChg>
        <pc:graphicFrameChg chg="mod modGraphic">
          <ac:chgData name="Bhuvanesh" userId="4650cd39-8dbb-4c0f-8fda-594efc81948c" providerId="ADAL" clId="{81CEF075-B02A-483C-B5BD-0EC86D66A394}" dt="2025-08-19T14:35:59.372" v="224"/>
          <ac:graphicFrameMkLst>
            <pc:docMk/>
            <pc:sldMk cId="2457520044" sldId="259"/>
            <ac:graphicFrameMk id="10" creationId="{74D70F4C-FD25-C7D0-15B5-C612216A66E2}"/>
          </ac:graphicFrameMkLst>
        </pc:graphicFrameChg>
        <pc:graphicFrameChg chg="mod modGraphic">
          <ac:chgData name="Bhuvanesh" userId="4650cd39-8dbb-4c0f-8fda-594efc81948c" providerId="ADAL" clId="{81CEF075-B02A-483C-B5BD-0EC86D66A394}" dt="2025-08-13T13:07:41.959" v="41" actId="207"/>
          <ac:graphicFrameMkLst>
            <pc:docMk/>
            <pc:sldMk cId="2457520044" sldId="259"/>
            <ac:graphicFrameMk id="15" creationId="{8ED54F4F-DCBC-246E-C377-F7041897D63E}"/>
          </ac:graphicFrameMkLst>
        </pc:graphicFrameChg>
      </pc:sldChg>
      <pc:sldChg chg="addSp delSp modSp mod">
        <pc:chgData name="Bhuvanesh" userId="4650cd39-8dbb-4c0f-8fda-594efc81948c" providerId="ADAL" clId="{81CEF075-B02A-483C-B5BD-0EC86D66A394}" dt="2025-08-14T07:30:47.812" v="207" actId="242"/>
        <pc:sldMkLst>
          <pc:docMk/>
          <pc:sldMk cId="773372886" sldId="260"/>
        </pc:sldMkLst>
        <pc:spChg chg="mod">
          <ac:chgData name="Bhuvanesh" userId="4650cd39-8dbb-4c0f-8fda-594efc81948c" providerId="ADAL" clId="{81CEF075-B02A-483C-B5BD-0EC86D66A394}" dt="2025-08-13T13:29:03.785" v="117" actId="1076"/>
          <ac:spMkLst>
            <pc:docMk/>
            <pc:sldMk cId="773372886" sldId="260"/>
            <ac:spMk id="3" creationId="{286F1EC2-6223-017F-8B22-E4DE163F010F}"/>
          </ac:spMkLst>
        </pc:spChg>
        <pc:spChg chg="mod">
          <ac:chgData name="Bhuvanesh" userId="4650cd39-8dbb-4c0f-8fda-594efc81948c" providerId="ADAL" clId="{81CEF075-B02A-483C-B5BD-0EC86D66A394}" dt="2025-08-14T07:13:56.813" v="191" actId="1076"/>
          <ac:spMkLst>
            <pc:docMk/>
            <pc:sldMk cId="773372886" sldId="260"/>
            <ac:spMk id="6" creationId="{E2344778-2D64-EAF9-C643-BF22C50A8538}"/>
          </ac:spMkLst>
        </pc:spChg>
        <pc:graphicFrameChg chg="mod modGraphic">
          <ac:chgData name="Bhuvanesh" userId="4650cd39-8dbb-4c0f-8fda-594efc81948c" providerId="ADAL" clId="{81CEF075-B02A-483C-B5BD-0EC86D66A394}" dt="2025-08-14T07:14:27.427" v="198" actId="20577"/>
          <ac:graphicFrameMkLst>
            <pc:docMk/>
            <pc:sldMk cId="773372886" sldId="260"/>
            <ac:graphicFrameMk id="2" creationId="{2E1588D3-91F5-E830-24D3-FA2310C0BF79}"/>
          </ac:graphicFrameMkLst>
        </pc:graphicFrameChg>
        <pc:graphicFrameChg chg="add mod modGraphic">
          <ac:chgData name="Bhuvanesh" userId="4650cd39-8dbb-4c0f-8fda-594efc81948c" providerId="ADAL" clId="{81CEF075-B02A-483C-B5BD-0EC86D66A394}" dt="2025-08-13T13:34:02.339" v="155" actId="14100"/>
          <ac:graphicFrameMkLst>
            <pc:docMk/>
            <pc:sldMk cId="773372886" sldId="260"/>
            <ac:graphicFrameMk id="4" creationId="{14A1B21A-2B83-3EB4-DFBC-84F878583139}"/>
          </ac:graphicFrameMkLst>
        </pc:graphicFrameChg>
        <pc:graphicFrameChg chg="add del mod modGraphic">
          <ac:chgData name="Bhuvanesh" userId="4650cd39-8dbb-4c0f-8fda-594efc81948c" providerId="ADAL" clId="{81CEF075-B02A-483C-B5BD-0EC86D66A394}" dt="2025-08-14T07:15:10.698" v="202" actId="14100"/>
          <ac:graphicFrameMkLst>
            <pc:docMk/>
            <pc:sldMk cId="773372886" sldId="260"/>
            <ac:graphicFrameMk id="8" creationId="{622784F8-349F-1C47-A83B-FA6B71A790A4}"/>
          </ac:graphicFrameMkLst>
        </pc:graphicFrameChg>
        <pc:graphicFrameChg chg="add mod modGraphic">
          <ac:chgData name="Bhuvanesh" userId="4650cd39-8dbb-4c0f-8fda-594efc81948c" providerId="ADAL" clId="{81CEF075-B02A-483C-B5BD-0EC86D66A394}" dt="2025-08-13T13:32:44.779" v="151" actId="2084"/>
          <ac:graphicFrameMkLst>
            <pc:docMk/>
            <pc:sldMk cId="773372886" sldId="260"/>
            <ac:graphicFrameMk id="9" creationId="{B401974F-3155-7CA8-1F25-ACCC626D1953}"/>
          </ac:graphicFrameMkLst>
        </pc:graphicFrameChg>
        <pc:graphicFrameChg chg="mod modGraphic">
          <ac:chgData name="Bhuvanesh" userId="4650cd39-8dbb-4c0f-8fda-594efc81948c" providerId="ADAL" clId="{81CEF075-B02A-483C-B5BD-0EC86D66A394}" dt="2025-08-14T07:30:47.812" v="207" actId="242"/>
          <ac:graphicFrameMkLst>
            <pc:docMk/>
            <pc:sldMk cId="773372886" sldId="260"/>
            <ac:graphicFrameMk id="10" creationId="{CF70715A-AC14-B29F-B674-4FB32B8FD85B}"/>
          </ac:graphicFrameMkLst>
        </pc:graphicFrameChg>
      </pc:sldChg>
      <pc:sldChg chg="add del">
        <pc:chgData name="Bhuvanesh" userId="4650cd39-8dbb-4c0f-8fda-594efc81948c" providerId="ADAL" clId="{81CEF075-B02A-483C-B5BD-0EC86D66A394}" dt="2025-08-13T13:06:36.440" v="30"/>
        <pc:sldMkLst>
          <pc:docMk/>
          <pc:sldMk cId="1963089885" sldId="657"/>
        </pc:sldMkLst>
      </pc:sldChg>
      <pc:sldChg chg="addSp modSp mod">
        <pc:chgData name="Bhuvanesh" userId="4650cd39-8dbb-4c0f-8fda-594efc81948c" providerId="ADAL" clId="{81CEF075-B02A-483C-B5BD-0EC86D66A394}" dt="2025-08-22T13:16:53.268" v="741" actId="20577"/>
        <pc:sldMkLst>
          <pc:docMk/>
          <pc:sldMk cId="1954309222" sldId="658"/>
        </pc:sldMkLst>
        <pc:spChg chg="add mod">
          <ac:chgData name="Bhuvanesh" userId="4650cd39-8dbb-4c0f-8fda-594efc81948c" providerId="ADAL" clId="{81CEF075-B02A-483C-B5BD-0EC86D66A394}" dt="2025-08-22T12:22:40.657" v="504" actId="1076"/>
          <ac:spMkLst>
            <pc:docMk/>
            <pc:sldMk cId="1954309222" sldId="658"/>
            <ac:spMk id="7" creationId="{AA8C42C3-6C9B-8375-83D0-2BC832E416D8}"/>
          </ac:spMkLst>
        </pc:spChg>
        <pc:graphicFrameChg chg="add mod">
          <ac:chgData name="Bhuvanesh" userId="4650cd39-8dbb-4c0f-8fda-594efc81948c" providerId="ADAL" clId="{81CEF075-B02A-483C-B5BD-0EC86D66A394}" dt="2025-08-22T12:09:19.867" v="337"/>
          <ac:graphicFrameMkLst>
            <pc:docMk/>
            <pc:sldMk cId="1954309222" sldId="658"/>
            <ac:graphicFrameMk id="2" creationId="{CC004179-0A7A-06C9-ED2B-07D05E5C816D}"/>
          </ac:graphicFrameMkLst>
        </pc:graphicFrameChg>
        <pc:graphicFrameChg chg="add mod">
          <ac:chgData name="Bhuvanesh" userId="4650cd39-8dbb-4c0f-8fda-594efc81948c" providerId="ADAL" clId="{81CEF075-B02A-483C-B5BD-0EC86D66A394}" dt="2025-08-22T12:09:27.350" v="340" actId="1076"/>
          <ac:graphicFrameMkLst>
            <pc:docMk/>
            <pc:sldMk cId="1954309222" sldId="658"/>
            <ac:graphicFrameMk id="4" creationId="{D2F24692-0E41-71C6-6A79-2744F0197B14}"/>
          </ac:graphicFrameMkLst>
        </pc:graphicFrameChg>
        <pc:graphicFrameChg chg="add mod modGraphic">
          <ac:chgData name="Bhuvanesh" userId="4650cd39-8dbb-4c0f-8fda-594efc81948c" providerId="ADAL" clId="{81CEF075-B02A-483C-B5BD-0EC86D66A394}" dt="2025-08-22T12:22:40.657" v="504" actId="1076"/>
          <ac:graphicFrameMkLst>
            <pc:docMk/>
            <pc:sldMk cId="1954309222" sldId="658"/>
            <ac:graphicFrameMk id="5" creationId="{7E754C42-ACE6-0475-DD8D-C7C605BC2C0C}"/>
          </ac:graphicFrameMkLst>
        </pc:graphicFrameChg>
        <pc:graphicFrameChg chg="add mod modGraphic">
          <ac:chgData name="Bhuvanesh" userId="4650cd39-8dbb-4c0f-8fda-594efc81948c" providerId="ADAL" clId="{81CEF075-B02A-483C-B5BD-0EC86D66A394}" dt="2025-08-22T12:22:40.657" v="504" actId="1076"/>
          <ac:graphicFrameMkLst>
            <pc:docMk/>
            <pc:sldMk cId="1954309222" sldId="658"/>
            <ac:graphicFrameMk id="6" creationId="{295F161E-2209-6DC6-3CFC-BAC72D7F4EE3}"/>
          </ac:graphicFrameMkLst>
        </pc:graphicFrameChg>
        <pc:graphicFrameChg chg="add mod modGraphic">
          <ac:chgData name="Bhuvanesh" userId="4650cd39-8dbb-4c0f-8fda-594efc81948c" providerId="ADAL" clId="{81CEF075-B02A-483C-B5BD-0EC86D66A394}" dt="2025-08-22T13:13:22.539" v="725" actId="1076"/>
          <ac:graphicFrameMkLst>
            <pc:docMk/>
            <pc:sldMk cId="1954309222" sldId="658"/>
            <ac:graphicFrameMk id="8" creationId="{5FC94466-EB04-B72D-33B5-BA3DC32BC545}"/>
          </ac:graphicFrameMkLst>
        </pc:graphicFrameChg>
        <pc:graphicFrameChg chg="add mod modGraphic">
          <ac:chgData name="Bhuvanesh" userId="4650cd39-8dbb-4c0f-8fda-594efc81948c" providerId="ADAL" clId="{81CEF075-B02A-483C-B5BD-0EC86D66A394}" dt="2025-08-22T13:16:53.268" v="741" actId="20577"/>
          <ac:graphicFrameMkLst>
            <pc:docMk/>
            <pc:sldMk cId="1954309222" sldId="658"/>
            <ac:graphicFrameMk id="9" creationId="{C67027D7-4149-D032-FB3F-2BCFDEBC690F}"/>
          </ac:graphicFrameMkLst>
        </pc:graphicFrameChg>
      </pc:sldChg>
      <pc:sldChg chg="addSp delSp modSp mod">
        <pc:chgData name="Bhuvanesh" userId="4650cd39-8dbb-4c0f-8fda-594efc81948c" providerId="ADAL" clId="{81CEF075-B02A-483C-B5BD-0EC86D66A394}" dt="2025-08-22T13:16:57.376" v="743" actId="20577"/>
        <pc:sldMkLst>
          <pc:docMk/>
          <pc:sldMk cId="1160191878" sldId="659"/>
        </pc:sldMkLst>
        <pc:spChg chg="add del">
          <ac:chgData name="Bhuvanesh" userId="4650cd39-8dbb-4c0f-8fda-594efc81948c" providerId="ADAL" clId="{81CEF075-B02A-483C-B5BD-0EC86D66A394}" dt="2025-08-22T11:59:56.907" v="259" actId="22"/>
          <ac:spMkLst>
            <pc:docMk/>
            <pc:sldMk cId="1160191878" sldId="659"/>
            <ac:spMk id="5" creationId="{72B0DEE0-BD7B-E14D-508D-A4D67F9C9D8D}"/>
          </ac:spMkLst>
        </pc:spChg>
        <pc:spChg chg="add mod">
          <ac:chgData name="Bhuvanesh" userId="4650cd39-8dbb-4c0f-8fda-594efc81948c" providerId="ADAL" clId="{81CEF075-B02A-483C-B5BD-0EC86D66A394}" dt="2025-08-22T12:04:03.023" v="304" actId="1076"/>
          <ac:spMkLst>
            <pc:docMk/>
            <pc:sldMk cId="1160191878" sldId="659"/>
            <ac:spMk id="7" creationId="{EB1E5EBA-01D1-251B-9B15-8CC1BF271ECA}"/>
          </ac:spMkLst>
        </pc:spChg>
        <pc:graphicFrameChg chg="add mod modGraphic">
          <ac:chgData name="Bhuvanesh" userId="4650cd39-8dbb-4c0f-8fda-594efc81948c" providerId="ADAL" clId="{81CEF075-B02A-483C-B5BD-0EC86D66A394}" dt="2025-08-22T12:16:51.616" v="392" actId="20577"/>
          <ac:graphicFrameMkLst>
            <pc:docMk/>
            <pc:sldMk cId="1160191878" sldId="659"/>
            <ac:graphicFrameMk id="3" creationId="{94FBD529-EF04-A4ED-F4D7-09369CAB7DBF}"/>
          </ac:graphicFrameMkLst>
        </pc:graphicFrameChg>
        <pc:graphicFrameChg chg="add mod modGraphic">
          <ac:chgData name="Bhuvanesh" userId="4650cd39-8dbb-4c0f-8fda-594efc81948c" providerId="ADAL" clId="{81CEF075-B02A-483C-B5BD-0EC86D66A394}" dt="2025-08-22T12:06:16.567" v="305" actId="207"/>
          <ac:graphicFrameMkLst>
            <pc:docMk/>
            <pc:sldMk cId="1160191878" sldId="659"/>
            <ac:graphicFrameMk id="6" creationId="{279D4077-DFFC-FCAB-B843-8EA93AE58F20}"/>
          </ac:graphicFrameMkLst>
        </pc:graphicFrameChg>
        <pc:graphicFrameChg chg="add mod modGraphic">
          <ac:chgData name="Bhuvanesh" userId="4650cd39-8dbb-4c0f-8fda-594efc81948c" providerId="ADAL" clId="{81CEF075-B02A-483C-B5BD-0EC86D66A394}" dt="2025-08-22T12:37:31.809" v="528"/>
          <ac:graphicFrameMkLst>
            <pc:docMk/>
            <pc:sldMk cId="1160191878" sldId="659"/>
            <ac:graphicFrameMk id="8" creationId="{EED64BAF-168F-A9F9-D74F-2B6B4F723CB2}"/>
          </ac:graphicFrameMkLst>
        </pc:graphicFrameChg>
        <pc:graphicFrameChg chg="add mod modGraphic">
          <ac:chgData name="Bhuvanesh" userId="4650cd39-8dbb-4c0f-8fda-594efc81948c" providerId="ADAL" clId="{81CEF075-B02A-483C-B5BD-0EC86D66A394}" dt="2025-08-22T13:16:57.376" v="743" actId="20577"/>
          <ac:graphicFrameMkLst>
            <pc:docMk/>
            <pc:sldMk cId="1160191878" sldId="659"/>
            <ac:graphicFrameMk id="9" creationId="{AB5BD9D7-332B-B9B0-CA99-E01FB3CDCAB4}"/>
          </ac:graphicFrameMkLst>
        </pc:graphicFrameChg>
      </pc:sldChg>
    </pc:docChg>
  </pc:docChgLst>
  <pc:docChgLst>
    <pc:chgData name="Biswa" userId="S::bbanik@tonikbank.com::26f52a98-3216-49f8-95c0-92c9bbdc30ba" providerId="AD" clId="Web-{FDCFD9CA-1CC8-D7B3-9AAE-7AB666DCB060}"/>
    <pc:docChg chg="modSld">
      <pc:chgData name="Biswa" userId="S::bbanik@tonikbank.com::26f52a98-3216-49f8-95c0-92c9bbdc30ba" providerId="AD" clId="Web-{FDCFD9CA-1CC8-D7B3-9AAE-7AB666DCB060}" dt="2025-08-13T14:40:07.929" v="474"/>
      <pc:docMkLst>
        <pc:docMk/>
      </pc:docMkLst>
      <pc:sldChg chg="addSp modSp">
        <pc:chgData name="Biswa" userId="S::bbanik@tonikbank.com::26f52a98-3216-49f8-95c0-92c9bbdc30ba" providerId="AD" clId="Web-{FDCFD9CA-1CC8-D7B3-9AAE-7AB666DCB060}" dt="2025-08-13T14:33:18.475" v="275"/>
        <pc:sldMkLst>
          <pc:docMk/>
          <pc:sldMk cId="70650884" sldId="257"/>
        </pc:sldMkLst>
        <pc:spChg chg="add mod">
          <ac:chgData name="Biswa" userId="S::bbanik@tonikbank.com::26f52a98-3216-49f8-95c0-92c9bbdc30ba" providerId="AD" clId="Web-{FDCFD9CA-1CC8-D7B3-9AAE-7AB666DCB060}" dt="2025-08-13T14:12:27.655" v="113"/>
          <ac:spMkLst>
            <pc:docMk/>
            <pc:sldMk cId="70650884" sldId="257"/>
            <ac:spMk id="5" creationId="{5B6F6F52-16A2-716E-A96A-C1C8923C1DAE}"/>
          </ac:spMkLst>
        </pc:spChg>
        <pc:graphicFrameChg chg="mod">
          <ac:chgData name="Biswa" userId="S::bbanik@tonikbank.com::26f52a98-3216-49f8-95c0-92c9bbdc30ba" providerId="AD" clId="Web-{FDCFD9CA-1CC8-D7B3-9AAE-7AB666DCB060}" dt="2025-08-13T14:30:28.783" v="192" actId="1076"/>
          <ac:graphicFrameMkLst>
            <pc:docMk/>
            <pc:sldMk cId="70650884" sldId="257"/>
            <ac:graphicFrameMk id="3" creationId="{47A27AA7-C9D3-B8A5-08C2-97AFAC9E322A}"/>
          </ac:graphicFrameMkLst>
        </pc:graphicFrameChg>
        <pc:graphicFrameChg chg="add mod modGraphic">
          <ac:chgData name="Biswa" userId="S::bbanik@tonikbank.com::26f52a98-3216-49f8-95c0-92c9bbdc30ba" providerId="AD" clId="Web-{FDCFD9CA-1CC8-D7B3-9AAE-7AB666DCB060}" dt="2025-08-13T14:33:18.475" v="275"/>
          <ac:graphicFrameMkLst>
            <pc:docMk/>
            <pc:sldMk cId="70650884" sldId="257"/>
            <ac:graphicFrameMk id="6" creationId="{AF646C9B-31F1-A4A5-E85E-D9A12EEC4FF0}"/>
          </ac:graphicFrameMkLst>
        </pc:graphicFrameChg>
        <pc:graphicFrameChg chg="mod modGraphic">
          <ac:chgData name="Biswa" userId="S::bbanik@tonikbank.com::26f52a98-3216-49f8-95c0-92c9bbdc30ba" providerId="AD" clId="Web-{FDCFD9CA-1CC8-D7B3-9AAE-7AB666DCB060}" dt="2025-08-13T14:30:39.987" v="193" actId="1076"/>
          <ac:graphicFrameMkLst>
            <pc:docMk/>
            <pc:sldMk cId="70650884" sldId="257"/>
            <ac:graphicFrameMk id="9" creationId="{C5416FDA-4094-3FCF-E0DC-33321256E753}"/>
          </ac:graphicFrameMkLst>
        </pc:graphicFrameChg>
      </pc:sldChg>
      <pc:sldChg chg="addSp delSp modSp">
        <pc:chgData name="Biswa" userId="S::bbanik@tonikbank.com::26f52a98-3216-49f8-95c0-92c9bbdc30ba" providerId="AD" clId="Web-{FDCFD9CA-1CC8-D7B3-9AAE-7AB666DCB060}" dt="2025-08-13T14:35:04.353" v="333"/>
        <pc:sldMkLst>
          <pc:docMk/>
          <pc:sldMk cId="2197611551" sldId="258"/>
        </pc:sldMkLst>
        <pc:spChg chg="add mod">
          <ac:chgData name="Biswa" userId="S::bbanik@tonikbank.com::26f52a98-3216-49f8-95c0-92c9bbdc30ba" providerId="AD" clId="Web-{FDCFD9CA-1CC8-D7B3-9AAE-7AB666DCB060}" dt="2025-08-13T14:14:17.736" v="124" actId="1076"/>
          <ac:spMkLst>
            <pc:docMk/>
            <pc:sldMk cId="2197611551" sldId="258"/>
            <ac:spMk id="4" creationId="{4B003DA4-A7DB-A916-8A8E-2676AA9DD9B7}"/>
          </ac:spMkLst>
        </pc:spChg>
        <pc:graphicFrameChg chg="mod modGraphic">
          <ac:chgData name="Biswa" userId="S::bbanik@tonikbank.com::26f52a98-3216-49f8-95c0-92c9bbdc30ba" providerId="AD" clId="Web-{FDCFD9CA-1CC8-D7B3-9AAE-7AB666DCB060}" dt="2025-08-13T14:33:55.883" v="278" actId="1076"/>
          <ac:graphicFrameMkLst>
            <pc:docMk/>
            <pc:sldMk cId="2197611551" sldId="258"/>
            <ac:graphicFrameMk id="7" creationId="{E8A13EED-EA64-12D9-8F97-18D4D3434281}"/>
          </ac:graphicFrameMkLst>
        </pc:graphicFrameChg>
        <pc:graphicFrameChg chg="mod">
          <ac:chgData name="Biswa" userId="S::bbanik@tonikbank.com::26f52a98-3216-49f8-95c0-92c9bbdc30ba" providerId="AD" clId="Web-{FDCFD9CA-1CC8-D7B3-9AAE-7AB666DCB060}" dt="2025-08-13T14:33:47.835" v="277" actId="1076"/>
          <ac:graphicFrameMkLst>
            <pc:docMk/>
            <pc:sldMk cId="2197611551" sldId="258"/>
            <ac:graphicFrameMk id="9" creationId="{7ED00109-8368-8F46-0C48-18CDDC04DC3A}"/>
          </ac:graphicFrameMkLst>
        </pc:graphicFrameChg>
        <pc:graphicFrameChg chg="add mod modGraphic">
          <ac:chgData name="Biswa" userId="S::bbanik@tonikbank.com::26f52a98-3216-49f8-95c0-92c9bbdc30ba" providerId="AD" clId="Web-{FDCFD9CA-1CC8-D7B3-9AAE-7AB666DCB060}" dt="2025-08-13T14:35:04.353" v="333"/>
          <ac:graphicFrameMkLst>
            <pc:docMk/>
            <pc:sldMk cId="2197611551" sldId="258"/>
            <ac:graphicFrameMk id="12" creationId="{749635B5-9E3B-397E-ADD9-E33CF94641BF}"/>
          </ac:graphicFrameMkLst>
        </pc:graphicFrameChg>
      </pc:sldChg>
      <pc:sldChg chg="addSp modSp">
        <pc:chgData name="Biswa" userId="S::bbanik@tonikbank.com::26f52a98-3216-49f8-95c0-92c9bbdc30ba" providerId="AD" clId="Web-{FDCFD9CA-1CC8-D7B3-9AAE-7AB666DCB060}" dt="2025-08-13T14:37:12.531" v="383"/>
        <pc:sldMkLst>
          <pc:docMk/>
          <pc:sldMk cId="2457520044" sldId="259"/>
        </pc:sldMkLst>
        <pc:spChg chg="add mod">
          <ac:chgData name="Biswa" userId="S::bbanik@tonikbank.com::26f52a98-3216-49f8-95c0-92c9bbdc30ba" providerId="AD" clId="Web-{FDCFD9CA-1CC8-D7B3-9AAE-7AB666DCB060}" dt="2025-08-13T14:13:22.422" v="121" actId="1076"/>
          <ac:spMkLst>
            <pc:docMk/>
            <pc:sldMk cId="2457520044" sldId="259"/>
            <ac:spMk id="4" creationId="{1DA43728-D447-AAFE-92DF-F8F2C89F335F}"/>
          </ac:spMkLst>
        </pc:spChg>
        <pc:graphicFrameChg chg="add mod modGraphic">
          <ac:chgData name="Biswa" userId="S::bbanik@tonikbank.com::26f52a98-3216-49f8-95c0-92c9bbdc30ba" providerId="AD" clId="Web-{FDCFD9CA-1CC8-D7B3-9AAE-7AB666DCB060}" dt="2025-08-13T14:37:12.531" v="383"/>
          <ac:graphicFrameMkLst>
            <pc:docMk/>
            <pc:sldMk cId="2457520044" sldId="259"/>
            <ac:graphicFrameMk id="7" creationId="{CB706FB8-6452-604C-8AAB-CF796EA60A75}"/>
          </ac:graphicFrameMkLst>
        </pc:graphicFrameChg>
        <pc:graphicFrameChg chg="mod modGraphic">
          <ac:chgData name="Biswa" userId="S::bbanik@tonikbank.com::26f52a98-3216-49f8-95c0-92c9bbdc30ba" providerId="AD" clId="Web-{FDCFD9CA-1CC8-D7B3-9AAE-7AB666DCB060}" dt="2025-08-13T14:35:32.308" v="336" actId="1076"/>
          <ac:graphicFrameMkLst>
            <pc:docMk/>
            <pc:sldMk cId="2457520044" sldId="259"/>
            <ac:graphicFrameMk id="10" creationId="{74D70F4C-FD25-C7D0-15B5-C612216A66E2}"/>
          </ac:graphicFrameMkLst>
        </pc:graphicFrameChg>
        <pc:graphicFrameChg chg="mod">
          <ac:chgData name="Biswa" userId="S::bbanik@tonikbank.com::26f52a98-3216-49f8-95c0-92c9bbdc30ba" providerId="AD" clId="Web-{FDCFD9CA-1CC8-D7B3-9AAE-7AB666DCB060}" dt="2025-08-13T14:35:28.151" v="335" actId="1076"/>
          <ac:graphicFrameMkLst>
            <pc:docMk/>
            <pc:sldMk cId="2457520044" sldId="259"/>
            <ac:graphicFrameMk id="15" creationId="{8ED54F4F-DCBC-246E-C377-F7041897D63E}"/>
          </ac:graphicFrameMkLst>
        </pc:graphicFrameChg>
        <pc:graphicFrameChg chg="modGraphic">
          <ac:chgData name="Biswa" userId="S::bbanik@tonikbank.com::26f52a98-3216-49f8-95c0-92c9bbdc30ba" providerId="AD" clId="Web-{FDCFD9CA-1CC8-D7B3-9AAE-7AB666DCB060}" dt="2025-08-13T14:09:11.336" v="110"/>
          <ac:graphicFrameMkLst>
            <pc:docMk/>
            <pc:sldMk cId="2457520044" sldId="259"/>
            <ac:graphicFrameMk id="24" creationId="{73F50509-83ED-24DE-20C2-94FCE6E9C071}"/>
          </ac:graphicFrameMkLst>
        </pc:graphicFrameChg>
      </pc:sldChg>
      <pc:sldChg chg="addSp modSp">
        <pc:chgData name="Biswa" userId="S::bbanik@tonikbank.com::26f52a98-3216-49f8-95c0-92c9bbdc30ba" providerId="AD" clId="Web-{FDCFD9CA-1CC8-D7B3-9AAE-7AB666DCB060}" dt="2025-08-13T14:40:07.929" v="474"/>
        <pc:sldMkLst>
          <pc:docMk/>
          <pc:sldMk cId="773372886" sldId="260"/>
        </pc:sldMkLst>
        <pc:spChg chg="mod">
          <ac:chgData name="Biswa" userId="S::bbanik@tonikbank.com::26f52a98-3216-49f8-95c0-92c9bbdc30ba" providerId="AD" clId="Web-{FDCFD9CA-1CC8-D7B3-9AAE-7AB666DCB060}" dt="2025-08-13T14:37:55.564" v="431" actId="1076"/>
          <ac:spMkLst>
            <pc:docMk/>
            <pc:sldMk cId="773372886" sldId="260"/>
            <ac:spMk id="3" creationId="{286F1EC2-6223-017F-8B22-E4DE163F010F}"/>
          </ac:spMkLst>
        </pc:spChg>
        <pc:spChg chg="add mod">
          <ac:chgData name="Biswa" userId="S::bbanik@tonikbank.com::26f52a98-3216-49f8-95c0-92c9bbdc30ba" providerId="AD" clId="Web-{FDCFD9CA-1CC8-D7B3-9AAE-7AB666DCB060}" dt="2025-08-13T14:18:40.963" v="142" actId="1076"/>
          <ac:spMkLst>
            <pc:docMk/>
            <pc:sldMk cId="773372886" sldId="260"/>
            <ac:spMk id="6" creationId="{E2344778-2D64-EAF9-C643-BF22C50A8538}"/>
          </ac:spMkLst>
        </pc:spChg>
        <pc:graphicFrameChg chg="mod modGraphic">
          <ac:chgData name="Biswa" userId="S::bbanik@tonikbank.com::26f52a98-3216-49f8-95c0-92c9bbdc30ba" providerId="AD" clId="Web-{FDCFD9CA-1CC8-D7B3-9AAE-7AB666DCB060}" dt="2025-08-13T14:37:50.283" v="430"/>
          <ac:graphicFrameMkLst>
            <pc:docMk/>
            <pc:sldMk cId="773372886" sldId="260"/>
            <ac:graphicFrameMk id="2" creationId="{2E1588D3-91F5-E830-24D3-FA2310C0BF79}"/>
          </ac:graphicFrameMkLst>
        </pc:graphicFrameChg>
        <pc:graphicFrameChg chg="mod modGraphic">
          <ac:chgData name="Biswa" userId="S::bbanik@tonikbank.com::26f52a98-3216-49f8-95c0-92c9bbdc30ba" providerId="AD" clId="Web-{FDCFD9CA-1CC8-D7B3-9AAE-7AB666DCB060}" dt="2025-08-13T14:38:11.003" v="433" actId="1076"/>
          <ac:graphicFrameMkLst>
            <pc:docMk/>
            <pc:sldMk cId="773372886" sldId="260"/>
            <ac:graphicFrameMk id="4" creationId="{14A1B21A-2B83-3EB4-DFBC-84F878583139}"/>
          </ac:graphicFrameMkLst>
        </pc:graphicFrameChg>
        <pc:graphicFrameChg chg="mod modGraphic">
          <ac:chgData name="Biswa" userId="S::bbanik@tonikbank.com::26f52a98-3216-49f8-95c0-92c9bbdc30ba" providerId="AD" clId="Web-{FDCFD9CA-1CC8-D7B3-9AAE-7AB666DCB060}" dt="2025-08-13T14:38:14.315" v="434" actId="1076"/>
          <ac:graphicFrameMkLst>
            <pc:docMk/>
            <pc:sldMk cId="773372886" sldId="260"/>
            <ac:graphicFrameMk id="8" creationId="{622784F8-349F-1C47-A83B-FA6B71A790A4}"/>
          </ac:graphicFrameMkLst>
        </pc:graphicFrameChg>
        <pc:graphicFrameChg chg="mod">
          <ac:chgData name="Biswa" userId="S::bbanik@tonikbank.com::26f52a98-3216-49f8-95c0-92c9bbdc30ba" providerId="AD" clId="Web-{FDCFD9CA-1CC8-D7B3-9AAE-7AB666DCB060}" dt="2025-08-13T14:37:37.517" v="385" actId="1076"/>
          <ac:graphicFrameMkLst>
            <pc:docMk/>
            <pc:sldMk cId="773372886" sldId="260"/>
            <ac:graphicFrameMk id="9" creationId="{B401974F-3155-7CA8-1F25-ACCC626D1953}"/>
          </ac:graphicFrameMkLst>
        </pc:graphicFrameChg>
        <pc:graphicFrameChg chg="add mod modGraphic">
          <ac:chgData name="Biswa" userId="S::bbanik@tonikbank.com::26f52a98-3216-49f8-95c0-92c9bbdc30ba" providerId="AD" clId="Web-{FDCFD9CA-1CC8-D7B3-9AAE-7AB666DCB060}" dt="2025-08-13T14:40:07.929" v="474"/>
          <ac:graphicFrameMkLst>
            <pc:docMk/>
            <pc:sldMk cId="773372886" sldId="260"/>
            <ac:graphicFrameMk id="10" creationId="{CF70715A-AC14-B29F-B674-4FB32B8FD85B}"/>
          </ac:graphicFrameMkLst>
        </pc:graphicFrameChg>
      </pc:sldChg>
    </pc:docChg>
  </pc:docChgLst>
  <pc:docChgLst>
    <pc:chgData name="Biswa" userId="S::bbanik@tonikbank.com::26f52a98-3216-49f8-95c0-92c9bbdc30ba" providerId="AD" clId="Web-{D5E904FE-CF79-10BB-47CE-FC26E2EBFA74}"/>
    <pc:docChg chg="modSld">
      <pc:chgData name="Biswa" userId="S::bbanik@tonikbank.com::26f52a98-3216-49f8-95c0-92c9bbdc30ba" providerId="AD" clId="Web-{D5E904FE-CF79-10BB-47CE-FC26E2EBFA74}" dt="2025-08-14T12:40:12.083" v="1" actId="1076"/>
      <pc:docMkLst>
        <pc:docMk/>
      </pc:docMkLst>
      <pc:sldChg chg="modSp">
        <pc:chgData name="Biswa" userId="S::bbanik@tonikbank.com::26f52a98-3216-49f8-95c0-92c9bbdc30ba" providerId="AD" clId="Web-{D5E904FE-CF79-10BB-47CE-FC26E2EBFA74}" dt="2025-08-14T12:40:12.083" v="1" actId="1076"/>
        <pc:sldMkLst>
          <pc:docMk/>
          <pc:sldMk cId="773372886" sldId="260"/>
        </pc:sldMkLst>
        <pc:spChg chg="mod">
          <ac:chgData name="Biswa" userId="S::bbanik@tonikbank.com::26f52a98-3216-49f8-95c0-92c9bbdc30ba" providerId="AD" clId="Web-{D5E904FE-CF79-10BB-47CE-FC26E2EBFA74}" dt="2025-08-14T12:40:12.083" v="1" actId="1076"/>
          <ac:spMkLst>
            <pc:docMk/>
            <pc:sldMk cId="773372886" sldId="260"/>
            <ac:spMk id="6" creationId="{E2344778-2D64-EAF9-C643-BF22C50A8538}"/>
          </ac:spMkLst>
        </pc:spChg>
      </pc:sldChg>
    </pc:docChg>
  </pc:docChgLst>
  <pc:docChgLst>
    <pc:chgData name="Sowndarya" userId="b5d3d34a-c3dd-4f29-8f7c-1fb43d951dc6" providerId="ADAL" clId="{CA969B08-7553-4AB2-A4F9-1D46485B3DA9}"/>
    <pc:docChg chg="undo redo custSel addSld delSld modSld">
      <pc:chgData name="Sowndarya" userId="b5d3d34a-c3dd-4f29-8f7c-1fb43d951dc6" providerId="ADAL" clId="{CA969B08-7553-4AB2-A4F9-1D46485B3DA9}" dt="2025-08-13T13:27:40.176" v="407" actId="14100"/>
      <pc:docMkLst>
        <pc:docMk/>
      </pc:docMkLst>
      <pc:sldChg chg="del">
        <pc:chgData name="Sowndarya" userId="b5d3d34a-c3dd-4f29-8f7c-1fb43d951dc6" providerId="ADAL" clId="{CA969B08-7553-4AB2-A4F9-1D46485B3DA9}" dt="2025-08-13T12:11:13.650" v="5" actId="47"/>
        <pc:sldMkLst>
          <pc:docMk/>
          <pc:sldMk cId="103338553" sldId="256"/>
        </pc:sldMkLst>
      </pc:sldChg>
      <pc:sldChg chg="addSp modSp mod">
        <pc:chgData name="Sowndarya" userId="b5d3d34a-c3dd-4f29-8f7c-1fb43d951dc6" providerId="ADAL" clId="{CA969B08-7553-4AB2-A4F9-1D46485B3DA9}" dt="2025-08-13T13:26:34.074" v="403" actId="207"/>
        <pc:sldMkLst>
          <pc:docMk/>
          <pc:sldMk cId="70650884" sldId="257"/>
        </pc:sldMkLst>
        <pc:graphicFrameChg chg="add mod modGraphic">
          <ac:chgData name="Sowndarya" userId="b5d3d34a-c3dd-4f29-8f7c-1fb43d951dc6" providerId="ADAL" clId="{CA969B08-7553-4AB2-A4F9-1D46485B3DA9}" dt="2025-08-13T13:26:18.790" v="400" actId="1076"/>
          <ac:graphicFrameMkLst>
            <pc:docMk/>
            <pc:sldMk cId="70650884" sldId="257"/>
            <ac:graphicFrameMk id="3" creationId="{47A27AA7-C9D3-B8A5-08C2-97AFAC9E322A}"/>
          </ac:graphicFrameMkLst>
        </pc:graphicFrameChg>
        <pc:graphicFrameChg chg="mod modGraphic">
          <ac:chgData name="Sowndarya" userId="b5d3d34a-c3dd-4f29-8f7c-1fb43d951dc6" providerId="ADAL" clId="{CA969B08-7553-4AB2-A4F9-1D46485B3DA9}" dt="2025-08-13T13:24:59.632" v="380" actId="20577"/>
          <ac:graphicFrameMkLst>
            <pc:docMk/>
            <pc:sldMk cId="70650884" sldId="257"/>
            <ac:graphicFrameMk id="4" creationId="{BC87513E-BCFE-B1DD-8653-FADBB79280E6}"/>
          </ac:graphicFrameMkLst>
        </pc:graphicFrameChg>
        <pc:graphicFrameChg chg="add mod modGraphic">
          <ac:chgData name="Sowndarya" userId="b5d3d34a-c3dd-4f29-8f7c-1fb43d951dc6" providerId="ADAL" clId="{CA969B08-7553-4AB2-A4F9-1D46485B3DA9}" dt="2025-08-13T13:26:34.074" v="403" actId="207"/>
          <ac:graphicFrameMkLst>
            <pc:docMk/>
            <pc:sldMk cId="70650884" sldId="257"/>
            <ac:graphicFrameMk id="7" creationId="{0CD86FA0-E219-A223-B7A3-EF7215625CC1}"/>
          </ac:graphicFrameMkLst>
        </pc:graphicFrameChg>
        <pc:graphicFrameChg chg="add mod modGraphic">
          <ac:chgData name="Sowndarya" userId="b5d3d34a-c3dd-4f29-8f7c-1fb43d951dc6" providerId="ADAL" clId="{CA969B08-7553-4AB2-A4F9-1D46485B3DA9}" dt="2025-08-13T13:26:20.622" v="401" actId="1076"/>
          <ac:graphicFrameMkLst>
            <pc:docMk/>
            <pc:sldMk cId="70650884" sldId="257"/>
            <ac:graphicFrameMk id="9" creationId="{C5416FDA-4094-3FCF-E0DC-33321256E753}"/>
          </ac:graphicFrameMkLst>
        </pc:graphicFrameChg>
      </pc:sldChg>
      <pc:sldChg chg="addSp delSp modSp mod">
        <pc:chgData name="Sowndarya" userId="b5d3d34a-c3dd-4f29-8f7c-1fb43d951dc6" providerId="ADAL" clId="{CA969B08-7553-4AB2-A4F9-1D46485B3DA9}" dt="2025-08-13T13:27:40.176" v="407" actId="14100"/>
        <pc:sldMkLst>
          <pc:docMk/>
          <pc:sldMk cId="2197611551" sldId="258"/>
        </pc:sldMkLst>
        <pc:spChg chg="mod">
          <ac:chgData name="Sowndarya" userId="b5d3d34a-c3dd-4f29-8f7c-1fb43d951dc6" providerId="ADAL" clId="{CA969B08-7553-4AB2-A4F9-1D46485B3DA9}" dt="2025-08-13T12:59:20.670" v="233" actId="1076"/>
          <ac:spMkLst>
            <pc:docMk/>
            <pc:sldMk cId="2197611551" sldId="258"/>
            <ac:spMk id="3" creationId="{17C14219-D18B-BD4E-AA11-89664D85AF11}"/>
          </ac:spMkLst>
        </pc:spChg>
        <pc:graphicFrameChg chg="mod modGraphic">
          <ac:chgData name="Sowndarya" userId="b5d3d34a-c3dd-4f29-8f7c-1fb43d951dc6" providerId="ADAL" clId="{CA969B08-7553-4AB2-A4F9-1D46485B3DA9}" dt="2025-08-13T13:08:15.326" v="298" actId="2165"/>
          <ac:graphicFrameMkLst>
            <pc:docMk/>
            <pc:sldMk cId="2197611551" sldId="258"/>
            <ac:graphicFrameMk id="6" creationId="{6EA4A2C6-A9AF-0B38-BB13-B334667BE9A2}"/>
          </ac:graphicFrameMkLst>
        </pc:graphicFrameChg>
        <pc:graphicFrameChg chg="add del mod modGraphic">
          <ac:chgData name="Sowndarya" userId="b5d3d34a-c3dd-4f29-8f7c-1fb43d951dc6" providerId="ADAL" clId="{CA969B08-7553-4AB2-A4F9-1D46485B3DA9}" dt="2025-08-13T13:11:04.300" v="310" actId="1076"/>
          <ac:graphicFrameMkLst>
            <pc:docMk/>
            <pc:sldMk cId="2197611551" sldId="258"/>
            <ac:graphicFrameMk id="7" creationId="{E8A13EED-EA64-12D9-8F97-18D4D3434281}"/>
          </ac:graphicFrameMkLst>
        </pc:graphicFrameChg>
        <pc:graphicFrameChg chg="add mod modGraphic">
          <ac:chgData name="Sowndarya" userId="b5d3d34a-c3dd-4f29-8f7c-1fb43d951dc6" providerId="ADAL" clId="{CA969B08-7553-4AB2-A4F9-1D46485B3DA9}" dt="2025-08-13T13:27:40.176" v="407" actId="14100"/>
          <ac:graphicFrameMkLst>
            <pc:docMk/>
            <pc:sldMk cId="2197611551" sldId="258"/>
            <ac:graphicFrameMk id="9" creationId="{7ED00109-8368-8F46-0C48-18CDDC04DC3A}"/>
          </ac:graphicFrameMkLst>
        </pc:graphicFrameChg>
        <pc:graphicFrameChg chg="add mod modGraphic">
          <ac:chgData name="Sowndarya" userId="b5d3d34a-c3dd-4f29-8f7c-1fb43d951dc6" providerId="ADAL" clId="{CA969B08-7553-4AB2-A4F9-1D46485B3DA9}" dt="2025-08-13T13:26:45.706" v="405" actId="207"/>
          <ac:graphicFrameMkLst>
            <pc:docMk/>
            <pc:sldMk cId="2197611551" sldId="258"/>
            <ac:graphicFrameMk id="11" creationId="{44B0D682-166E-0C2E-0E4C-73E066F2D610}"/>
          </ac:graphicFrameMkLst>
        </pc:graphicFrameChg>
      </pc:sldChg>
      <pc:sldChg chg="addSp delSp modSp mod">
        <pc:chgData name="Sowndarya" userId="b5d3d34a-c3dd-4f29-8f7c-1fb43d951dc6" providerId="ADAL" clId="{CA969B08-7553-4AB2-A4F9-1D46485B3DA9}" dt="2025-08-13T13:22:19.920" v="363" actId="404"/>
        <pc:sldMkLst>
          <pc:docMk/>
          <pc:sldMk cId="2457520044" sldId="259"/>
        </pc:sldMkLst>
        <pc:spChg chg="mod">
          <ac:chgData name="Sowndarya" userId="b5d3d34a-c3dd-4f29-8f7c-1fb43d951dc6" providerId="ADAL" clId="{CA969B08-7553-4AB2-A4F9-1D46485B3DA9}" dt="2025-08-13T12:22:01.769" v="41" actId="2711"/>
          <ac:spMkLst>
            <pc:docMk/>
            <pc:sldMk cId="2457520044" sldId="259"/>
            <ac:spMk id="2" creationId="{549A08B5-74EB-0060-95E6-0ACADE1D6537}"/>
          </ac:spMkLst>
        </pc:spChg>
        <pc:graphicFrameChg chg="mod modGraphic">
          <ac:chgData name="Sowndarya" userId="b5d3d34a-c3dd-4f29-8f7c-1fb43d951dc6" providerId="ADAL" clId="{CA969B08-7553-4AB2-A4F9-1D46485B3DA9}" dt="2025-08-13T13:07:02.591" v="285" actId="207"/>
          <ac:graphicFrameMkLst>
            <pc:docMk/>
            <pc:sldMk cId="2457520044" sldId="259"/>
            <ac:graphicFrameMk id="5" creationId="{E21C1A71-B440-3CB4-8ED2-D2078BBB9357}"/>
          </ac:graphicFrameMkLst>
        </pc:graphicFrameChg>
        <pc:graphicFrameChg chg="add mod modGraphic">
          <ac:chgData name="Sowndarya" userId="b5d3d34a-c3dd-4f29-8f7c-1fb43d951dc6" providerId="ADAL" clId="{CA969B08-7553-4AB2-A4F9-1D46485B3DA9}" dt="2025-08-13T13:21:40.702" v="355" actId="1076"/>
          <ac:graphicFrameMkLst>
            <pc:docMk/>
            <pc:sldMk cId="2457520044" sldId="259"/>
            <ac:graphicFrameMk id="10" creationId="{74D70F4C-FD25-C7D0-15B5-C612216A66E2}"/>
          </ac:graphicFrameMkLst>
        </pc:graphicFrameChg>
        <pc:graphicFrameChg chg="add mod modGraphic">
          <ac:chgData name="Sowndarya" userId="b5d3d34a-c3dd-4f29-8f7c-1fb43d951dc6" providerId="ADAL" clId="{CA969B08-7553-4AB2-A4F9-1D46485B3DA9}" dt="2025-08-13T13:21:38.150" v="354" actId="1076"/>
          <ac:graphicFrameMkLst>
            <pc:docMk/>
            <pc:sldMk cId="2457520044" sldId="259"/>
            <ac:graphicFrameMk id="15" creationId="{8ED54F4F-DCBC-246E-C377-F7041897D63E}"/>
          </ac:graphicFrameMkLst>
        </pc:graphicFrameChg>
        <pc:graphicFrameChg chg="add mod modGraphic">
          <ac:chgData name="Sowndarya" userId="b5d3d34a-c3dd-4f29-8f7c-1fb43d951dc6" providerId="ADAL" clId="{CA969B08-7553-4AB2-A4F9-1D46485B3DA9}" dt="2025-08-13T13:22:19.920" v="363" actId="404"/>
          <ac:graphicFrameMkLst>
            <pc:docMk/>
            <pc:sldMk cId="2457520044" sldId="259"/>
            <ac:graphicFrameMk id="24" creationId="{73F50509-83ED-24DE-20C2-94FCE6E9C071}"/>
          </ac:graphicFrameMkLst>
        </pc:graphicFrameChg>
      </pc:sldChg>
      <pc:sldChg chg="addSp delSp modSp mod">
        <pc:chgData name="Sowndarya" userId="b5d3d34a-c3dd-4f29-8f7c-1fb43d951dc6" providerId="ADAL" clId="{CA969B08-7553-4AB2-A4F9-1D46485B3DA9}" dt="2025-08-13T13:20:48.720" v="346" actId="14100"/>
        <pc:sldMkLst>
          <pc:docMk/>
          <pc:sldMk cId="773372886" sldId="260"/>
        </pc:sldMkLst>
        <pc:graphicFrameChg chg="modGraphic">
          <ac:chgData name="Sowndarya" userId="b5d3d34a-c3dd-4f29-8f7c-1fb43d951dc6" providerId="ADAL" clId="{CA969B08-7553-4AB2-A4F9-1D46485B3DA9}" dt="2025-08-13T13:19:54.228" v="334" actId="404"/>
          <ac:graphicFrameMkLst>
            <pc:docMk/>
            <pc:sldMk cId="773372886" sldId="260"/>
            <ac:graphicFrameMk id="2" creationId="{2E1588D3-91F5-E830-24D3-FA2310C0BF79}"/>
          </ac:graphicFrameMkLst>
        </pc:graphicFrameChg>
        <pc:graphicFrameChg chg="add mod modGraphic">
          <ac:chgData name="Sowndarya" userId="b5d3d34a-c3dd-4f29-8f7c-1fb43d951dc6" providerId="ADAL" clId="{CA969B08-7553-4AB2-A4F9-1D46485B3DA9}" dt="2025-08-13T13:20:48.720" v="346" actId="14100"/>
          <ac:graphicFrameMkLst>
            <pc:docMk/>
            <pc:sldMk cId="773372886" sldId="260"/>
            <ac:graphicFrameMk id="8" creationId="{622784F8-349F-1C47-A83B-FA6B71A790A4}"/>
          </ac:graphicFrameMkLst>
        </pc:graphicFrameChg>
      </pc:sldChg>
      <pc:sldChg chg="modSp add del mod">
        <pc:chgData name="Sowndarya" userId="b5d3d34a-c3dd-4f29-8f7c-1fb43d951dc6" providerId="ADAL" clId="{CA969B08-7553-4AB2-A4F9-1D46485B3DA9}" dt="2025-08-13T12:52:44.995" v="228" actId="20577"/>
        <pc:sldMkLst>
          <pc:docMk/>
          <pc:sldMk cId="4129944639" sldId="498"/>
        </pc:sldMkLst>
        <pc:spChg chg="mod">
          <ac:chgData name="Sowndarya" userId="b5d3d34a-c3dd-4f29-8f7c-1fb43d951dc6" providerId="ADAL" clId="{CA969B08-7553-4AB2-A4F9-1D46485B3DA9}" dt="2025-08-13T12:52:44.995" v="228" actId="20577"/>
          <ac:spMkLst>
            <pc:docMk/>
            <pc:sldMk cId="4129944639" sldId="498"/>
            <ac:spMk id="3" creationId="{4F7E8F7E-6D89-74CB-11C3-C84321CCA4F1}"/>
          </ac:spMkLst>
        </pc:spChg>
        <pc:spChg chg="mod">
          <ac:chgData name="Sowndarya" userId="b5d3d34a-c3dd-4f29-8f7c-1fb43d951dc6" providerId="ADAL" clId="{CA969B08-7553-4AB2-A4F9-1D46485B3DA9}" dt="2025-08-13T12:52:38.744" v="225" actId="20577"/>
          <ac:spMkLst>
            <pc:docMk/>
            <pc:sldMk cId="4129944639" sldId="498"/>
            <ac:spMk id="7" creationId="{E9BF3232-B9BC-4886-8893-52E1AAE82E7B}"/>
          </ac:spMkLst>
        </pc:spChg>
      </pc:sldChg>
    </pc:docChg>
  </pc:docChgLst>
  <pc:docChgLst>
    <pc:chgData name="Biswa" userId="S::bbanik@tonikbank.com::26f52a98-3216-49f8-95c0-92c9bbdc30ba" providerId="AD" clId="Web-{E48D3676-7261-8C15-16CF-C068928FC7E1}"/>
    <pc:docChg chg="addSld modSld sldOrd">
      <pc:chgData name="Biswa" userId="S::bbanik@tonikbank.com::26f52a98-3216-49f8-95c0-92c9bbdc30ba" providerId="AD" clId="Web-{E48D3676-7261-8C15-16CF-C068928FC7E1}" dt="2025-08-22T08:34:09.126" v="16"/>
      <pc:docMkLst>
        <pc:docMk/>
      </pc:docMkLst>
      <pc:sldChg chg="ord">
        <pc:chgData name="Biswa" userId="S::bbanik@tonikbank.com::26f52a98-3216-49f8-95c0-92c9bbdc30ba" providerId="AD" clId="Web-{E48D3676-7261-8C15-16CF-C068928FC7E1}" dt="2025-08-22T08:33:37.547" v="2"/>
        <pc:sldMkLst>
          <pc:docMk/>
          <pc:sldMk cId="773372886" sldId="260"/>
        </pc:sldMkLst>
      </pc:sldChg>
      <pc:sldChg chg="delSp modSp add replId">
        <pc:chgData name="Biswa" userId="S::bbanik@tonikbank.com::26f52a98-3216-49f8-95c0-92c9bbdc30ba" providerId="AD" clId="Web-{E48D3676-7261-8C15-16CF-C068928FC7E1}" dt="2025-08-22T08:33:58.547" v="10"/>
        <pc:sldMkLst>
          <pc:docMk/>
          <pc:sldMk cId="1954309222" sldId="658"/>
        </pc:sldMkLst>
        <pc:spChg chg="mod">
          <ac:chgData name="Biswa" userId="S::bbanik@tonikbank.com::26f52a98-3216-49f8-95c0-92c9bbdc30ba" providerId="AD" clId="Web-{E48D3676-7261-8C15-16CF-C068928FC7E1}" dt="2025-08-22T08:33:51.313" v="4" actId="20577"/>
          <ac:spMkLst>
            <pc:docMk/>
            <pc:sldMk cId="1954309222" sldId="658"/>
            <ac:spMk id="3" creationId="{FE0D6729-355F-3324-B70E-49C6DF18D89F}"/>
          </ac:spMkLst>
        </pc:spChg>
        <pc:spChg chg="del">
          <ac:chgData name="Biswa" userId="S::bbanik@tonikbank.com::26f52a98-3216-49f8-95c0-92c9bbdc30ba" providerId="AD" clId="Web-{E48D3676-7261-8C15-16CF-C068928FC7E1}" dt="2025-08-22T08:33:58.547" v="6"/>
          <ac:spMkLst>
            <pc:docMk/>
            <pc:sldMk cId="1954309222" sldId="658"/>
            <ac:spMk id="6" creationId="{CF480F97-DDE6-3088-C6BC-DEA58EC4B1AD}"/>
          </ac:spMkLst>
        </pc:spChg>
        <pc:graphicFrameChg chg="del">
          <ac:chgData name="Biswa" userId="S::bbanik@tonikbank.com::26f52a98-3216-49f8-95c0-92c9bbdc30ba" providerId="AD" clId="Web-{E48D3676-7261-8C15-16CF-C068928FC7E1}" dt="2025-08-22T08:33:58.547" v="10"/>
          <ac:graphicFrameMkLst>
            <pc:docMk/>
            <pc:sldMk cId="1954309222" sldId="658"/>
            <ac:graphicFrameMk id="2" creationId="{1BA61CF7-A8A0-3A7D-31F7-123969DA3C42}"/>
          </ac:graphicFrameMkLst>
        </pc:graphicFrameChg>
        <pc:graphicFrameChg chg="del">
          <ac:chgData name="Biswa" userId="S::bbanik@tonikbank.com::26f52a98-3216-49f8-95c0-92c9bbdc30ba" providerId="AD" clId="Web-{E48D3676-7261-8C15-16CF-C068928FC7E1}" dt="2025-08-22T08:33:58.547" v="8"/>
          <ac:graphicFrameMkLst>
            <pc:docMk/>
            <pc:sldMk cId="1954309222" sldId="658"/>
            <ac:graphicFrameMk id="4" creationId="{D0361033-E7F1-E03B-1746-FA7DE3169929}"/>
          </ac:graphicFrameMkLst>
        </pc:graphicFrameChg>
        <pc:graphicFrameChg chg="del">
          <ac:chgData name="Biswa" userId="S::bbanik@tonikbank.com::26f52a98-3216-49f8-95c0-92c9bbdc30ba" providerId="AD" clId="Web-{E48D3676-7261-8C15-16CF-C068928FC7E1}" dt="2025-08-22T08:33:58.547" v="9"/>
          <ac:graphicFrameMkLst>
            <pc:docMk/>
            <pc:sldMk cId="1954309222" sldId="658"/>
            <ac:graphicFrameMk id="8" creationId="{5A72D998-B89A-42A4-0E4F-57CA2B93C074}"/>
          </ac:graphicFrameMkLst>
        </pc:graphicFrameChg>
        <pc:graphicFrameChg chg="del">
          <ac:chgData name="Biswa" userId="S::bbanik@tonikbank.com::26f52a98-3216-49f8-95c0-92c9bbdc30ba" providerId="AD" clId="Web-{E48D3676-7261-8C15-16CF-C068928FC7E1}" dt="2025-08-22T08:33:58.547" v="7"/>
          <ac:graphicFrameMkLst>
            <pc:docMk/>
            <pc:sldMk cId="1954309222" sldId="658"/>
            <ac:graphicFrameMk id="9" creationId="{0C656A39-FAF5-50BF-95FC-2D4B1BC7F8AF}"/>
          </ac:graphicFrameMkLst>
        </pc:graphicFrameChg>
        <pc:graphicFrameChg chg="del">
          <ac:chgData name="Biswa" userId="S::bbanik@tonikbank.com::26f52a98-3216-49f8-95c0-92c9bbdc30ba" providerId="AD" clId="Web-{E48D3676-7261-8C15-16CF-C068928FC7E1}" dt="2025-08-22T08:33:58.547" v="5"/>
          <ac:graphicFrameMkLst>
            <pc:docMk/>
            <pc:sldMk cId="1954309222" sldId="658"/>
            <ac:graphicFrameMk id="10" creationId="{BFA3DE08-B6CF-2EC8-F6C0-8D6F29AE8904}"/>
          </ac:graphicFrameMkLst>
        </pc:graphicFrameChg>
      </pc:sldChg>
      <pc:sldChg chg="delSp modSp add replId">
        <pc:chgData name="Biswa" userId="S::bbanik@tonikbank.com::26f52a98-3216-49f8-95c0-92c9bbdc30ba" providerId="AD" clId="Web-{E48D3676-7261-8C15-16CF-C068928FC7E1}" dt="2025-08-22T08:34:09.126" v="16"/>
        <pc:sldMkLst>
          <pc:docMk/>
          <pc:sldMk cId="1160191878" sldId="659"/>
        </pc:sldMkLst>
        <pc:spChg chg="mod">
          <ac:chgData name="Biswa" userId="S::bbanik@tonikbank.com::26f52a98-3216-49f8-95c0-92c9bbdc30ba" providerId="AD" clId="Web-{E48D3676-7261-8C15-16CF-C068928FC7E1}" dt="2025-08-22T08:33:46.906" v="3" actId="20577"/>
          <ac:spMkLst>
            <pc:docMk/>
            <pc:sldMk cId="1160191878" sldId="659"/>
            <ac:spMk id="2" creationId="{5C964B95-0F03-166E-8E0B-7BD94D6E6B85}"/>
          </ac:spMkLst>
        </pc:spChg>
        <pc:spChg chg="del">
          <ac:chgData name="Biswa" userId="S::bbanik@tonikbank.com::26f52a98-3216-49f8-95c0-92c9bbdc30ba" providerId="AD" clId="Web-{E48D3676-7261-8C15-16CF-C068928FC7E1}" dt="2025-08-22T08:34:09.126" v="12"/>
          <ac:spMkLst>
            <pc:docMk/>
            <pc:sldMk cId="1160191878" sldId="659"/>
            <ac:spMk id="4" creationId="{F73A5782-C63E-8539-D765-CB072709F731}"/>
          </ac:spMkLst>
        </pc:spChg>
        <pc:graphicFrameChg chg="del">
          <ac:chgData name="Biswa" userId="S::bbanik@tonikbank.com::26f52a98-3216-49f8-95c0-92c9bbdc30ba" providerId="AD" clId="Web-{E48D3676-7261-8C15-16CF-C068928FC7E1}" dt="2025-08-22T08:34:09.126" v="16"/>
          <ac:graphicFrameMkLst>
            <pc:docMk/>
            <pc:sldMk cId="1160191878" sldId="659"/>
            <ac:graphicFrameMk id="5" creationId="{B8B4F4A8-E480-16AE-230F-D3D1FDF452EA}"/>
          </ac:graphicFrameMkLst>
        </pc:graphicFrameChg>
        <pc:graphicFrameChg chg="del">
          <ac:chgData name="Biswa" userId="S::bbanik@tonikbank.com::26f52a98-3216-49f8-95c0-92c9bbdc30ba" providerId="AD" clId="Web-{E48D3676-7261-8C15-16CF-C068928FC7E1}" dt="2025-08-22T08:34:09.126" v="11"/>
          <ac:graphicFrameMkLst>
            <pc:docMk/>
            <pc:sldMk cId="1160191878" sldId="659"/>
            <ac:graphicFrameMk id="7" creationId="{FE59A869-991A-C0F7-0B0A-C015F5EEF03A}"/>
          </ac:graphicFrameMkLst>
        </pc:graphicFrameChg>
        <pc:graphicFrameChg chg="del">
          <ac:chgData name="Biswa" userId="S::bbanik@tonikbank.com::26f52a98-3216-49f8-95c0-92c9bbdc30ba" providerId="AD" clId="Web-{E48D3676-7261-8C15-16CF-C068928FC7E1}" dt="2025-08-22T08:34:09.126" v="15"/>
          <ac:graphicFrameMkLst>
            <pc:docMk/>
            <pc:sldMk cId="1160191878" sldId="659"/>
            <ac:graphicFrameMk id="10" creationId="{5D202B9D-BF2A-77FB-AB58-1E6A84FA72D0}"/>
          </ac:graphicFrameMkLst>
        </pc:graphicFrameChg>
        <pc:graphicFrameChg chg="del">
          <ac:chgData name="Biswa" userId="S::bbanik@tonikbank.com::26f52a98-3216-49f8-95c0-92c9bbdc30ba" providerId="AD" clId="Web-{E48D3676-7261-8C15-16CF-C068928FC7E1}" dt="2025-08-22T08:34:09.126" v="14"/>
          <ac:graphicFrameMkLst>
            <pc:docMk/>
            <pc:sldMk cId="1160191878" sldId="659"/>
            <ac:graphicFrameMk id="15" creationId="{2BDB7E77-518A-542D-E5AB-CC5EDB019971}"/>
          </ac:graphicFrameMkLst>
        </pc:graphicFrameChg>
        <pc:graphicFrameChg chg="del">
          <ac:chgData name="Biswa" userId="S::bbanik@tonikbank.com::26f52a98-3216-49f8-95c0-92c9bbdc30ba" providerId="AD" clId="Web-{E48D3676-7261-8C15-16CF-C068928FC7E1}" dt="2025-08-22T08:34:09.126" v="13"/>
          <ac:graphicFrameMkLst>
            <pc:docMk/>
            <pc:sldMk cId="1160191878" sldId="659"/>
            <ac:graphicFrameMk id="24" creationId="{6EB36337-0E21-F182-4276-77F3C835C59C}"/>
          </ac:graphicFrameMkLst>
        </pc:graphicFrameChg>
      </pc:sldChg>
    </pc:docChg>
  </pc:docChgLst>
  <pc:docChgLst>
    <pc:chgData name="Guest User" userId="S::urn:spo:tenantanon#2fe6762b-2c15-4a41-9779-d487e594fbaf::" providerId="AD" clId="Web-{4E68A8B0-AA2A-84AB-A273-DAF50BFD73F6}"/>
    <pc:docChg chg="modSld">
      <pc:chgData name="Guest User" userId="S::urn:spo:tenantanon#2fe6762b-2c15-4a41-9779-d487e594fbaf::" providerId="AD" clId="Web-{4E68A8B0-AA2A-84AB-A273-DAF50BFD73F6}" dt="2025-08-14T00:51:22.605" v="41"/>
      <pc:docMkLst>
        <pc:docMk/>
      </pc:docMkLst>
      <pc:sldChg chg="modSp">
        <pc:chgData name="Guest User" userId="S::urn:spo:tenantanon#2fe6762b-2c15-4a41-9779-d487e594fbaf::" providerId="AD" clId="Web-{4E68A8B0-AA2A-84AB-A273-DAF50BFD73F6}" dt="2025-08-14T00:50:44.449" v="39"/>
        <pc:sldMkLst>
          <pc:docMk/>
          <pc:sldMk cId="2197611551" sldId="258"/>
        </pc:sldMkLst>
        <pc:spChg chg="mod">
          <ac:chgData name="Guest User" userId="S::urn:spo:tenantanon#2fe6762b-2c15-4a41-9779-d487e594fbaf::" providerId="AD" clId="Web-{4E68A8B0-AA2A-84AB-A273-DAF50BFD73F6}" dt="2025-08-14T00:48:52.089" v="8" actId="1076"/>
          <ac:spMkLst>
            <pc:docMk/>
            <pc:sldMk cId="2197611551" sldId="258"/>
            <ac:spMk id="4" creationId="{4B003DA4-A7DB-A916-8A8E-2676AA9DD9B7}"/>
          </ac:spMkLst>
        </pc:spChg>
        <pc:graphicFrameChg chg="modGraphic">
          <ac:chgData name="Guest User" userId="S::urn:spo:tenantanon#2fe6762b-2c15-4a41-9779-d487e594fbaf::" providerId="AD" clId="Web-{4E68A8B0-AA2A-84AB-A273-DAF50BFD73F6}" dt="2025-08-14T00:48:52.495" v="9"/>
          <ac:graphicFrameMkLst>
            <pc:docMk/>
            <pc:sldMk cId="2197611551" sldId="258"/>
            <ac:graphicFrameMk id="6" creationId="{6EA4A2C6-A9AF-0B38-BB13-B334667BE9A2}"/>
          </ac:graphicFrameMkLst>
        </pc:graphicFrameChg>
        <pc:graphicFrameChg chg="mod modGraphic">
          <ac:chgData name="Guest User" userId="S::urn:spo:tenantanon#2fe6762b-2c15-4a41-9779-d487e594fbaf::" providerId="AD" clId="Web-{4E68A8B0-AA2A-84AB-A273-DAF50BFD73F6}" dt="2025-08-14T00:47:45.557" v="4"/>
          <ac:graphicFrameMkLst>
            <pc:docMk/>
            <pc:sldMk cId="2197611551" sldId="258"/>
            <ac:graphicFrameMk id="11" creationId="{44B0D682-166E-0C2E-0E4C-73E066F2D610}"/>
          </ac:graphicFrameMkLst>
        </pc:graphicFrameChg>
        <pc:graphicFrameChg chg="mod modGraphic">
          <ac:chgData name="Guest User" userId="S::urn:spo:tenantanon#2fe6762b-2c15-4a41-9779-d487e594fbaf::" providerId="AD" clId="Web-{4E68A8B0-AA2A-84AB-A273-DAF50BFD73F6}" dt="2025-08-14T00:50:44.449" v="39"/>
          <ac:graphicFrameMkLst>
            <pc:docMk/>
            <pc:sldMk cId="2197611551" sldId="258"/>
            <ac:graphicFrameMk id="12" creationId="{749635B5-9E3B-397E-ADD9-E33CF94641BF}"/>
          </ac:graphicFrameMkLst>
        </pc:graphicFrameChg>
      </pc:sldChg>
      <pc:sldChg chg="modSp">
        <pc:chgData name="Guest User" userId="S::urn:spo:tenantanon#2fe6762b-2c15-4a41-9779-d487e594fbaf::" providerId="AD" clId="Web-{4E68A8B0-AA2A-84AB-A273-DAF50BFD73F6}" dt="2025-08-14T00:51:22.605" v="41"/>
        <pc:sldMkLst>
          <pc:docMk/>
          <pc:sldMk cId="2457520044" sldId="259"/>
        </pc:sldMkLst>
        <pc:graphicFrameChg chg="modGraphic">
          <ac:chgData name="Guest User" userId="S::urn:spo:tenantanon#2fe6762b-2c15-4a41-9779-d487e594fbaf::" providerId="AD" clId="Web-{4E68A8B0-AA2A-84AB-A273-DAF50BFD73F6}" dt="2025-08-14T00:51:22.605" v="41"/>
          <ac:graphicFrameMkLst>
            <pc:docMk/>
            <pc:sldMk cId="2457520044" sldId="259"/>
            <ac:graphicFrameMk id="24" creationId="{73F50509-83ED-24DE-20C2-94FCE6E9C071}"/>
          </ac:graphicFrameMkLst>
        </pc:graphicFrameChg>
      </pc:sldChg>
      <pc:sldChg chg="modSp">
        <pc:chgData name="Guest User" userId="S::urn:spo:tenantanon#2fe6762b-2c15-4a41-9779-d487e594fbaf::" providerId="AD" clId="Web-{4E68A8B0-AA2A-84AB-A273-DAF50BFD73F6}" dt="2025-08-14T00:51:12.621" v="40"/>
        <pc:sldMkLst>
          <pc:docMk/>
          <pc:sldMk cId="773372886" sldId="260"/>
        </pc:sldMkLst>
        <pc:graphicFrameChg chg="modGraphic">
          <ac:chgData name="Guest User" userId="S::urn:spo:tenantanon#2fe6762b-2c15-4a41-9779-d487e594fbaf::" providerId="AD" clId="Web-{4E68A8B0-AA2A-84AB-A273-DAF50BFD73F6}" dt="2025-08-14T00:51:12.621" v="40"/>
          <ac:graphicFrameMkLst>
            <pc:docMk/>
            <pc:sldMk cId="773372886" sldId="260"/>
            <ac:graphicFrameMk id="8" creationId="{622784F8-349F-1C47-A83B-FA6B71A790A4}"/>
          </ac:graphicFrameMkLst>
        </pc:graphicFrameChg>
      </pc:sldChg>
    </pc:docChg>
  </pc:docChgLst>
  <pc:docChgLst>
    <pc:chgData name="Guest User" userId="S::urn:spo:tenantanon#2fe6762b-2c15-4a41-9779-d487e594fbaf::" providerId="AD" clId="Web-{F204197C-4F79-AD57-3A7F-5884A61C1263}"/>
    <pc:docChg chg="modSld">
      <pc:chgData name="Guest User" userId="S::urn:spo:tenantanon#2fe6762b-2c15-4a41-9779-d487e594fbaf::" providerId="AD" clId="Web-{F204197C-4F79-AD57-3A7F-5884A61C1263}" dt="2025-08-18T09:17:29.791" v="0" actId="1076"/>
      <pc:docMkLst>
        <pc:docMk/>
      </pc:docMkLst>
      <pc:sldChg chg="modSp">
        <pc:chgData name="Guest User" userId="S::urn:spo:tenantanon#2fe6762b-2c15-4a41-9779-d487e594fbaf::" providerId="AD" clId="Web-{F204197C-4F79-AD57-3A7F-5884A61C1263}" dt="2025-08-18T09:17:29.791" v="0" actId="1076"/>
        <pc:sldMkLst>
          <pc:docMk/>
          <pc:sldMk cId="773372886" sldId="260"/>
        </pc:sldMkLst>
        <pc:spChg chg="mod">
          <ac:chgData name="Guest User" userId="S::urn:spo:tenantanon#2fe6762b-2c15-4a41-9779-d487e594fbaf::" providerId="AD" clId="Web-{F204197C-4F79-AD57-3A7F-5884A61C1263}" dt="2025-08-18T09:17:29.791" v="0" actId="1076"/>
          <ac:spMkLst>
            <pc:docMk/>
            <pc:sldMk cId="773372886" sldId="260"/>
            <ac:spMk id="6" creationId="{E2344778-2D64-EAF9-C643-BF22C50A85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3EBEC-9EDF-4E28-B409-90EF01BA383E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8BE2-D182-45F5-A205-42A83082D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86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A8BE2-D182-45F5-A205-42A83082D9B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65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A8BE2-D182-45F5-A205-42A83082D9B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221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16769-7A15-C4C9-8405-F3BEA102A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40BD13-5DB9-89A1-D7EE-285F4AA4F8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9FB0C7-744C-CDA1-02A0-E6196C7ED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57360-79F0-55B4-9A3C-A121C97CC2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A8BE2-D182-45F5-A205-42A83082D9B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459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7D3E5B-4BED-B24C-9674-6B6454D04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31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6FC7-E677-0842-1234-3EB179171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825F9-73E4-0158-8D81-4497F3D48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27AD9-2277-B00D-26E2-98111B30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65D1-CA2E-4F26-A757-00A5F55CD71F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8C1AF-715E-8056-5A92-6EFD3297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0A510-0F33-56CF-C383-79F2A3AD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41A3-2201-41E4-B576-9EED981A3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91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91A6-42FE-45A7-1F81-C7976097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D44EF-54F6-DEC4-4CA7-DFC389EF3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9BE72-1435-F6D9-EC1F-0632F07F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65D1-CA2E-4F26-A757-00A5F55CD71F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1E648-7C3A-1783-B82E-3EF9FADA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A37D2-ABC4-358A-3538-6BF017C9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41A3-2201-41E4-B576-9EED981A3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232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B5534-4D6B-2187-CB00-879B71CA3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F8EC8-C0CD-46CC-4748-6D4C04B85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E2A58-EF06-D1E6-5174-A959CC56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65D1-CA2E-4F26-A757-00A5F55CD71F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917B0-1D63-8CC3-E433-B8E46FF8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2B1FF-1C33-FEFD-5921-E2087808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41A3-2201-41E4-B576-9EED981A3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569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42EA403-19EB-4726-B043-181D2CD420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6FB2C-BF78-42FF-A8B9-4670F9D2B8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1225" y="4283532"/>
            <a:ext cx="5184775" cy="57379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Click to edit title</a:t>
            </a:r>
          </a:p>
        </p:txBody>
      </p:sp>
      <p:sp>
        <p:nvSpPr>
          <p:cNvPr id="3" name="Body Text">
            <a:extLst>
              <a:ext uri="{FF2B5EF4-FFF2-40B4-BE49-F238E27FC236}">
                <a16:creationId xmlns:a16="http://schemas.microsoft.com/office/drawing/2014/main" id="{D1B97B18-8288-4D80-98F2-0140297497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9463" y="4857324"/>
            <a:ext cx="3947812" cy="10440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PH" noProof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757284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BD5A-1D7B-466C-B524-87FD02010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4" y="2321859"/>
            <a:ext cx="10369551" cy="22142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Chapter #</a:t>
            </a:r>
            <a:br>
              <a:rPr lang="en-PH" noProof="0"/>
            </a:br>
            <a:r>
              <a:rPr lang="en-PH" noProof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175563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A243-A39F-4201-A838-A7526315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981073"/>
            <a:ext cx="3960814" cy="1022075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lnSpc>
                <a:spcPct val="110000"/>
              </a:lnSpc>
              <a:defRPr sz="3150" spc="-90" baseline="0"/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0BA76-34E5-44EA-888A-855BCCB9D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PH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6B1F9-27C6-40AE-9DAF-99CB30D9F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1224" y="2151073"/>
            <a:ext cx="3960814" cy="376236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AC0660-6502-4ABC-A2ED-2D6CF5E3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200266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E23F-0191-487F-8C79-77393934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D9AE-AED7-48F8-81D3-F7DFCDAD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587751"/>
            <a:ext cx="10369550" cy="3325687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PH" sz="1150" kern="1200" spc="-7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/>
            </a:lvl2pPr>
            <a:lvl3pPr marL="0" indent="0">
              <a:buNone/>
              <a:defRPr sz="12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656184E3-FA41-4B15-BE9C-8A87B67C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464D0EC-DF14-47AE-A965-A789B32347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1223" y="1681163"/>
            <a:ext cx="5178682" cy="77857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396080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E23F-0191-487F-8C79-77393934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116955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D9AE-AED7-48F8-81D3-F7DFCDAD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587751"/>
            <a:ext cx="10369550" cy="3325687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PH" sz="1150" kern="1200" spc="-7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/>
            </a:lvl2pPr>
            <a:lvl3pPr marL="0" indent="0">
              <a:buNone/>
              <a:defRPr sz="12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656184E3-FA41-4B15-BE9C-8A87B67C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494562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Right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25086-4934-4BA0-BFE6-A6CF7372B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6784" y="981075"/>
            <a:ext cx="3960815" cy="4932363"/>
          </a:xfrm>
        </p:spPr>
        <p:txBody>
          <a:bodyPr/>
          <a:lstStyle>
            <a:lvl1pPr marL="342000" indent="-342000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  <a:defRPr sz="1800">
                <a:solidFill>
                  <a:schemeClr val="accent1"/>
                </a:solidFill>
              </a:defRPr>
            </a:lvl1pPr>
            <a:lvl2pPr marL="0" indent="0">
              <a:buNone/>
              <a:defRPr sz="11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905878BF-004C-4634-AE51-76B9BDB4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C68C63-61FF-47FD-9A18-28597DE7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981073"/>
            <a:ext cx="3960814" cy="1022075"/>
          </a:xfrm>
          <a:prstGeom prst="rect">
            <a:avLst/>
          </a:prstGeom>
        </p:spPr>
        <p:txBody>
          <a:bodyPr anchor="t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375712107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A243-A39F-4201-A838-A7526315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981073"/>
            <a:ext cx="3960814" cy="1022075"/>
          </a:xfrm>
          <a:prstGeom prst="rect">
            <a:avLst/>
          </a:prstGeom>
        </p:spPr>
        <p:txBody>
          <a:bodyPr anchor="t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0BA76-34E5-44EA-888A-855BCCB9D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PH" noProof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AC0660-6502-4ABC-A2ED-2D6CF5E3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CD91FF71-2EEB-4774-8F90-FE5ACB1A498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911225" y="1951038"/>
            <a:ext cx="3960813" cy="396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PH" noProof="0"/>
              <a:t>Click to insert a chart</a:t>
            </a:r>
          </a:p>
        </p:txBody>
      </p:sp>
    </p:spTree>
    <p:extLst>
      <p:ext uri="{BB962C8B-B14F-4D97-AF65-F5344CB8AC3E}">
        <p14:creationId xmlns:p14="http://schemas.microsoft.com/office/powerpoint/2010/main" val="16419341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EAA22-CA34-4A50-973C-127FD127D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1223" y="2505075"/>
            <a:ext cx="5086352" cy="3408363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PH" sz="1800" kern="120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PH" sz="1100" kern="120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</a:pPr>
            <a:r>
              <a:rPr lang="en-US" noProof="0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</a:pPr>
            <a:r>
              <a:rPr lang="en-US" noProof="0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</a:pPr>
            <a:r>
              <a:rPr lang="en-US" noProof="0"/>
              <a:t>Third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D4EDA-1701-4A8D-8879-6F669F44F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086352" cy="340836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noProof="0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noProof="0"/>
              <a:t>Second level</a:t>
            </a:r>
          </a:p>
        </p:txBody>
      </p:sp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6409CB-2DCC-405D-AFC8-B8C81B6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11D86E5-50D9-41CC-9F95-B4AA835286C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1223" y="1681163"/>
            <a:ext cx="5108579" cy="77857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D23F7DC-C3F0-4EE3-B615-04ACDE54257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72199" y="1681162"/>
            <a:ext cx="5108579" cy="77857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796330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D5C7-8CB3-CA60-FCC5-92865D38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54A5-82C5-3D7F-AFA1-B0932A4FB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AA2F7-4D19-AF52-ACB6-9FEE3BBD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65D1-CA2E-4F26-A757-00A5F55CD71F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FCDD6-DDFB-3839-D769-737108E2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0015E-0DD0-9C29-C75D-C6D8BA92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41A3-2201-41E4-B576-9EED981A3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6464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boxe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6409CB-2DCC-405D-AFC8-B8C81B6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20268-61C8-499F-BD8E-D137A2E94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228" y="1700925"/>
            <a:ext cx="5108578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0D1E06D-6DDD-4474-9CDB-8EDE97EF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194" y="1700925"/>
            <a:ext cx="5108578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517858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20268-61C8-499F-BD8E-D137A2E94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228" y="981075"/>
            <a:ext cx="5108578" cy="4895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0D1E06D-6DDD-4474-9CDB-8EDE97EF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194" y="981075"/>
            <a:ext cx="5108578" cy="4895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635963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ceholder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6409CB-2DCC-405D-AFC8-B8C81B6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CCD44-27E8-4F05-B21C-5BBA8C9AFF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1053" y="1737438"/>
            <a:ext cx="5108575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324EA-1BBD-4479-A31F-033E7DC2704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72374" y="1737438"/>
            <a:ext cx="5108400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807226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D9AE-AED7-48F8-81D3-F7DFCDAD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1748119"/>
            <a:ext cx="10369550" cy="416532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PH" sz="1150" kern="1200" spc="-7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/>
            </a:lvl2pPr>
            <a:lvl3pPr marL="0" indent="0">
              <a:buNone/>
              <a:defRPr sz="12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656184E3-FA41-4B15-BE9C-8A87B67C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2C4C44-1466-4515-88F2-3DD924B4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2270923451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A842CBA2-6ADB-402E-989B-420BCA45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3482D7-B02B-47E4-ABE6-DA44F429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218578460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13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CEB3-0B65-BD3C-7996-8740A49B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F8D7A-A56C-D6E2-72E6-91A3F02F9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734F2-3885-0C7B-0F7F-B8E03E39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65D1-CA2E-4F26-A757-00A5F55CD71F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0482C-7F77-BF74-B077-5F00FC9A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06DB8-6EBA-3880-53A9-F5957412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41A3-2201-41E4-B576-9EED981A3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33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5B68-34A8-7C2E-C643-8507C1EB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C710-61E5-7CC3-B00E-6DB0A61CB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06B64-1FB2-37E6-9436-BD7E70181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08373-34D3-F397-2B7B-BA5B429D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65D1-CA2E-4F26-A757-00A5F55CD71F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EFDA8-FD46-38AF-184E-BB37AB05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C0643-9088-441E-4E3C-C7EE6967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41A3-2201-41E4-B576-9EED981A3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71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CB80-D2D1-2172-3B19-F49136F5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7275A-4D98-D60F-C554-0A1AB4AF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F5B27-7935-F9AD-108B-A27F4DEA9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A4FB1-9F6B-747B-CE5B-34A99EA0D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E63FC-C2B4-4DD0-8B66-902EF9AA3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03C96-F280-8CCC-F773-1EEEEFD2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65D1-CA2E-4F26-A757-00A5F55CD71F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7886B-66A5-9557-A76F-A50AD422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341E6-68BF-6294-9EFC-2443CEE0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41A3-2201-41E4-B576-9EED981A3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33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A68C-F91A-05CE-EF08-7C9FDE1AF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2108B-A8ED-4619-560B-9F177826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65D1-CA2E-4F26-A757-00A5F55CD71F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E9305-A62E-980E-C7AE-DB737850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EDD9C-D885-B445-DAAC-EC3686AB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41A3-2201-41E4-B576-9EED981A3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67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EA1ED-D9A0-AA90-DCCD-DF3A0092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65D1-CA2E-4F26-A757-00A5F55CD71F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CE065-15FA-3383-AD93-10688813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2AED5-C96A-535B-C05D-73503BCD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41A3-2201-41E4-B576-9EED981A3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09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823A-F202-1424-AA7E-2C9C708E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83C7-D3B0-49BC-EA63-BE1C68294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721AE-89AF-5568-984C-A45CBEE77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5942D-D5FB-A7E7-1739-DED857DD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65D1-CA2E-4F26-A757-00A5F55CD71F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A7931-E205-5616-99F0-D4E62387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2943A-FC9F-B4F5-92C9-CBF8BEFF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41A3-2201-41E4-B576-9EED981A3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8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6F03-E37E-317C-56C0-0A04BEB05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DA6E4-B306-A1E4-EC6B-9DF677295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EB190-B622-AD76-07D2-D09DEFA83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C6A16-F2AD-0773-3AEA-57683C29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65D1-CA2E-4F26-A757-00A5F55CD71F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6C591-9980-5916-3452-CE3CAB90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2BA1B-88E1-3982-2DC3-5FC0C804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541A3-2201-41E4-B576-9EED981A3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73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48971-F612-27C8-B19E-72949FD0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D5CD5-9FCC-E168-7ED5-2ADE180A6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AB77A-B7A2-7178-8F71-1DF510E3C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8065D1-CA2E-4F26-A757-00A5F55CD71F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BB624-00DF-7611-3493-244C4F1B1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BBA7-45A7-E1A6-3DCE-8811A64F1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541A3-2201-41E4-B576-9EED981A32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96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23005-0E1E-40F0-BDE2-EADB9B99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356161"/>
            <a:ext cx="1036955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265F2-578C-4CAA-89BF-4F38B1881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1225" y="1825625"/>
            <a:ext cx="1036955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PH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C471-B851-4A46-ABDC-9A326724C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1224" y="6356350"/>
            <a:ext cx="26701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7A933-1C71-4162-8CD9-4E532792FE2B}" type="datetimeFigureOut">
              <a:rPr lang="en-PH" noProof="0" smtClean="0"/>
              <a:t>8/22/2025</a:t>
            </a:fld>
            <a:endParaRPr lang="en-P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0257-3C46-4366-8401-6FAB38D04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7A957-F719-44B5-9861-6AE318859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701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0D36C-296C-4C41-928D-13DEBF2E67EF}" type="slidenum">
              <a:rPr lang="en-PH" noProof="0" smtClean="0"/>
              <a:t>‹#›</a:t>
            </a:fld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286464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>
          <p15:clr>
            <a:srgbClr val="F26B43"/>
          </p15:clr>
        </p15:guide>
        <p15:guide id="2" pos="574">
          <p15:clr>
            <a:srgbClr val="F26B43"/>
          </p15:clr>
        </p15:guide>
        <p15:guide id="3" orient="horz" pos="3725">
          <p15:clr>
            <a:srgbClr val="F26B43"/>
          </p15:clr>
        </p15:guide>
        <p15:guide id="4" pos="2479">
          <p15:clr>
            <a:srgbClr val="F26B43"/>
          </p15:clr>
        </p15:guide>
        <p15:guide id="5" pos="3069">
          <p15:clr>
            <a:srgbClr val="F26B43"/>
          </p15:clr>
        </p15:guide>
        <p15:guide id="6" pos="3840">
          <p15:clr>
            <a:srgbClr val="F26B43"/>
          </p15:clr>
        </p15:guide>
        <p15:guide id="7" pos="4611">
          <p15:clr>
            <a:srgbClr val="F26B43"/>
          </p15:clr>
        </p15:guide>
        <p15:guide id="8" pos="5201">
          <p15:clr>
            <a:srgbClr val="F26B43"/>
          </p15:clr>
        </p15:guide>
        <p15:guide id="9" pos="71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E9C0DB-A427-4416-9504-3A28B492FF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6858000"/>
          </a:xfr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3DE632EA-3F91-4783-8DBF-12DC8F47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981075"/>
            <a:ext cx="3011762" cy="95960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9BF3232-B9BC-4886-8893-52E1AAE8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3946650"/>
            <a:ext cx="6446015" cy="573792"/>
          </a:xfrm>
        </p:spPr>
        <p:txBody>
          <a:bodyPr>
            <a:normAutofit/>
          </a:bodyPr>
          <a:lstStyle/>
          <a:p>
            <a:r>
              <a:rPr lang="en-US"/>
              <a:t>Cash Gamma Stack Model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B2327766-4E3E-40CF-8FF1-E0AE92D6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5167221"/>
            <a:ext cx="4390474" cy="72011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PH"/>
              <a:t>Presented by:</a:t>
            </a:r>
          </a:p>
          <a:p>
            <a:r>
              <a:rPr lang="en-PH" b="1"/>
              <a:t>Data Science (Sowndarya, Bhuvanesh)</a:t>
            </a:r>
            <a:endParaRPr lang="en-PH" sz="1800" b="1" spc="20"/>
          </a:p>
          <a:p>
            <a:endParaRPr lang="en-PH"/>
          </a:p>
          <a:p>
            <a:endParaRPr lang="en-PH" sz="2000"/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F7E8F7E-6D89-74CB-11C3-C84321CCA4F1}"/>
              </a:ext>
            </a:extLst>
          </p:cNvPr>
          <p:cNvSpPr txBox="1">
            <a:spLocks/>
          </p:cNvSpPr>
          <p:nvPr/>
        </p:nvSpPr>
        <p:spPr>
          <a:xfrm>
            <a:off x="912539" y="5884552"/>
            <a:ext cx="4390474" cy="496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>
                <a:solidFill>
                  <a:srgbClr val="785AFF"/>
                </a:solidFill>
                <a:latin typeface="Univers LT"/>
              </a:rPr>
              <a:t>13</a:t>
            </a:r>
            <a:r>
              <a:rPr kumimoji="0" lang="en-US" sz="1800" b="1" i="0" u="none" strike="noStrike" kern="1200" cap="none" spc="20" normalizeH="0" baseline="30000" noProof="0" err="1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th</a:t>
            </a:r>
            <a:r>
              <a:rPr kumimoji="0" lang="en-US" sz="1800" b="1" i="0" u="none" strike="noStrike" kern="1200" cap="none" spc="2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August 2025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2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2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94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D389-95E8-B86E-1504-E250A4F3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19" y="184372"/>
            <a:ext cx="10464800" cy="825722"/>
          </a:xfrm>
        </p:spPr>
        <p:txBody>
          <a:bodyPr/>
          <a:lstStyle/>
          <a:p>
            <a:r>
              <a:rPr lang="en-IN" b="1">
                <a:solidFill>
                  <a:srgbClr val="9966FF"/>
                </a:solidFill>
                <a:latin typeface="Calibri" panose="020F0502020204030204" pitchFamily="34" charset="0"/>
              </a:rPr>
              <a:t>Cash Gamma Trench 1 Stack (IOS)</a:t>
            </a:r>
            <a:endParaRPr lang="en-IN">
              <a:solidFill>
                <a:srgbClr val="9966FF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87513E-BCFE-B1DD-8653-FADBB7928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819268"/>
              </p:ext>
            </p:extLst>
          </p:nvPr>
        </p:nvGraphicFramePr>
        <p:xfrm>
          <a:off x="625549" y="1089098"/>
          <a:ext cx="10464800" cy="1350299"/>
        </p:xfrm>
        <a:graphic>
          <a:graphicData uri="http://schemas.openxmlformats.org/drawingml/2006/table">
            <a:tbl>
              <a:tblPr/>
              <a:tblGrid>
                <a:gridCol w="3632200">
                  <a:extLst>
                    <a:ext uri="{9D8B030D-6E8A-4147-A177-3AD203B41FA5}">
                      <a16:colId xmlns:a16="http://schemas.microsoft.com/office/drawing/2014/main" val="328970652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117753518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413909185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0077096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4412278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909003052"/>
                    </a:ext>
                  </a:extLst>
                </a:gridCol>
              </a:tblGrid>
              <a:tr h="348518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Gini with respect to FPD30</a:t>
                      </a:r>
                      <a:endParaRPr kumimoji="0" lang="en-IN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705308"/>
                  </a:ext>
                </a:extLst>
              </a:tr>
              <a:tr h="34851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Cash Gamma Trench 1 Stack (IOS)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  <a:b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 (2024-10-01-2025-02-28)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Val </a:t>
                      </a:r>
                      <a:b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 (2024-10-01-2025-02-28)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gini_mar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gini_apr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err="1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gini_may</a:t>
                      </a: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26844"/>
                  </a:ext>
                </a:extLst>
              </a:tr>
              <a:tr h="17723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 err="1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cg_demo_score</a:t>
                      </a:r>
                      <a:endParaRPr lang="en-IN" sz="1200" b="0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0.22840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0.36917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0.27312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0.15653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0.26042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111151"/>
                  </a:ext>
                </a:extLst>
              </a:tr>
              <a:tr h="17723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c_credo_score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0.18482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0.19840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0.16180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0.13301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0.17423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852521"/>
                  </a:ext>
                </a:extLst>
              </a:tr>
              <a:tr h="25121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cg_demo_score + c_credo_score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0.26773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0.33775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0.29315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0.20255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0.29001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87176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D86FA0-E219-A223-B7A3-EF7215625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440480"/>
              </p:ext>
            </p:extLst>
          </p:nvPr>
        </p:nvGraphicFramePr>
        <p:xfrm>
          <a:off x="625549" y="2610347"/>
          <a:ext cx="10521950" cy="237627"/>
        </p:xfrm>
        <a:graphic>
          <a:graphicData uri="http://schemas.openxmlformats.org/drawingml/2006/table">
            <a:tbl>
              <a:tblPr/>
              <a:tblGrid>
                <a:gridCol w="3652036">
                  <a:extLst>
                    <a:ext uri="{9D8B030D-6E8A-4147-A177-3AD203B41FA5}">
                      <a16:colId xmlns:a16="http://schemas.microsoft.com/office/drawing/2014/main" val="2550377326"/>
                    </a:ext>
                  </a:extLst>
                </a:gridCol>
                <a:gridCol w="1992020">
                  <a:extLst>
                    <a:ext uri="{9D8B030D-6E8A-4147-A177-3AD203B41FA5}">
                      <a16:colId xmlns:a16="http://schemas.microsoft.com/office/drawing/2014/main" val="3217651695"/>
                    </a:ext>
                  </a:extLst>
                </a:gridCol>
                <a:gridCol w="1864326">
                  <a:extLst>
                    <a:ext uri="{9D8B030D-6E8A-4147-A177-3AD203B41FA5}">
                      <a16:colId xmlns:a16="http://schemas.microsoft.com/office/drawing/2014/main" val="2494184075"/>
                    </a:ext>
                  </a:extLst>
                </a:gridCol>
                <a:gridCol w="1085395">
                  <a:extLst>
                    <a:ext uri="{9D8B030D-6E8A-4147-A177-3AD203B41FA5}">
                      <a16:colId xmlns:a16="http://schemas.microsoft.com/office/drawing/2014/main" val="105737568"/>
                    </a:ext>
                  </a:extLst>
                </a:gridCol>
                <a:gridCol w="1021549">
                  <a:extLst>
                    <a:ext uri="{9D8B030D-6E8A-4147-A177-3AD203B41FA5}">
                      <a16:colId xmlns:a16="http://schemas.microsoft.com/office/drawing/2014/main" val="3890114663"/>
                    </a:ext>
                  </a:extLst>
                </a:gridCol>
                <a:gridCol w="906624">
                  <a:extLst>
                    <a:ext uri="{9D8B030D-6E8A-4147-A177-3AD203B41FA5}">
                      <a16:colId xmlns:a16="http://schemas.microsoft.com/office/drawing/2014/main" val="203144657"/>
                    </a:ext>
                  </a:extLst>
                </a:gridCol>
              </a:tblGrid>
              <a:tr h="23762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cg_demo_score + c_credo_score (HP tuned)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0.26770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0.33860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0.29400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0.20290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0.29050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111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416FDA-4094-3FCF-E0DC-33321256E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091056"/>
              </p:ext>
            </p:extLst>
          </p:nvPr>
        </p:nvGraphicFramePr>
        <p:xfrm>
          <a:off x="651812" y="4270136"/>
          <a:ext cx="10452552" cy="984250"/>
        </p:xfrm>
        <a:graphic>
          <a:graphicData uri="http://schemas.openxmlformats.org/drawingml/2006/table">
            <a:tbl>
              <a:tblPr/>
              <a:tblGrid>
                <a:gridCol w="2949801">
                  <a:extLst>
                    <a:ext uri="{9D8B030D-6E8A-4147-A177-3AD203B41FA5}">
                      <a16:colId xmlns:a16="http://schemas.microsoft.com/office/drawing/2014/main" val="4150692581"/>
                    </a:ext>
                  </a:extLst>
                </a:gridCol>
                <a:gridCol w="833639">
                  <a:extLst>
                    <a:ext uri="{9D8B030D-6E8A-4147-A177-3AD203B41FA5}">
                      <a16:colId xmlns:a16="http://schemas.microsoft.com/office/drawing/2014/main" val="4000801292"/>
                    </a:ext>
                  </a:extLst>
                </a:gridCol>
                <a:gridCol w="833639">
                  <a:extLst>
                    <a:ext uri="{9D8B030D-6E8A-4147-A177-3AD203B41FA5}">
                      <a16:colId xmlns:a16="http://schemas.microsoft.com/office/drawing/2014/main" val="3423850918"/>
                    </a:ext>
                  </a:extLst>
                </a:gridCol>
                <a:gridCol w="833639">
                  <a:extLst>
                    <a:ext uri="{9D8B030D-6E8A-4147-A177-3AD203B41FA5}">
                      <a16:colId xmlns:a16="http://schemas.microsoft.com/office/drawing/2014/main" val="2012168632"/>
                    </a:ext>
                  </a:extLst>
                </a:gridCol>
                <a:gridCol w="833639">
                  <a:extLst>
                    <a:ext uri="{9D8B030D-6E8A-4147-A177-3AD203B41FA5}">
                      <a16:colId xmlns:a16="http://schemas.microsoft.com/office/drawing/2014/main" val="1954465520"/>
                    </a:ext>
                  </a:extLst>
                </a:gridCol>
                <a:gridCol w="833639">
                  <a:extLst>
                    <a:ext uri="{9D8B030D-6E8A-4147-A177-3AD203B41FA5}">
                      <a16:colId xmlns:a16="http://schemas.microsoft.com/office/drawing/2014/main" val="3983641019"/>
                    </a:ext>
                  </a:extLst>
                </a:gridCol>
                <a:gridCol w="833639">
                  <a:extLst>
                    <a:ext uri="{9D8B030D-6E8A-4147-A177-3AD203B41FA5}">
                      <a16:colId xmlns:a16="http://schemas.microsoft.com/office/drawing/2014/main" val="5386282"/>
                    </a:ext>
                  </a:extLst>
                </a:gridCol>
                <a:gridCol w="833639">
                  <a:extLst>
                    <a:ext uri="{9D8B030D-6E8A-4147-A177-3AD203B41FA5}">
                      <a16:colId xmlns:a16="http://schemas.microsoft.com/office/drawing/2014/main" val="1782193353"/>
                    </a:ext>
                  </a:extLst>
                </a:gridCol>
                <a:gridCol w="833639">
                  <a:extLst>
                    <a:ext uri="{9D8B030D-6E8A-4147-A177-3AD203B41FA5}">
                      <a16:colId xmlns:a16="http://schemas.microsoft.com/office/drawing/2014/main" val="1642983700"/>
                    </a:ext>
                  </a:extLst>
                </a:gridCol>
                <a:gridCol w="833639">
                  <a:extLst>
                    <a:ext uri="{9D8B030D-6E8A-4147-A177-3AD203B41FA5}">
                      <a16:colId xmlns:a16="http://schemas.microsoft.com/office/drawing/2014/main" val="3390985550"/>
                    </a:ext>
                  </a:extLst>
                </a:gridCol>
              </a:tblGrid>
              <a:tr h="393700">
                <a:tc gridSpan="10">
                  <a:txBody>
                    <a:bodyPr/>
                    <a:lstStyle/>
                    <a:p>
                      <a:pPr marL="0" marR="0" lvl="0" indent="0" algn="ctr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Gini with respect to FPD10 (Model trained on FPD30)</a:t>
                      </a:r>
                      <a:endParaRPr lang="en-IN" sz="12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17061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Cash Gamma Trench 1 Stack (IOS)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442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cg_demo_score + c_credo_score</a:t>
                      </a:r>
                      <a:endParaRPr lang="it-IT" sz="1200" b="0" i="0" u="none" strike="noStrike" err="1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0.332804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0.280254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0.181764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0.238530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0.242912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0.267214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0.206035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0.285131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0.103646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63334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A27AA7-C9D3-B8A5-08C2-97AFAC9E3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154404"/>
              </p:ext>
            </p:extLst>
          </p:nvPr>
        </p:nvGraphicFramePr>
        <p:xfrm>
          <a:off x="625551" y="5526361"/>
          <a:ext cx="10521948" cy="1002665"/>
        </p:xfrm>
        <a:graphic>
          <a:graphicData uri="http://schemas.openxmlformats.org/drawingml/2006/table">
            <a:tbl>
              <a:tblPr/>
              <a:tblGrid>
                <a:gridCol w="3467118">
                  <a:extLst>
                    <a:ext uri="{9D8B030D-6E8A-4147-A177-3AD203B41FA5}">
                      <a16:colId xmlns:a16="http://schemas.microsoft.com/office/drawing/2014/main" val="4044834636"/>
                    </a:ext>
                  </a:extLst>
                </a:gridCol>
                <a:gridCol w="783870">
                  <a:extLst>
                    <a:ext uri="{9D8B030D-6E8A-4147-A177-3AD203B41FA5}">
                      <a16:colId xmlns:a16="http://schemas.microsoft.com/office/drawing/2014/main" val="3745763556"/>
                    </a:ext>
                  </a:extLst>
                </a:gridCol>
                <a:gridCol w="783870">
                  <a:extLst>
                    <a:ext uri="{9D8B030D-6E8A-4147-A177-3AD203B41FA5}">
                      <a16:colId xmlns:a16="http://schemas.microsoft.com/office/drawing/2014/main" val="1932176610"/>
                    </a:ext>
                  </a:extLst>
                </a:gridCol>
                <a:gridCol w="783870">
                  <a:extLst>
                    <a:ext uri="{9D8B030D-6E8A-4147-A177-3AD203B41FA5}">
                      <a16:colId xmlns:a16="http://schemas.microsoft.com/office/drawing/2014/main" val="1142182258"/>
                    </a:ext>
                  </a:extLst>
                </a:gridCol>
                <a:gridCol w="783870">
                  <a:extLst>
                    <a:ext uri="{9D8B030D-6E8A-4147-A177-3AD203B41FA5}">
                      <a16:colId xmlns:a16="http://schemas.microsoft.com/office/drawing/2014/main" val="1088642779"/>
                    </a:ext>
                  </a:extLst>
                </a:gridCol>
                <a:gridCol w="783870">
                  <a:extLst>
                    <a:ext uri="{9D8B030D-6E8A-4147-A177-3AD203B41FA5}">
                      <a16:colId xmlns:a16="http://schemas.microsoft.com/office/drawing/2014/main" val="1185249341"/>
                    </a:ext>
                  </a:extLst>
                </a:gridCol>
                <a:gridCol w="783870">
                  <a:extLst>
                    <a:ext uri="{9D8B030D-6E8A-4147-A177-3AD203B41FA5}">
                      <a16:colId xmlns:a16="http://schemas.microsoft.com/office/drawing/2014/main" val="1308692963"/>
                    </a:ext>
                  </a:extLst>
                </a:gridCol>
                <a:gridCol w="783870">
                  <a:extLst>
                    <a:ext uri="{9D8B030D-6E8A-4147-A177-3AD203B41FA5}">
                      <a16:colId xmlns:a16="http://schemas.microsoft.com/office/drawing/2014/main" val="3873497042"/>
                    </a:ext>
                  </a:extLst>
                </a:gridCol>
                <a:gridCol w="783870">
                  <a:extLst>
                    <a:ext uri="{9D8B030D-6E8A-4147-A177-3AD203B41FA5}">
                      <a16:colId xmlns:a16="http://schemas.microsoft.com/office/drawing/2014/main" val="1452944013"/>
                    </a:ext>
                  </a:extLst>
                </a:gridCol>
                <a:gridCol w="783870">
                  <a:extLst>
                    <a:ext uri="{9D8B030D-6E8A-4147-A177-3AD203B41FA5}">
                      <a16:colId xmlns:a16="http://schemas.microsoft.com/office/drawing/2014/main" val="2897203489"/>
                    </a:ext>
                  </a:extLst>
                </a:gridCol>
              </a:tblGrid>
              <a:tr h="358775"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MoM Avg. 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21632"/>
                  </a:ext>
                </a:extLst>
              </a:tr>
              <a:tr h="42926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Cash Gamma Trench 1 Stack (IOS)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258714"/>
                  </a:ext>
                </a:extLst>
              </a:tr>
              <a:tr h="21463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cg_demo_score + c_credo_score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0.135002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0.127857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0.126069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0.123207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0.120725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0.125644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0.123374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0.123098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0.119907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452703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6F6F52-16A2-716E-A96A-C1C8923C1DAE}"/>
              </a:ext>
            </a:extLst>
          </p:cNvPr>
          <p:cNvSpPr/>
          <p:nvPr/>
        </p:nvSpPr>
        <p:spPr>
          <a:xfrm>
            <a:off x="595081" y="2574035"/>
            <a:ext cx="10607987" cy="3104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646C9B-31F1-A4A5-E85E-D9A12EEC4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646137"/>
              </p:ext>
            </p:extLst>
          </p:nvPr>
        </p:nvGraphicFramePr>
        <p:xfrm>
          <a:off x="2170981" y="3249283"/>
          <a:ext cx="893338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7179">
                  <a:extLst>
                    <a:ext uri="{9D8B030D-6E8A-4147-A177-3AD203B41FA5}">
                      <a16:colId xmlns:a16="http://schemas.microsoft.com/office/drawing/2014/main" val="747040299"/>
                    </a:ext>
                  </a:extLst>
                </a:gridCol>
                <a:gridCol w="1106424">
                  <a:extLst>
                    <a:ext uri="{9D8B030D-6E8A-4147-A177-3AD203B41FA5}">
                      <a16:colId xmlns:a16="http://schemas.microsoft.com/office/drawing/2014/main" val="212336859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357978332"/>
                    </a:ext>
                  </a:extLst>
                </a:gridCol>
                <a:gridCol w="853940">
                  <a:extLst>
                    <a:ext uri="{9D8B030D-6E8A-4147-A177-3AD203B41FA5}">
                      <a16:colId xmlns:a16="http://schemas.microsoft.com/office/drawing/2014/main" val="3208603776"/>
                    </a:ext>
                  </a:extLst>
                </a:gridCol>
              </a:tblGrid>
              <a:tr h="362309">
                <a:tc>
                  <a:txBody>
                    <a:bodyPr/>
                    <a:lstStyle/>
                    <a:p>
                      <a:r>
                        <a:rPr lang="en-GB"/>
                        <a:t>Previous Version (Demo + Credo)</a:t>
                      </a:r>
                    </a:p>
                  </a:txBody>
                  <a:tcP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0.2932</a:t>
                      </a:r>
                    </a:p>
                  </a:txBody>
                  <a:tcPr marL="6350" marR="6350" marT="6350" marB="0"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0.1072</a:t>
                      </a:r>
                    </a:p>
                  </a:txBody>
                  <a:tcPr marL="6350" marR="6350" marT="6350" marB="0"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0.1700</a:t>
                      </a:r>
                    </a:p>
                  </a:txBody>
                  <a:tcPr marL="6350" marR="6350" marT="6350" marB="0"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36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5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FE22F-73C7-4A79-9D2D-75B04397D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A4A2C6-A9AF-0B38-BB13-B334667BE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16434"/>
              </p:ext>
            </p:extLst>
          </p:nvPr>
        </p:nvGraphicFramePr>
        <p:xfrm>
          <a:off x="423530" y="703752"/>
          <a:ext cx="10464800" cy="2395683"/>
        </p:xfrm>
        <a:graphic>
          <a:graphicData uri="http://schemas.openxmlformats.org/drawingml/2006/table">
            <a:tbl>
              <a:tblPr/>
              <a:tblGrid>
                <a:gridCol w="3632200">
                  <a:extLst>
                    <a:ext uri="{9D8B030D-6E8A-4147-A177-3AD203B41FA5}">
                      <a16:colId xmlns:a16="http://schemas.microsoft.com/office/drawing/2014/main" val="371504593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376327823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428112075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2342731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11900308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7348400"/>
                    </a:ext>
                  </a:extLst>
                </a:gridCol>
              </a:tblGrid>
              <a:tr h="302088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Gini with respect to FPD30</a:t>
                      </a:r>
                      <a:endParaRPr kumimoji="0" lang="en-IN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962138"/>
                  </a:ext>
                </a:extLst>
              </a:tr>
              <a:tr h="387996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Cash Gamma Trench 1 Stack (Android)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Train</a:t>
                      </a:r>
                      <a:b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</a:b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 (2024-10-01-2025-02-28)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Val </a:t>
                      </a:r>
                      <a:b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</a:b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 (2024-10-01-2025-02-28)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200" b="1" i="0" u="none" strike="noStrike" err="1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gini_mar</a:t>
                      </a: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gini_apr</a:t>
                      </a:r>
                      <a:endParaRPr lang="en-IN" sz="1200" b="1" i="0" u="none" strike="noStrike" err="1">
                        <a:solidFill>
                          <a:srgbClr val="202124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gini_may</a:t>
                      </a:r>
                      <a:endParaRPr lang="en-IN" sz="1200" b="1" i="0" u="none" strike="noStrike" err="1">
                        <a:solidFill>
                          <a:srgbClr val="202124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628942"/>
                  </a:ext>
                </a:extLst>
              </a:tr>
              <a:tr h="24365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cg_demo_score</a:t>
                      </a:r>
                      <a:endParaRPr lang="en-IN" sz="1200" b="0" i="0" u="none" strike="noStrike" err="1">
                        <a:solidFill>
                          <a:srgbClr val="202124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0.21844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0.31579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F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0.12441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0.33874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0.15719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91278"/>
                  </a:ext>
                </a:extLst>
              </a:tr>
              <a:tr h="24365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apps_score</a:t>
                      </a:r>
                      <a:endParaRPr lang="en-IN" sz="1200" b="0" i="0" u="none" strike="noStrike" err="1">
                        <a:solidFill>
                          <a:srgbClr val="202124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0.62396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0.58962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0.39008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0.46955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0.42495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66426"/>
                  </a:ext>
                </a:extLst>
              </a:tr>
              <a:tr h="24365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c_credo_score</a:t>
                      </a:r>
                      <a:endParaRPr lang="en-IN" sz="1200" b="0" i="0" u="none" strike="noStrike" err="1">
                        <a:solidFill>
                          <a:srgbClr val="202124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0.32855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09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0.30403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0.39052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0.35261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0.44768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5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374125"/>
                  </a:ext>
                </a:extLst>
              </a:tr>
              <a:tr h="24365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cg_demo_score + apps_score</a:t>
                      </a:r>
                      <a:endParaRPr lang="it-IT" sz="1200" b="0" i="0" u="none" strike="noStrike" err="1">
                        <a:solidFill>
                          <a:srgbClr val="202124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0.62516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F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0.58781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A1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0.38488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0.48036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A1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0.43697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408769"/>
                  </a:ext>
                </a:extLst>
              </a:tr>
              <a:tr h="24365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cg_demo_score + c_credo_score</a:t>
                      </a:r>
                      <a:endParaRPr lang="it-IT" sz="1200" b="0" i="0" u="none" strike="noStrike" err="1">
                        <a:solidFill>
                          <a:srgbClr val="202124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0.35972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C9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0.37421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E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0.34745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0.41261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C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0.42119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50937"/>
                  </a:ext>
                </a:extLst>
              </a:tr>
              <a:tr h="24365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apps_score + c_credo_score</a:t>
                      </a:r>
                      <a:endParaRPr lang="it-IT" sz="1200" b="0" i="0" u="none" strike="noStrike" err="1">
                        <a:solidFill>
                          <a:srgbClr val="202124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0.62450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A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0.58528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0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0.40879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0.47514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0.44912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A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268013"/>
                  </a:ext>
                </a:extLst>
              </a:tr>
              <a:tr h="24365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cg_demo_score + apps_score + c_credo_score</a:t>
                      </a:r>
                      <a:endParaRPr lang="it-IT" sz="1200" b="0" i="0" u="none" strike="noStrike" err="1">
                        <a:solidFill>
                          <a:srgbClr val="202124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0.62573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0.58039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0.40330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C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0.48306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0.45405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636776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17C14219-D18B-BD4E-AA11-89664D85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73" y="58785"/>
            <a:ext cx="10539745" cy="644967"/>
          </a:xfrm>
        </p:spPr>
        <p:txBody>
          <a:bodyPr>
            <a:normAutofit fontScale="90000"/>
          </a:bodyPr>
          <a:lstStyle/>
          <a:p>
            <a:r>
              <a:rPr lang="en-IN" b="1">
                <a:solidFill>
                  <a:srgbClr val="9966FF"/>
                </a:solidFill>
                <a:latin typeface="Calibri" panose="020F0502020204030204" pitchFamily="34" charset="0"/>
              </a:rPr>
              <a:t>Cash Gamma Trench 1 Stack (Android)</a:t>
            </a:r>
            <a:endParaRPr lang="en-IN">
              <a:solidFill>
                <a:srgbClr val="9966FF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A13EED-EA64-12D9-8F97-18D4D3434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335039"/>
              </p:ext>
            </p:extLst>
          </p:nvPr>
        </p:nvGraphicFramePr>
        <p:xfrm>
          <a:off x="639190" y="4233019"/>
          <a:ext cx="10464799" cy="1335751"/>
        </p:xfrm>
        <a:graphic>
          <a:graphicData uri="http://schemas.openxmlformats.org/drawingml/2006/table">
            <a:tbl>
              <a:tblPr/>
              <a:tblGrid>
                <a:gridCol w="3882103">
                  <a:extLst>
                    <a:ext uri="{9D8B030D-6E8A-4147-A177-3AD203B41FA5}">
                      <a16:colId xmlns:a16="http://schemas.microsoft.com/office/drawing/2014/main" val="2953596647"/>
                    </a:ext>
                  </a:extLst>
                </a:gridCol>
                <a:gridCol w="1097116">
                  <a:extLst>
                    <a:ext uri="{9D8B030D-6E8A-4147-A177-3AD203B41FA5}">
                      <a16:colId xmlns:a16="http://schemas.microsoft.com/office/drawing/2014/main" val="2248368954"/>
                    </a:ext>
                  </a:extLst>
                </a:gridCol>
                <a:gridCol w="1097116">
                  <a:extLst>
                    <a:ext uri="{9D8B030D-6E8A-4147-A177-3AD203B41FA5}">
                      <a16:colId xmlns:a16="http://schemas.microsoft.com/office/drawing/2014/main" val="3811574496"/>
                    </a:ext>
                  </a:extLst>
                </a:gridCol>
                <a:gridCol w="1097116">
                  <a:extLst>
                    <a:ext uri="{9D8B030D-6E8A-4147-A177-3AD203B41FA5}">
                      <a16:colId xmlns:a16="http://schemas.microsoft.com/office/drawing/2014/main" val="3924538253"/>
                    </a:ext>
                  </a:extLst>
                </a:gridCol>
                <a:gridCol w="1097116">
                  <a:extLst>
                    <a:ext uri="{9D8B030D-6E8A-4147-A177-3AD203B41FA5}">
                      <a16:colId xmlns:a16="http://schemas.microsoft.com/office/drawing/2014/main" val="3813440323"/>
                    </a:ext>
                  </a:extLst>
                </a:gridCol>
                <a:gridCol w="1097116">
                  <a:extLst>
                    <a:ext uri="{9D8B030D-6E8A-4147-A177-3AD203B41FA5}">
                      <a16:colId xmlns:a16="http://schemas.microsoft.com/office/drawing/2014/main" val="582941076"/>
                    </a:ext>
                  </a:extLst>
                </a:gridCol>
                <a:gridCol w="1097116">
                  <a:extLst>
                    <a:ext uri="{9D8B030D-6E8A-4147-A177-3AD203B41FA5}">
                      <a16:colId xmlns:a16="http://schemas.microsoft.com/office/drawing/2014/main" val="1644343176"/>
                    </a:ext>
                  </a:extLst>
                </a:gridCol>
              </a:tblGrid>
              <a:tr h="280735">
                <a:tc gridSpan="7">
                  <a:txBody>
                    <a:bodyPr/>
                    <a:lstStyle/>
                    <a:p>
                      <a:pPr marL="0" marR="0" lvl="0" indent="0" algn="ctr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Gini with respect to FPD10 (Model trained on FPD30)</a:t>
                      </a:r>
                      <a:endParaRPr lang="en-IN" sz="14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975" marR="5975" marT="5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33716"/>
                  </a:ext>
                </a:extLst>
              </a:tr>
              <a:tr h="58158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Cash Gamma Trench 1 Stack (Android)</a:t>
                      </a:r>
                    </a:p>
                  </a:txBody>
                  <a:tcPr marL="5975" marR="5975" marT="59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Train</a:t>
                      </a:r>
                      <a:b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</a:b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 (2024-10-01-2025-02-28)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Val </a:t>
                      </a:r>
                      <a:b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</a:b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 (2024-10-01-2025-02-28)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235259"/>
                  </a:ext>
                </a:extLst>
              </a:tr>
              <a:tr h="23671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apps_score + c_credo_score</a:t>
                      </a:r>
                      <a:endParaRPr lang="it-IT" sz="1200" b="0" i="0" u="none" strike="noStrike" err="1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0.321817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0.464646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0.503021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0.398500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510151"/>
                  </a:ext>
                </a:extLst>
              </a:tr>
              <a:tr h="23671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cg_demo_score + apps_score + c_credo_score</a:t>
                      </a:r>
                      <a:endParaRPr lang="it-IT" sz="1200" b="0" i="0" u="none" strike="noStrike" err="1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75" marR="5975" marT="597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0.301875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0.488384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0.490150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0.419732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06453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ED00109-8368-8F46-0C48-18CDDC04D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305242"/>
              </p:ext>
            </p:extLst>
          </p:nvPr>
        </p:nvGraphicFramePr>
        <p:xfrm>
          <a:off x="423530" y="5753330"/>
          <a:ext cx="11059412" cy="954976"/>
        </p:xfrm>
        <a:graphic>
          <a:graphicData uri="http://schemas.openxmlformats.org/drawingml/2006/table">
            <a:tbl>
              <a:tblPr/>
              <a:tblGrid>
                <a:gridCol w="3391552">
                  <a:extLst>
                    <a:ext uri="{9D8B030D-6E8A-4147-A177-3AD203B41FA5}">
                      <a16:colId xmlns:a16="http://schemas.microsoft.com/office/drawing/2014/main" val="3496660240"/>
                    </a:ext>
                  </a:extLst>
                </a:gridCol>
                <a:gridCol w="766786">
                  <a:extLst>
                    <a:ext uri="{9D8B030D-6E8A-4147-A177-3AD203B41FA5}">
                      <a16:colId xmlns:a16="http://schemas.microsoft.com/office/drawing/2014/main" val="3615805120"/>
                    </a:ext>
                  </a:extLst>
                </a:gridCol>
                <a:gridCol w="766786">
                  <a:extLst>
                    <a:ext uri="{9D8B030D-6E8A-4147-A177-3AD203B41FA5}">
                      <a16:colId xmlns:a16="http://schemas.microsoft.com/office/drawing/2014/main" val="509814172"/>
                    </a:ext>
                  </a:extLst>
                </a:gridCol>
                <a:gridCol w="766786">
                  <a:extLst>
                    <a:ext uri="{9D8B030D-6E8A-4147-A177-3AD203B41FA5}">
                      <a16:colId xmlns:a16="http://schemas.microsoft.com/office/drawing/2014/main" val="276318820"/>
                    </a:ext>
                  </a:extLst>
                </a:gridCol>
                <a:gridCol w="766786">
                  <a:extLst>
                    <a:ext uri="{9D8B030D-6E8A-4147-A177-3AD203B41FA5}">
                      <a16:colId xmlns:a16="http://schemas.microsoft.com/office/drawing/2014/main" val="2791116576"/>
                    </a:ext>
                  </a:extLst>
                </a:gridCol>
                <a:gridCol w="766786">
                  <a:extLst>
                    <a:ext uri="{9D8B030D-6E8A-4147-A177-3AD203B41FA5}">
                      <a16:colId xmlns:a16="http://schemas.microsoft.com/office/drawing/2014/main" val="1391586238"/>
                    </a:ext>
                  </a:extLst>
                </a:gridCol>
                <a:gridCol w="766786">
                  <a:extLst>
                    <a:ext uri="{9D8B030D-6E8A-4147-A177-3AD203B41FA5}">
                      <a16:colId xmlns:a16="http://schemas.microsoft.com/office/drawing/2014/main" val="1467328591"/>
                    </a:ext>
                  </a:extLst>
                </a:gridCol>
                <a:gridCol w="766786">
                  <a:extLst>
                    <a:ext uri="{9D8B030D-6E8A-4147-A177-3AD203B41FA5}">
                      <a16:colId xmlns:a16="http://schemas.microsoft.com/office/drawing/2014/main" val="1558869124"/>
                    </a:ext>
                  </a:extLst>
                </a:gridCol>
                <a:gridCol w="766786">
                  <a:extLst>
                    <a:ext uri="{9D8B030D-6E8A-4147-A177-3AD203B41FA5}">
                      <a16:colId xmlns:a16="http://schemas.microsoft.com/office/drawing/2014/main" val="1434062148"/>
                    </a:ext>
                  </a:extLst>
                </a:gridCol>
                <a:gridCol w="766786">
                  <a:extLst>
                    <a:ext uri="{9D8B030D-6E8A-4147-A177-3AD203B41FA5}">
                      <a16:colId xmlns:a16="http://schemas.microsoft.com/office/drawing/2014/main" val="1015442591"/>
                    </a:ext>
                  </a:extLst>
                </a:gridCol>
                <a:gridCol w="766786">
                  <a:extLst>
                    <a:ext uri="{9D8B030D-6E8A-4147-A177-3AD203B41FA5}">
                      <a16:colId xmlns:a16="http://schemas.microsoft.com/office/drawing/2014/main" val="3853688032"/>
                    </a:ext>
                  </a:extLst>
                </a:gridCol>
              </a:tblGrid>
              <a:tr h="303498">
                <a:tc gridSpan="11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MoM Avg. 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418044"/>
                  </a:ext>
                </a:extLst>
              </a:tr>
              <a:tr h="30349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Cash Gamma Trench 1 Stack (Android)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038558"/>
                  </a:ext>
                </a:extLst>
              </a:tr>
              <a:tr h="16913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apps_score + c_credo_score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0.124226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0.120654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0.127744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0.134650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0.133929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0.148481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0.144288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0.138159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0.128914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0.127842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405088"/>
                  </a:ext>
                </a:extLst>
              </a:tr>
              <a:tr h="16913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cg_demo_score + apps_score + c_credo_score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0.124624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0.120703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0.126455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0.134131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0.135773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0.152185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0.143896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0.138826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0.129685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0.128167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64832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4B0D682-166E-0C2E-0E4C-73E066F2D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389365"/>
              </p:ext>
            </p:extLst>
          </p:nvPr>
        </p:nvGraphicFramePr>
        <p:xfrm>
          <a:off x="423530" y="3215414"/>
          <a:ext cx="10464800" cy="243657"/>
        </p:xfrm>
        <a:graphic>
          <a:graphicData uri="http://schemas.openxmlformats.org/drawingml/2006/table">
            <a:tbl>
              <a:tblPr/>
              <a:tblGrid>
                <a:gridCol w="3632200">
                  <a:extLst>
                    <a:ext uri="{9D8B030D-6E8A-4147-A177-3AD203B41FA5}">
                      <a16:colId xmlns:a16="http://schemas.microsoft.com/office/drawing/2014/main" val="40125491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320521416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1782849624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6560435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89996648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15745019"/>
                    </a:ext>
                  </a:extLst>
                </a:gridCol>
              </a:tblGrid>
              <a:tr h="243657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it-IT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cg_demo_score + apps_score + c_credo_score (HP tuned)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0.62400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0.58960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0.39010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0.46950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0.42500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050483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003DA4-A7DB-A916-8A8E-2676AA9DD9B7}"/>
              </a:ext>
            </a:extLst>
          </p:cNvPr>
          <p:cNvSpPr/>
          <p:nvPr/>
        </p:nvSpPr>
        <p:spPr>
          <a:xfrm>
            <a:off x="391718" y="2853264"/>
            <a:ext cx="10528912" cy="27453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49635B5-9E3B-397E-ADD9-E33CF9464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361633"/>
              </p:ext>
            </p:extLst>
          </p:nvPr>
        </p:nvGraphicFramePr>
        <p:xfrm>
          <a:off x="1883434" y="3594340"/>
          <a:ext cx="90048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9550">
                  <a:extLst>
                    <a:ext uri="{9D8B030D-6E8A-4147-A177-3AD203B41FA5}">
                      <a16:colId xmlns:a16="http://schemas.microsoft.com/office/drawing/2014/main" val="74704029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123368593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3357978332"/>
                    </a:ext>
                  </a:extLst>
                </a:gridCol>
                <a:gridCol w="893938">
                  <a:extLst>
                    <a:ext uri="{9D8B030D-6E8A-4147-A177-3AD203B41FA5}">
                      <a16:colId xmlns:a16="http://schemas.microsoft.com/office/drawing/2014/main" val="2259487376"/>
                    </a:ext>
                  </a:extLst>
                </a:gridCol>
              </a:tblGrid>
              <a:tr h="362309">
                <a:tc>
                  <a:txBody>
                    <a:bodyPr/>
                    <a:lstStyle/>
                    <a:p>
                      <a:r>
                        <a:rPr lang="en-GB"/>
                        <a:t>Previous Version (Demo + Apps + Credo)</a:t>
                      </a:r>
                    </a:p>
                  </a:txBody>
                  <a:tcP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I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0.2766</a:t>
                      </a:r>
                    </a:p>
                  </a:txBody>
                  <a:tcPr marL="6350" marR="6350" marT="6350" marB="0"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I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0.3402</a:t>
                      </a:r>
                    </a:p>
                  </a:txBody>
                  <a:tcPr marL="6350" marR="6350" marT="6350" marB="0"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I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0.4787</a:t>
                      </a:r>
                    </a:p>
                  </a:txBody>
                  <a:tcPr marL="6350" marR="6350" marT="6350" marB="0"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36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61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8796D-8800-5B4A-664A-264624AC4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08B5-74EB-0060-95E6-0ACADE1D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23" y="108110"/>
            <a:ext cx="10464800" cy="825722"/>
          </a:xfrm>
        </p:spPr>
        <p:txBody>
          <a:bodyPr/>
          <a:lstStyle/>
          <a:p>
            <a:r>
              <a:rPr lang="en-IN" b="1">
                <a:solidFill>
                  <a:srgbClr val="99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Cash Gamma Trench 2 Stack (IOS)</a:t>
            </a:r>
            <a:endParaRPr lang="en-IN">
              <a:solidFill>
                <a:srgbClr val="996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1C1A71-B440-3CB4-8ED2-D2078BBB9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716373"/>
              </p:ext>
            </p:extLst>
          </p:nvPr>
        </p:nvGraphicFramePr>
        <p:xfrm>
          <a:off x="318829" y="1029959"/>
          <a:ext cx="11217498" cy="2095017"/>
        </p:xfrm>
        <a:graphic>
          <a:graphicData uri="http://schemas.openxmlformats.org/drawingml/2006/table">
            <a:tbl>
              <a:tblPr/>
              <a:tblGrid>
                <a:gridCol w="4168112">
                  <a:extLst>
                    <a:ext uri="{9D8B030D-6E8A-4147-A177-3AD203B41FA5}">
                      <a16:colId xmlns:a16="http://schemas.microsoft.com/office/drawing/2014/main" val="414180044"/>
                    </a:ext>
                  </a:extLst>
                </a:gridCol>
                <a:gridCol w="1839432">
                  <a:extLst>
                    <a:ext uri="{9D8B030D-6E8A-4147-A177-3AD203B41FA5}">
                      <a16:colId xmlns:a16="http://schemas.microsoft.com/office/drawing/2014/main" val="1591165729"/>
                    </a:ext>
                  </a:extLst>
                </a:gridCol>
                <a:gridCol w="1807535">
                  <a:extLst>
                    <a:ext uri="{9D8B030D-6E8A-4147-A177-3AD203B41FA5}">
                      <a16:colId xmlns:a16="http://schemas.microsoft.com/office/drawing/2014/main" val="2292927348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634281047"/>
                    </a:ext>
                  </a:extLst>
                </a:gridCol>
                <a:gridCol w="988828">
                  <a:extLst>
                    <a:ext uri="{9D8B030D-6E8A-4147-A177-3AD203B41FA5}">
                      <a16:colId xmlns:a16="http://schemas.microsoft.com/office/drawing/2014/main" val="1066088053"/>
                    </a:ext>
                  </a:extLst>
                </a:gridCol>
                <a:gridCol w="1116419">
                  <a:extLst>
                    <a:ext uri="{9D8B030D-6E8A-4147-A177-3AD203B41FA5}">
                      <a16:colId xmlns:a16="http://schemas.microsoft.com/office/drawing/2014/main" val="1757039505"/>
                    </a:ext>
                  </a:extLst>
                </a:gridCol>
              </a:tblGrid>
              <a:tr h="129216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Gini with respect to FPD30</a:t>
                      </a:r>
                      <a:endParaRPr lang="en-IN" sz="13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79792"/>
                  </a:ext>
                </a:extLst>
              </a:tr>
              <a:tr h="44231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Cash Gamma Trench 2 Stack (iOS) – </a:t>
                      </a:r>
                      <a:r>
                        <a:rPr lang="en-IN" sz="13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FPD30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  <a:br>
                        <a:rPr lang="en-IN" sz="13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3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 (2024-10-01-2025-02-28)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Val </a:t>
                      </a:r>
                      <a:br>
                        <a:rPr lang="en-IN" sz="13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3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 (2024-10-01-2025-02-28)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gini_mar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gini_apr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 err="1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gini_may</a:t>
                      </a: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91036"/>
                  </a:ext>
                </a:extLst>
              </a:tr>
              <a:tr h="2068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3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cg_demo_score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0.264972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0.227061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0.270982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0.265865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0.074885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96447"/>
                  </a:ext>
                </a:extLst>
              </a:tr>
              <a:tr h="2068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3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c_credo_score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0.201236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-0.046595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0.231194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5A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0.098399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0.078125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574605"/>
                  </a:ext>
                </a:extLst>
              </a:tr>
              <a:tr h="2068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cg_t2_trx_score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0.227413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29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0.362545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8F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0.181276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0.343422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9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0.211173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71052"/>
                  </a:ext>
                </a:extLst>
              </a:tr>
              <a:tr h="2068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cg_demo_score + c_credo_score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0.323405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3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0.149104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0.354655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0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0.235476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0.107023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081729"/>
                  </a:ext>
                </a:extLst>
              </a:tr>
              <a:tr h="2068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3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cg_demo_score</a:t>
                      </a: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cg_t2_trx_score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0.339439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BC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0.367025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0.354194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0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0.397741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0.176839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016856"/>
                  </a:ext>
                </a:extLst>
              </a:tr>
              <a:tr h="2068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c_credo_score + cg_t2_trx_score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0.294276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0.244086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0.302434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0.298773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0.179348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111886"/>
                  </a:ext>
                </a:extLst>
              </a:tr>
              <a:tr h="2068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cg_demo_score + c_credo_score + cg_t2_trx_score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0.374597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0.309498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0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0.400336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0.366783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E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0.179243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5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68248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D70F4C-FD25-C7D0-15B5-C612216A6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62693"/>
              </p:ext>
            </p:extLst>
          </p:nvPr>
        </p:nvGraphicFramePr>
        <p:xfrm>
          <a:off x="318828" y="4221279"/>
          <a:ext cx="11217497" cy="1319798"/>
        </p:xfrm>
        <a:graphic>
          <a:graphicData uri="http://schemas.openxmlformats.org/drawingml/2006/table">
            <a:tbl>
              <a:tblPr/>
              <a:tblGrid>
                <a:gridCol w="3822470">
                  <a:extLst>
                    <a:ext uri="{9D8B030D-6E8A-4147-A177-3AD203B41FA5}">
                      <a16:colId xmlns:a16="http://schemas.microsoft.com/office/drawing/2014/main" val="1818241568"/>
                    </a:ext>
                  </a:extLst>
                </a:gridCol>
                <a:gridCol w="1154867">
                  <a:extLst>
                    <a:ext uri="{9D8B030D-6E8A-4147-A177-3AD203B41FA5}">
                      <a16:colId xmlns:a16="http://schemas.microsoft.com/office/drawing/2014/main" val="3590850516"/>
                    </a:ext>
                  </a:extLst>
                </a:gridCol>
                <a:gridCol w="1261618">
                  <a:extLst>
                    <a:ext uri="{9D8B030D-6E8A-4147-A177-3AD203B41FA5}">
                      <a16:colId xmlns:a16="http://schemas.microsoft.com/office/drawing/2014/main" val="2687767348"/>
                    </a:ext>
                  </a:extLst>
                </a:gridCol>
                <a:gridCol w="1232504">
                  <a:extLst>
                    <a:ext uri="{9D8B030D-6E8A-4147-A177-3AD203B41FA5}">
                      <a16:colId xmlns:a16="http://schemas.microsoft.com/office/drawing/2014/main" val="3265291907"/>
                    </a:ext>
                  </a:extLst>
                </a:gridCol>
                <a:gridCol w="1339257">
                  <a:extLst>
                    <a:ext uri="{9D8B030D-6E8A-4147-A177-3AD203B41FA5}">
                      <a16:colId xmlns:a16="http://schemas.microsoft.com/office/drawing/2014/main" val="923682309"/>
                    </a:ext>
                  </a:extLst>
                </a:gridCol>
                <a:gridCol w="1154866">
                  <a:extLst>
                    <a:ext uri="{9D8B030D-6E8A-4147-A177-3AD203B41FA5}">
                      <a16:colId xmlns:a16="http://schemas.microsoft.com/office/drawing/2014/main" val="1951534973"/>
                    </a:ext>
                  </a:extLst>
                </a:gridCol>
                <a:gridCol w="1251915">
                  <a:extLst>
                    <a:ext uri="{9D8B030D-6E8A-4147-A177-3AD203B41FA5}">
                      <a16:colId xmlns:a16="http://schemas.microsoft.com/office/drawing/2014/main" val="4280040326"/>
                    </a:ext>
                  </a:extLst>
                </a:gridCol>
              </a:tblGrid>
              <a:tr h="279668">
                <a:tc gridSpan="7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3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Gini with respect to FPD10 (Model trained on FPD30)</a:t>
                      </a:r>
                      <a:endParaRPr lang="en-IN" sz="13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17614"/>
                  </a:ext>
                </a:extLst>
              </a:tr>
              <a:tr h="52824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Cash Gamma Trench 2 Stack (iOS)</a:t>
                      </a:r>
                      <a:endParaRPr lang="en-IN" sz="13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Train</a:t>
                      </a:r>
                      <a:br>
                        <a:rPr lang="en-IN" sz="13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</a:br>
                      <a:r>
                        <a:rPr lang="en-IN" sz="13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 (2024-10-01-2025-02-28)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Val </a:t>
                      </a:r>
                      <a:br>
                        <a:rPr lang="en-IN" sz="13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</a:br>
                      <a:r>
                        <a:rPr lang="en-IN" sz="13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 (2024-10-01-2025-02-28)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748927"/>
                  </a:ext>
                </a:extLst>
              </a:tr>
              <a:tr h="20601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cg_demo_score + cg_t2_trx_score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0.33596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0.36489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0.16592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0.28809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643654"/>
                  </a:ext>
                </a:extLst>
              </a:tr>
              <a:tr h="20601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cg_demo_score + c_credo_score + cg_t2_trx_score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it-IT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it-IT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0.38400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0.34928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0.16514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0.31272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14101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ED54F4F-DCBC-246E-C377-F7041897D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044941"/>
              </p:ext>
            </p:extLst>
          </p:nvPr>
        </p:nvGraphicFramePr>
        <p:xfrm>
          <a:off x="318827" y="5702055"/>
          <a:ext cx="11217498" cy="976186"/>
        </p:xfrm>
        <a:graphic>
          <a:graphicData uri="http://schemas.openxmlformats.org/drawingml/2006/table">
            <a:tbl>
              <a:tblPr/>
              <a:tblGrid>
                <a:gridCol w="4824411">
                  <a:extLst>
                    <a:ext uri="{9D8B030D-6E8A-4147-A177-3AD203B41FA5}">
                      <a16:colId xmlns:a16="http://schemas.microsoft.com/office/drawing/2014/main" val="1402228209"/>
                    </a:ext>
                  </a:extLst>
                </a:gridCol>
                <a:gridCol w="710343">
                  <a:extLst>
                    <a:ext uri="{9D8B030D-6E8A-4147-A177-3AD203B41FA5}">
                      <a16:colId xmlns:a16="http://schemas.microsoft.com/office/drawing/2014/main" val="3320548688"/>
                    </a:ext>
                  </a:extLst>
                </a:gridCol>
                <a:gridCol w="710343">
                  <a:extLst>
                    <a:ext uri="{9D8B030D-6E8A-4147-A177-3AD203B41FA5}">
                      <a16:colId xmlns:a16="http://schemas.microsoft.com/office/drawing/2014/main" val="3897599672"/>
                    </a:ext>
                  </a:extLst>
                </a:gridCol>
                <a:gridCol w="710343">
                  <a:extLst>
                    <a:ext uri="{9D8B030D-6E8A-4147-A177-3AD203B41FA5}">
                      <a16:colId xmlns:a16="http://schemas.microsoft.com/office/drawing/2014/main" val="3658962523"/>
                    </a:ext>
                  </a:extLst>
                </a:gridCol>
                <a:gridCol w="710343">
                  <a:extLst>
                    <a:ext uri="{9D8B030D-6E8A-4147-A177-3AD203B41FA5}">
                      <a16:colId xmlns:a16="http://schemas.microsoft.com/office/drawing/2014/main" val="3364443707"/>
                    </a:ext>
                  </a:extLst>
                </a:gridCol>
                <a:gridCol w="710343">
                  <a:extLst>
                    <a:ext uri="{9D8B030D-6E8A-4147-A177-3AD203B41FA5}">
                      <a16:colId xmlns:a16="http://schemas.microsoft.com/office/drawing/2014/main" val="4165640811"/>
                    </a:ext>
                  </a:extLst>
                </a:gridCol>
                <a:gridCol w="710343">
                  <a:extLst>
                    <a:ext uri="{9D8B030D-6E8A-4147-A177-3AD203B41FA5}">
                      <a16:colId xmlns:a16="http://schemas.microsoft.com/office/drawing/2014/main" val="221188797"/>
                    </a:ext>
                  </a:extLst>
                </a:gridCol>
                <a:gridCol w="710343">
                  <a:extLst>
                    <a:ext uri="{9D8B030D-6E8A-4147-A177-3AD203B41FA5}">
                      <a16:colId xmlns:a16="http://schemas.microsoft.com/office/drawing/2014/main" val="2536232587"/>
                    </a:ext>
                  </a:extLst>
                </a:gridCol>
                <a:gridCol w="710343">
                  <a:extLst>
                    <a:ext uri="{9D8B030D-6E8A-4147-A177-3AD203B41FA5}">
                      <a16:colId xmlns:a16="http://schemas.microsoft.com/office/drawing/2014/main" val="2138276815"/>
                    </a:ext>
                  </a:extLst>
                </a:gridCol>
                <a:gridCol w="710343">
                  <a:extLst>
                    <a:ext uri="{9D8B030D-6E8A-4147-A177-3AD203B41FA5}">
                      <a16:colId xmlns:a16="http://schemas.microsoft.com/office/drawing/2014/main" val="1693906348"/>
                    </a:ext>
                  </a:extLst>
                </a:gridCol>
              </a:tblGrid>
              <a:tr h="319423"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MoM Avg. 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608008"/>
                  </a:ext>
                </a:extLst>
              </a:tr>
              <a:tr h="30878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Cash Gamma Trench 2 Stack (iOS)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82200"/>
                  </a:ext>
                </a:extLst>
              </a:tr>
              <a:tr h="14443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cg_demo_score + cg_t2_trx_score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0.157576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0.150878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0.14182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0.140126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0.142469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0.144856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0.141729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0.147135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0.144376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341911"/>
                  </a:ext>
                </a:extLst>
              </a:tr>
              <a:tr h="14443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cg_demo_score + c_credo_score + cg_t2_trx_score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0.161482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0.151707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0.142012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0.135138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0.14017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0.141482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0.136351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0.142827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0.137759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48463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3F50509-83ED-24DE-20C2-94FCE6E9C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5225"/>
              </p:ext>
            </p:extLst>
          </p:nvPr>
        </p:nvGraphicFramePr>
        <p:xfrm>
          <a:off x="318828" y="3300148"/>
          <a:ext cx="11217497" cy="188965"/>
        </p:xfrm>
        <a:graphic>
          <a:graphicData uri="http://schemas.openxmlformats.org/drawingml/2006/table">
            <a:tbl>
              <a:tblPr/>
              <a:tblGrid>
                <a:gridCol w="4215072">
                  <a:extLst>
                    <a:ext uri="{9D8B030D-6E8A-4147-A177-3AD203B41FA5}">
                      <a16:colId xmlns:a16="http://schemas.microsoft.com/office/drawing/2014/main" val="1839098265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61864896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159142981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47967788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4189065418"/>
                    </a:ext>
                  </a:extLst>
                </a:gridCol>
                <a:gridCol w="1096925">
                  <a:extLst>
                    <a:ext uri="{9D8B030D-6E8A-4147-A177-3AD203B41FA5}">
                      <a16:colId xmlns:a16="http://schemas.microsoft.com/office/drawing/2014/main" val="1502837956"/>
                    </a:ext>
                  </a:extLst>
                </a:gridCol>
              </a:tblGrid>
              <a:tr h="17647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cg_demo_score + c_credo_score + cg_t2_trx_score (HP tuned)</a:t>
                      </a:r>
                    </a:p>
                  </a:txBody>
                  <a:tcPr marL="6085" marR="6085" marT="6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0.376100</a:t>
                      </a:r>
                    </a:p>
                  </a:txBody>
                  <a:tcPr marL="6085" marR="6085" marT="6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0.264200</a:t>
                      </a:r>
                    </a:p>
                  </a:txBody>
                  <a:tcPr marL="6085" marR="6085" marT="6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0.401400</a:t>
                      </a:r>
                    </a:p>
                  </a:txBody>
                  <a:tcPr marL="6085" marR="6085" marT="6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0.343600</a:t>
                      </a:r>
                    </a:p>
                  </a:txBody>
                  <a:tcPr marL="6085" marR="6085" marT="6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0.164700</a:t>
                      </a:r>
                    </a:p>
                  </a:txBody>
                  <a:tcPr marL="6085" marR="6085" marT="608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894789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A43728-D447-AAFE-92DF-F8F2C89F335F}"/>
              </a:ext>
            </a:extLst>
          </p:cNvPr>
          <p:cNvSpPr/>
          <p:nvPr/>
        </p:nvSpPr>
        <p:spPr>
          <a:xfrm>
            <a:off x="298265" y="2925151"/>
            <a:ext cx="11254968" cy="2170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706FB8-6452-604C-8AAB-CF796EA60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233675"/>
              </p:ext>
            </p:extLst>
          </p:nvPr>
        </p:nvGraphicFramePr>
        <p:xfrm>
          <a:off x="2372265" y="3594340"/>
          <a:ext cx="91640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2569">
                  <a:extLst>
                    <a:ext uri="{9D8B030D-6E8A-4147-A177-3AD203B41FA5}">
                      <a16:colId xmlns:a16="http://schemas.microsoft.com/office/drawing/2014/main" val="747040299"/>
                    </a:ext>
                  </a:extLst>
                </a:gridCol>
                <a:gridCol w="1277681">
                  <a:extLst>
                    <a:ext uri="{9D8B030D-6E8A-4147-A177-3AD203B41FA5}">
                      <a16:colId xmlns:a16="http://schemas.microsoft.com/office/drawing/2014/main" val="2123368593"/>
                    </a:ext>
                  </a:extLst>
                </a:gridCol>
                <a:gridCol w="1051905">
                  <a:extLst>
                    <a:ext uri="{9D8B030D-6E8A-4147-A177-3AD203B41FA5}">
                      <a16:colId xmlns:a16="http://schemas.microsoft.com/office/drawing/2014/main" val="3357978332"/>
                    </a:ext>
                  </a:extLst>
                </a:gridCol>
                <a:gridCol w="1051905">
                  <a:extLst>
                    <a:ext uri="{9D8B030D-6E8A-4147-A177-3AD203B41FA5}">
                      <a16:colId xmlns:a16="http://schemas.microsoft.com/office/drawing/2014/main" val="3088258425"/>
                    </a:ext>
                  </a:extLst>
                </a:gridCol>
              </a:tblGrid>
              <a:tr h="362309">
                <a:tc>
                  <a:txBody>
                    <a:bodyPr/>
                    <a:lstStyle/>
                    <a:p>
                      <a:r>
                        <a:rPr lang="en-GB"/>
                        <a:t>Previous Version (Demo + </a:t>
                      </a:r>
                      <a:r>
                        <a:rPr lang="en-GB" err="1"/>
                        <a:t>Trx</a:t>
                      </a:r>
                      <a:r>
                        <a:rPr lang="en-GB"/>
                        <a:t> + Credo)</a:t>
                      </a:r>
                    </a:p>
                  </a:txBody>
                  <a:tcPr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0.3422</a:t>
                      </a:r>
                    </a:p>
                  </a:txBody>
                  <a:tcPr marL="6350" marR="6350" marT="6350" marB="0"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0.3794</a:t>
                      </a:r>
                    </a:p>
                  </a:txBody>
                  <a:tcPr marL="6350" marR="6350" marT="6350" marB="0"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0.2309</a:t>
                      </a:r>
                    </a:p>
                  </a:txBody>
                  <a:tcPr marL="6350" marR="6350" marT="6350" marB="0"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36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52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346C5-1CBA-D5F8-5F8D-6CB323F2D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6F1EC2-6223-017F-8B22-E4DE163F0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90" y="19573"/>
            <a:ext cx="10464800" cy="651440"/>
          </a:xfrm>
        </p:spPr>
        <p:txBody>
          <a:bodyPr>
            <a:normAutofit fontScale="90000"/>
          </a:bodyPr>
          <a:lstStyle/>
          <a:p>
            <a:r>
              <a:rPr lang="en-IN" b="1">
                <a:solidFill>
                  <a:srgbClr val="9966FF"/>
                </a:solidFill>
                <a:latin typeface="Calibri" panose="020F0502020204030204" pitchFamily="34" charset="0"/>
              </a:rPr>
              <a:t>Cash Gamma Trench 2 Stack (Android)</a:t>
            </a:r>
            <a:endParaRPr lang="en-IN">
              <a:solidFill>
                <a:srgbClr val="9966FF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1588D3-91F5-E830-24D3-FA2310C0B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262497"/>
              </p:ext>
            </p:extLst>
          </p:nvPr>
        </p:nvGraphicFramePr>
        <p:xfrm>
          <a:off x="423530" y="635100"/>
          <a:ext cx="11504428" cy="3533641"/>
        </p:xfrm>
        <a:graphic>
          <a:graphicData uri="http://schemas.openxmlformats.org/drawingml/2006/table">
            <a:tbl>
              <a:tblPr/>
              <a:tblGrid>
                <a:gridCol w="4912242">
                  <a:extLst>
                    <a:ext uri="{9D8B030D-6E8A-4147-A177-3AD203B41FA5}">
                      <a16:colId xmlns:a16="http://schemas.microsoft.com/office/drawing/2014/main" val="2517148458"/>
                    </a:ext>
                  </a:extLst>
                </a:gridCol>
                <a:gridCol w="1531089">
                  <a:extLst>
                    <a:ext uri="{9D8B030D-6E8A-4147-A177-3AD203B41FA5}">
                      <a16:colId xmlns:a16="http://schemas.microsoft.com/office/drawing/2014/main" val="21467714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277511"/>
                    </a:ext>
                  </a:extLst>
                </a:gridCol>
                <a:gridCol w="1350335">
                  <a:extLst>
                    <a:ext uri="{9D8B030D-6E8A-4147-A177-3AD203B41FA5}">
                      <a16:colId xmlns:a16="http://schemas.microsoft.com/office/drawing/2014/main" val="2445114103"/>
                    </a:ext>
                  </a:extLst>
                </a:gridCol>
                <a:gridCol w="1212111">
                  <a:extLst>
                    <a:ext uri="{9D8B030D-6E8A-4147-A177-3AD203B41FA5}">
                      <a16:colId xmlns:a16="http://schemas.microsoft.com/office/drawing/2014/main" val="1930734993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2956162288"/>
                    </a:ext>
                  </a:extLst>
                </a:gridCol>
              </a:tblGrid>
              <a:tr h="40549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Cash Gamma Trench 2 Stack (Android)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Train</a:t>
                      </a:r>
                      <a:br>
                        <a:rPr lang="en-IN" sz="14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</a:br>
                      <a:r>
                        <a:rPr lang="en-IN" sz="14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 (2024-10-01-2025-02-28)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Val </a:t>
                      </a:r>
                      <a:br>
                        <a:rPr lang="en-IN" sz="14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</a:br>
                      <a:r>
                        <a:rPr lang="en-IN" sz="14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 (2024-10-01-2025-02-28)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gini_mar</a:t>
                      </a:r>
                      <a:endParaRPr lang="en-IN" sz="1400" b="1" i="0" u="none" strike="noStrike" err="1">
                        <a:solidFill>
                          <a:srgbClr val="202124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gini_apr</a:t>
                      </a:r>
                      <a:endParaRPr lang="en-IN" sz="1400" b="1" i="0" u="none" strike="noStrike" err="1">
                        <a:solidFill>
                          <a:srgbClr val="202124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gini_may</a:t>
                      </a:r>
                      <a:endParaRPr lang="en-IN" sz="1400" b="1" i="0" u="none" strike="noStrike" err="1">
                        <a:solidFill>
                          <a:srgbClr val="202124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190980"/>
                  </a:ext>
                </a:extLst>
              </a:tr>
              <a:tr h="1207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cg_demo_score</a:t>
                      </a:r>
                      <a:endParaRPr lang="en-IN" sz="1200" b="0" i="0" u="none" strike="noStrike" err="1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0.230186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0.096849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0.263890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0.063306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0.204523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037395"/>
                  </a:ext>
                </a:extLst>
              </a:tr>
              <a:tr h="1207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apps_score</a:t>
                      </a:r>
                      <a:endParaRPr lang="en-IN" sz="1200" b="0" i="0" u="none" strike="noStrike" err="1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0.596867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0.646593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0.416110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0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0.268488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C6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0.328243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938662"/>
                  </a:ext>
                </a:extLst>
              </a:tr>
              <a:tr h="1207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c_credo_score</a:t>
                      </a:r>
                      <a:endParaRPr lang="en-IN" sz="1200" b="0" i="0" u="none" strike="noStrike" err="1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0.340189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5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0.165814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0.375559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1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0.168122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8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0.325583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545815"/>
                  </a:ext>
                </a:extLst>
              </a:tr>
              <a:tr h="1207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cg_t2_trx_score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0.247537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F7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0.217786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A8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0.239415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0.112419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E9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0.285673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785596"/>
                  </a:ext>
                </a:extLst>
              </a:tr>
              <a:tr h="1207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cg_demo_score + apps_score</a:t>
                      </a:r>
                      <a:endParaRPr lang="it-IT" sz="1200" b="0" i="0" u="none" strike="noStrike" err="1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0.602951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7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0.640983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E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0.426919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0.257223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0.345711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86520"/>
                  </a:ext>
                </a:extLst>
              </a:tr>
              <a:tr h="1207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cg_demo_score + c_credo_score</a:t>
                      </a:r>
                      <a:endParaRPr lang="it-IT" sz="1200" b="0" i="0" u="none" strike="noStrike" err="1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0.355825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B9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0.234780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F9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0.407229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0.206421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5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0.351379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51442"/>
                  </a:ext>
                </a:extLst>
              </a:tr>
              <a:tr h="1207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cg_demo_score + cg_t2_trx_score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0.319739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C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0.208051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78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0.339621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5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0.106280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98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0.334606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85424"/>
                  </a:ext>
                </a:extLst>
              </a:tr>
              <a:tr h="1207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apps_score + c_credo_score</a:t>
                      </a:r>
                      <a:endParaRPr lang="it-IT" sz="1200" b="0" i="0" u="none" strike="noStrike" err="1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0.598046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0.632074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0.431738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0.273219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B0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0.344554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417149"/>
                  </a:ext>
                </a:extLst>
              </a:tr>
              <a:tr h="1207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apps_score + cg_t2_trx_score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0.608970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B2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0.639663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B6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0.449983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8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0.277725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9A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0.369079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935910"/>
                  </a:ext>
                </a:extLst>
              </a:tr>
              <a:tr h="1207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c_credo_score + cg_t2_trx_score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0.380814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5A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0.200792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58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0.435525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2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0.196959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0.398114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8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394639"/>
                  </a:ext>
                </a:extLst>
              </a:tr>
              <a:tr h="1207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cg_demo_score + apps_score + c_credo_score</a:t>
                      </a:r>
                      <a:endParaRPr lang="it-IT" sz="1200" b="0" i="0" u="none" strike="noStrike" err="1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0.602847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0.636694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9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0.441170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0.264658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0.357164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38761"/>
                  </a:ext>
                </a:extLst>
              </a:tr>
              <a:tr h="1207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cg_demo_score + apps_score + cg_t2_trx_score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0.615413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0.638014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0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0.461756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7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0.268375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C7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0.386084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5655"/>
                  </a:ext>
                </a:extLst>
              </a:tr>
              <a:tr h="1207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cg_demo_score + c_credo_score + cg_t2_trx_score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0.399389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CA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0.249629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3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0.465749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B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0.207097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6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0.404130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22649"/>
                  </a:ext>
                </a:extLst>
              </a:tr>
              <a:tr h="1207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apps_score + c_credo_score + cg_t2_trx_score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0.609831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AD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0.628444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0.462306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A5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0.280991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0.384811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4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512017"/>
                  </a:ext>
                </a:extLst>
              </a:tr>
              <a:tr h="23799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cg_demo_score + apps_score + c_credo_score + cg_t2_trx_score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0.614943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8D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0.630094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0.471601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0.270065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BF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0.392562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A4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9884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22784F8-349F-1C47-A83B-FA6B71A79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350003"/>
              </p:ext>
            </p:extLst>
          </p:nvPr>
        </p:nvGraphicFramePr>
        <p:xfrm>
          <a:off x="423530" y="4650522"/>
          <a:ext cx="11504425" cy="248602"/>
        </p:xfrm>
        <a:graphic>
          <a:graphicData uri="http://schemas.openxmlformats.org/drawingml/2006/table">
            <a:tbl>
              <a:tblPr/>
              <a:tblGrid>
                <a:gridCol w="4918778">
                  <a:extLst>
                    <a:ext uri="{9D8B030D-6E8A-4147-A177-3AD203B41FA5}">
                      <a16:colId xmlns:a16="http://schemas.microsoft.com/office/drawing/2014/main" val="1818020782"/>
                    </a:ext>
                  </a:extLst>
                </a:gridCol>
                <a:gridCol w="1536307">
                  <a:extLst>
                    <a:ext uri="{9D8B030D-6E8A-4147-A177-3AD203B41FA5}">
                      <a16:colId xmlns:a16="http://schemas.microsoft.com/office/drawing/2014/main" val="2756235180"/>
                    </a:ext>
                  </a:extLst>
                </a:gridCol>
                <a:gridCol w="1350984">
                  <a:extLst>
                    <a:ext uri="{9D8B030D-6E8A-4147-A177-3AD203B41FA5}">
                      <a16:colId xmlns:a16="http://schemas.microsoft.com/office/drawing/2014/main" val="1569584973"/>
                    </a:ext>
                  </a:extLst>
                </a:gridCol>
                <a:gridCol w="1380743">
                  <a:extLst>
                    <a:ext uri="{9D8B030D-6E8A-4147-A177-3AD203B41FA5}">
                      <a16:colId xmlns:a16="http://schemas.microsoft.com/office/drawing/2014/main" val="2913535673"/>
                    </a:ext>
                  </a:extLst>
                </a:gridCol>
                <a:gridCol w="1197863">
                  <a:extLst>
                    <a:ext uri="{9D8B030D-6E8A-4147-A177-3AD203B41FA5}">
                      <a16:colId xmlns:a16="http://schemas.microsoft.com/office/drawing/2014/main" val="3108231296"/>
                    </a:ext>
                  </a:extLst>
                </a:gridCol>
                <a:gridCol w="1119750">
                  <a:extLst>
                    <a:ext uri="{9D8B030D-6E8A-4147-A177-3AD203B41FA5}">
                      <a16:colId xmlns:a16="http://schemas.microsoft.com/office/drawing/2014/main" val="1350904960"/>
                    </a:ext>
                  </a:extLst>
                </a:gridCol>
              </a:tblGrid>
              <a:tr h="24860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cg_demo_score + apps_score + c_credo_score + cg_t2_trx_score (Hp tuned)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0.616500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0.634100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0.467600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0.268600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0.389800</a:t>
                      </a:r>
                    </a:p>
                  </a:txBody>
                  <a:tcPr marL="6085" marR="6085" marT="60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66812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A1B21A-2B83-3EB4-DFBC-84F878583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130058"/>
              </p:ext>
            </p:extLst>
          </p:nvPr>
        </p:nvGraphicFramePr>
        <p:xfrm>
          <a:off x="423530" y="5080509"/>
          <a:ext cx="11504430" cy="862696"/>
        </p:xfrm>
        <a:graphic>
          <a:graphicData uri="http://schemas.openxmlformats.org/drawingml/2006/table">
            <a:tbl>
              <a:tblPr/>
              <a:tblGrid>
                <a:gridCol w="4508865">
                  <a:extLst>
                    <a:ext uri="{9D8B030D-6E8A-4147-A177-3AD203B41FA5}">
                      <a16:colId xmlns:a16="http://schemas.microsoft.com/office/drawing/2014/main" val="1818241568"/>
                    </a:ext>
                  </a:extLst>
                </a:gridCol>
                <a:gridCol w="2007946">
                  <a:extLst>
                    <a:ext uri="{9D8B030D-6E8A-4147-A177-3AD203B41FA5}">
                      <a16:colId xmlns:a16="http://schemas.microsoft.com/office/drawing/2014/main" val="3590850516"/>
                    </a:ext>
                  </a:extLst>
                </a:gridCol>
                <a:gridCol w="1916871">
                  <a:extLst>
                    <a:ext uri="{9D8B030D-6E8A-4147-A177-3AD203B41FA5}">
                      <a16:colId xmlns:a16="http://schemas.microsoft.com/office/drawing/2014/main" val="2687767348"/>
                    </a:ext>
                  </a:extLst>
                </a:gridCol>
                <a:gridCol w="767687">
                  <a:extLst>
                    <a:ext uri="{9D8B030D-6E8A-4147-A177-3AD203B41FA5}">
                      <a16:colId xmlns:a16="http://schemas.microsoft.com/office/drawing/2014/main" val="3265291907"/>
                    </a:ext>
                  </a:extLst>
                </a:gridCol>
                <a:gridCol w="767687">
                  <a:extLst>
                    <a:ext uri="{9D8B030D-6E8A-4147-A177-3AD203B41FA5}">
                      <a16:colId xmlns:a16="http://schemas.microsoft.com/office/drawing/2014/main" val="2978325047"/>
                    </a:ext>
                  </a:extLst>
                </a:gridCol>
                <a:gridCol w="767687">
                  <a:extLst>
                    <a:ext uri="{9D8B030D-6E8A-4147-A177-3AD203B41FA5}">
                      <a16:colId xmlns:a16="http://schemas.microsoft.com/office/drawing/2014/main" val="923682309"/>
                    </a:ext>
                  </a:extLst>
                </a:gridCol>
                <a:gridCol w="767687">
                  <a:extLst>
                    <a:ext uri="{9D8B030D-6E8A-4147-A177-3AD203B41FA5}">
                      <a16:colId xmlns:a16="http://schemas.microsoft.com/office/drawing/2014/main" val="1951534973"/>
                    </a:ext>
                  </a:extLst>
                </a:gridCol>
              </a:tblGrid>
              <a:tr h="222577">
                <a:tc gridSpan="7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Gini with respect to FPD10 (Model trained on FPD30)</a:t>
                      </a:r>
                      <a:endParaRPr lang="en-IN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117614"/>
                  </a:ext>
                </a:extLst>
              </a:tr>
              <a:tr h="42040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Cash Gamma Trench 2 Stack (Android)</a:t>
                      </a:r>
                      <a:endParaRPr lang="en-IN" sz="1300" b="1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Train</a:t>
                      </a:r>
                      <a:br>
                        <a:rPr lang="en-IN" sz="13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</a:br>
                      <a:r>
                        <a:rPr lang="en-IN" sz="13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 (2024-10-01-2025-02-28)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Val </a:t>
                      </a:r>
                      <a:br>
                        <a:rPr lang="en-IN" sz="13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</a:br>
                      <a:r>
                        <a:rPr lang="en-IN" sz="13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 (2024-10-01-2025-02-28)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748927"/>
                  </a:ext>
                </a:extLst>
              </a:tr>
              <a:tr h="19011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cg_demo_score + apps_score + c_credo_score + cg_t2_trx_score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it-IT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it-IT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0.45789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0.28110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0.38109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0.29041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1410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01974F-3155-7CA8-1F25-ACCC626D1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06662"/>
              </p:ext>
            </p:extLst>
          </p:nvPr>
        </p:nvGraphicFramePr>
        <p:xfrm>
          <a:off x="423530" y="5971048"/>
          <a:ext cx="11504432" cy="817436"/>
        </p:xfrm>
        <a:graphic>
          <a:graphicData uri="http://schemas.openxmlformats.org/drawingml/2006/table">
            <a:tbl>
              <a:tblPr/>
              <a:tblGrid>
                <a:gridCol w="4303918">
                  <a:extLst>
                    <a:ext uri="{9D8B030D-6E8A-4147-A177-3AD203B41FA5}">
                      <a16:colId xmlns:a16="http://schemas.microsoft.com/office/drawing/2014/main" val="1402228209"/>
                    </a:ext>
                  </a:extLst>
                </a:gridCol>
                <a:gridCol w="820381">
                  <a:extLst>
                    <a:ext uri="{9D8B030D-6E8A-4147-A177-3AD203B41FA5}">
                      <a16:colId xmlns:a16="http://schemas.microsoft.com/office/drawing/2014/main" val="3320548688"/>
                    </a:ext>
                  </a:extLst>
                </a:gridCol>
                <a:gridCol w="1118813">
                  <a:extLst>
                    <a:ext uri="{9D8B030D-6E8A-4147-A177-3AD203B41FA5}">
                      <a16:colId xmlns:a16="http://schemas.microsoft.com/office/drawing/2014/main" val="2187634935"/>
                    </a:ext>
                  </a:extLst>
                </a:gridCol>
                <a:gridCol w="657665">
                  <a:extLst>
                    <a:ext uri="{9D8B030D-6E8A-4147-A177-3AD203B41FA5}">
                      <a16:colId xmlns:a16="http://schemas.microsoft.com/office/drawing/2014/main" val="3897599672"/>
                    </a:ext>
                  </a:extLst>
                </a:gridCol>
                <a:gridCol w="657665">
                  <a:extLst>
                    <a:ext uri="{9D8B030D-6E8A-4147-A177-3AD203B41FA5}">
                      <a16:colId xmlns:a16="http://schemas.microsoft.com/office/drawing/2014/main" val="3658962523"/>
                    </a:ext>
                  </a:extLst>
                </a:gridCol>
                <a:gridCol w="657665">
                  <a:extLst>
                    <a:ext uri="{9D8B030D-6E8A-4147-A177-3AD203B41FA5}">
                      <a16:colId xmlns:a16="http://schemas.microsoft.com/office/drawing/2014/main" val="3364443707"/>
                    </a:ext>
                  </a:extLst>
                </a:gridCol>
                <a:gridCol w="657665">
                  <a:extLst>
                    <a:ext uri="{9D8B030D-6E8A-4147-A177-3AD203B41FA5}">
                      <a16:colId xmlns:a16="http://schemas.microsoft.com/office/drawing/2014/main" val="4165640811"/>
                    </a:ext>
                  </a:extLst>
                </a:gridCol>
                <a:gridCol w="657665">
                  <a:extLst>
                    <a:ext uri="{9D8B030D-6E8A-4147-A177-3AD203B41FA5}">
                      <a16:colId xmlns:a16="http://schemas.microsoft.com/office/drawing/2014/main" val="221188797"/>
                    </a:ext>
                  </a:extLst>
                </a:gridCol>
                <a:gridCol w="657665">
                  <a:extLst>
                    <a:ext uri="{9D8B030D-6E8A-4147-A177-3AD203B41FA5}">
                      <a16:colId xmlns:a16="http://schemas.microsoft.com/office/drawing/2014/main" val="2536232587"/>
                    </a:ext>
                  </a:extLst>
                </a:gridCol>
                <a:gridCol w="657665">
                  <a:extLst>
                    <a:ext uri="{9D8B030D-6E8A-4147-A177-3AD203B41FA5}">
                      <a16:colId xmlns:a16="http://schemas.microsoft.com/office/drawing/2014/main" val="2138276815"/>
                    </a:ext>
                  </a:extLst>
                </a:gridCol>
                <a:gridCol w="657665">
                  <a:extLst>
                    <a:ext uri="{9D8B030D-6E8A-4147-A177-3AD203B41FA5}">
                      <a16:colId xmlns:a16="http://schemas.microsoft.com/office/drawing/2014/main" val="1693906348"/>
                    </a:ext>
                  </a:extLst>
                </a:gridCol>
              </a:tblGrid>
              <a:tr h="319423"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MoM Avg. 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608008"/>
                  </a:ext>
                </a:extLst>
              </a:tr>
              <a:tr h="30878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Cash Gamma Trench 2 Stack (Android)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2025-07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82200"/>
                  </a:ext>
                </a:extLst>
              </a:tr>
              <a:tr h="14443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cg_demo_score + apps_score + c_credo_score + cg_t2_trx_score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0.13364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0.15403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0.13607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0.14650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0.14295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0.14261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0.15351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484633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344778-2D64-EAF9-C643-BF22C50A8538}"/>
              </a:ext>
            </a:extLst>
          </p:cNvPr>
          <p:cNvSpPr/>
          <p:nvPr/>
        </p:nvSpPr>
        <p:spPr>
          <a:xfrm>
            <a:off x="363853" y="3944499"/>
            <a:ext cx="11616184" cy="24694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70715A-AC14-B29F-B674-4FB32B8FD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340510"/>
              </p:ext>
            </p:extLst>
          </p:nvPr>
        </p:nvGraphicFramePr>
        <p:xfrm>
          <a:off x="2659812" y="4255697"/>
          <a:ext cx="92681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4136">
                  <a:extLst>
                    <a:ext uri="{9D8B030D-6E8A-4147-A177-3AD203B41FA5}">
                      <a16:colId xmlns:a16="http://schemas.microsoft.com/office/drawing/2014/main" val="747040299"/>
                    </a:ext>
                  </a:extLst>
                </a:gridCol>
                <a:gridCol w="1317485">
                  <a:extLst>
                    <a:ext uri="{9D8B030D-6E8A-4147-A177-3AD203B41FA5}">
                      <a16:colId xmlns:a16="http://schemas.microsoft.com/office/drawing/2014/main" val="2123368593"/>
                    </a:ext>
                  </a:extLst>
                </a:gridCol>
                <a:gridCol w="1193261">
                  <a:extLst>
                    <a:ext uri="{9D8B030D-6E8A-4147-A177-3AD203B41FA5}">
                      <a16:colId xmlns:a16="http://schemas.microsoft.com/office/drawing/2014/main" val="3357978332"/>
                    </a:ext>
                  </a:extLst>
                </a:gridCol>
                <a:gridCol w="1193261">
                  <a:extLst>
                    <a:ext uri="{9D8B030D-6E8A-4147-A177-3AD203B41FA5}">
                      <a16:colId xmlns:a16="http://schemas.microsoft.com/office/drawing/2014/main" val="194742624"/>
                    </a:ext>
                  </a:extLst>
                </a:gridCol>
              </a:tblGrid>
              <a:tr h="272399">
                <a:tc>
                  <a:txBody>
                    <a:bodyPr/>
                    <a:lstStyle/>
                    <a:p>
                      <a:r>
                        <a:rPr lang="en-GB"/>
                        <a:t>Previous Version (Demo + </a:t>
                      </a:r>
                      <a:r>
                        <a:rPr lang="en-GB" err="1"/>
                        <a:t>Trx</a:t>
                      </a:r>
                      <a:r>
                        <a:rPr lang="en-GB"/>
                        <a:t> + Credo + App)</a:t>
                      </a:r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I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0.4271</a:t>
                      </a:r>
                    </a:p>
                  </a:txBody>
                  <a:tcPr marL="6350" marR="6350" marT="6350" marB="0"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IN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0.2218</a:t>
                      </a:r>
                    </a:p>
                  </a:txBody>
                  <a:tcPr marL="6350" marR="6350" marT="6350" marB="0"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I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0.3126</a:t>
                      </a:r>
                    </a:p>
                  </a:txBody>
                  <a:tcPr marL="6350" marR="6350" marT="6350" marB="0"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36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37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39BBB-F205-228A-EE30-62B07229B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4B95-0F03-166E-8E0B-7BD94D6E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23" y="108110"/>
            <a:ext cx="10464800" cy="825722"/>
          </a:xfrm>
        </p:spPr>
        <p:txBody>
          <a:bodyPr/>
          <a:lstStyle/>
          <a:p>
            <a:r>
              <a:rPr lang="en-IN" b="1">
                <a:solidFill>
                  <a:srgbClr val="9966FF"/>
                </a:solidFill>
                <a:latin typeface="Calibri"/>
                <a:ea typeface="Calibri"/>
                <a:cs typeface="Calibri"/>
              </a:rPr>
              <a:t>Cash Gamma Trench 3 Stack (IOS)</a:t>
            </a:r>
            <a:endParaRPr lang="en-IN">
              <a:solidFill>
                <a:srgbClr val="9966FF"/>
              </a:solidFill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FBD529-EF04-A4ED-F4D7-09369CAB7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90673"/>
              </p:ext>
            </p:extLst>
          </p:nvPr>
        </p:nvGraphicFramePr>
        <p:xfrm>
          <a:off x="336295" y="867696"/>
          <a:ext cx="11523470" cy="1971040"/>
        </p:xfrm>
        <a:graphic>
          <a:graphicData uri="http://schemas.openxmlformats.org/drawingml/2006/table">
            <a:tbl>
              <a:tblPr/>
              <a:tblGrid>
                <a:gridCol w="3842513">
                  <a:extLst>
                    <a:ext uri="{9D8B030D-6E8A-4147-A177-3AD203B41FA5}">
                      <a16:colId xmlns:a16="http://schemas.microsoft.com/office/drawing/2014/main" val="1850605309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2302973898"/>
                    </a:ext>
                  </a:extLst>
                </a:gridCol>
                <a:gridCol w="1014984">
                  <a:extLst>
                    <a:ext uri="{9D8B030D-6E8A-4147-A177-3AD203B41FA5}">
                      <a16:colId xmlns:a16="http://schemas.microsoft.com/office/drawing/2014/main" val="2473615127"/>
                    </a:ext>
                  </a:extLst>
                </a:gridCol>
                <a:gridCol w="832877">
                  <a:extLst>
                    <a:ext uri="{9D8B030D-6E8A-4147-A177-3AD203B41FA5}">
                      <a16:colId xmlns:a16="http://schemas.microsoft.com/office/drawing/2014/main" val="3281124102"/>
                    </a:ext>
                  </a:extLst>
                </a:gridCol>
                <a:gridCol w="921560">
                  <a:extLst>
                    <a:ext uri="{9D8B030D-6E8A-4147-A177-3AD203B41FA5}">
                      <a16:colId xmlns:a16="http://schemas.microsoft.com/office/drawing/2014/main" val="2571861591"/>
                    </a:ext>
                  </a:extLst>
                </a:gridCol>
                <a:gridCol w="921560">
                  <a:extLst>
                    <a:ext uri="{9D8B030D-6E8A-4147-A177-3AD203B41FA5}">
                      <a16:colId xmlns:a16="http://schemas.microsoft.com/office/drawing/2014/main" val="114656367"/>
                    </a:ext>
                  </a:extLst>
                </a:gridCol>
                <a:gridCol w="921560">
                  <a:extLst>
                    <a:ext uri="{9D8B030D-6E8A-4147-A177-3AD203B41FA5}">
                      <a16:colId xmlns:a16="http://schemas.microsoft.com/office/drawing/2014/main" val="626059084"/>
                    </a:ext>
                  </a:extLst>
                </a:gridCol>
                <a:gridCol w="921560">
                  <a:extLst>
                    <a:ext uri="{9D8B030D-6E8A-4147-A177-3AD203B41FA5}">
                      <a16:colId xmlns:a16="http://schemas.microsoft.com/office/drawing/2014/main" val="3550534933"/>
                    </a:ext>
                  </a:extLst>
                </a:gridCol>
                <a:gridCol w="921560">
                  <a:extLst>
                    <a:ext uri="{9D8B030D-6E8A-4147-A177-3AD203B41FA5}">
                      <a16:colId xmlns:a16="http://schemas.microsoft.com/office/drawing/2014/main" val="1963342486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 Gamma Trench 3 Stack (IOS)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  <a:b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(2024-01-01 - 2024​-10-31​)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</a:t>
                      </a:r>
                      <a:b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(2024-01-01 - 2024​-10-31​)​​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gini_nov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gini_dec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gini_jan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gini_feb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gini_mar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gini_apr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9946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c_t3g_de_score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0.347200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0.507934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0.333827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E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0.264914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A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0.167377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3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0.239580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0.224581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0.091378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7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3403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c_credo_score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0.148254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0.189508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0.111643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0.137627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0.148216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0.105700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0.012526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0.044307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9419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c_t3_tx_score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0.435585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0.484852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0.492400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0.328868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0.255504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0.244056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0.335046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0.132678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02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c_t3g_de_score + c_credo_score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0.354073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0.494557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0.349065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4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0.300204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0.213364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0.253097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0.219593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7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0.112187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64457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c_t3g_de_score + c_t3_tx_score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0.487751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B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0.606033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0.531084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C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0.374399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A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0.268081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0.304693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A2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0.376492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99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0.189255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306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c_credo_score + c_t3_tx_score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0.438949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0.480131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0.493084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0.350129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0.281309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0.266145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0.344852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0.137137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5886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c_t3g_de_score +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c_credo_score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c_t3_tx_score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0.488099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0.598164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3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0.531768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0.391753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0.285955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0.317867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0.382628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0.193766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529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9D4077-DFFC-FCAB-B843-8EA93AE58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02452"/>
              </p:ext>
            </p:extLst>
          </p:nvPr>
        </p:nvGraphicFramePr>
        <p:xfrm>
          <a:off x="336294" y="3060700"/>
          <a:ext cx="11523470" cy="189230"/>
        </p:xfrm>
        <a:graphic>
          <a:graphicData uri="http://schemas.openxmlformats.org/drawingml/2006/table">
            <a:tbl>
              <a:tblPr/>
              <a:tblGrid>
                <a:gridCol w="3842514">
                  <a:extLst>
                    <a:ext uri="{9D8B030D-6E8A-4147-A177-3AD203B41FA5}">
                      <a16:colId xmlns:a16="http://schemas.microsoft.com/office/drawing/2014/main" val="2323607364"/>
                    </a:ext>
                  </a:extLst>
                </a:gridCol>
                <a:gridCol w="1216152">
                  <a:extLst>
                    <a:ext uri="{9D8B030D-6E8A-4147-A177-3AD203B41FA5}">
                      <a16:colId xmlns:a16="http://schemas.microsoft.com/office/drawing/2014/main" val="2100433993"/>
                    </a:ext>
                  </a:extLst>
                </a:gridCol>
                <a:gridCol w="1033272">
                  <a:extLst>
                    <a:ext uri="{9D8B030D-6E8A-4147-A177-3AD203B41FA5}">
                      <a16:colId xmlns:a16="http://schemas.microsoft.com/office/drawing/2014/main" val="203971267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771938537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2040735381"/>
                    </a:ext>
                  </a:extLst>
                </a:gridCol>
                <a:gridCol w="941832">
                  <a:extLst>
                    <a:ext uri="{9D8B030D-6E8A-4147-A177-3AD203B41FA5}">
                      <a16:colId xmlns:a16="http://schemas.microsoft.com/office/drawing/2014/main" val="1878924158"/>
                    </a:ext>
                  </a:extLst>
                </a:gridCol>
                <a:gridCol w="932688">
                  <a:extLst>
                    <a:ext uri="{9D8B030D-6E8A-4147-A177-3AD203B41FA5}">
                      <a16:colId xmlns:a16="http://schemas.microsoft.com/office/drawing/2014/main" val="1925633669"/>
                    </a:ext>
                  </a:extLst>
                </a:gridCol>
                <a:gridCol w="923544">
                  <a:extLst>
                    <a:ext uri="{9D8B030D-6E8A-4147-A177-3AD203B41FA5}">
                      <a16:colId xmlns:a16="http://schemas.microsoft.com/office/drawing/2014/main" val="490992790"/>
                    </a:ext>
                  </a:extLst>
                </a:gridCol>
                <a:gridCol w="905252">
                  <a:extLst>
                    <a:ext uri="{9D8B030D-6E8A-4147-A177-3AD203B41FA5}">
                      <a16:colId xmlns:a16="http://schemas.microsoft.com/office/drawing/2014/main" val="419224237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c_t3g_de_score + </a:t>
                      </a:r>
                      <a:r>
                        <a:rPr lang="en-I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c_credo_score</a:t>
                      </a: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c_t3_tx_score (HP Tuned)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0.489293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0.601311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0.531920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0.388161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0.281487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0.313301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0.381781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0.193613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88553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1E5EBA-01D1-251B-9B15-8CC1BF271ECA}"/>
              </a:ext>
            </a:extLst>
          </p:cNvPr>
          <p:cNvSpPr/>
          <p:nvPr/>
        </p:nvSpPr>
        <p:spPr>
          <a:xfrm>
            <a:off x="287908" y="3031841"/>
            <a:ext cx="11616184" cy="24694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ED64BAF-168F-A9F9-D74F-2B6B4F723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610913"/>
              </p:ext>
            </p:extLst>
          </p:nvPr>
        </p:nvGraphicFramePr>
        <p:xfrm>
          <a:off x="287908" y="3471893"/>
          <a:ext cx="11736243" cy="1027757"/>
        </p:xfrm>
        <a:graphic>
          <a:graphicData uri="http://schemas.openxmlformats.org/drawingml/2006/table">
            <a:tbl>
              <a:tblPr/>
              <a:tblGrid>
                <a:gridCol w="3824226">
                  <a:extLst>
                    <a:ext uri="{9D8B030D-6E8A-4147-A177-3AD203B41FA5}">
                      <a16:colId xmlns:a16="http://schemas.microsoft.com/office/drawing/2014/main" val="2762137843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796090148"/>
                    </a:ext>
                  </a:extLst>
                </a:gridCol>
                <a:gridCol w="1014984">
                  <a:extLst>
                    <a:ext uri="{9D8B030D-6E8A-4147-A177-3AD203B41FA5}">
                      <a16:colId xmlns:a16="http://schemas.microsoft.com/office/drawing/2014/main" val="3706115225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270869117"/>
                    </a:ext>
                  </a:extLst>
                </a:gridCol>
                <a:gridCol w="723616">
                  <a:extLst>
                    <a:ext uri="{9D8B030D-6E8A-4147-A177-3AD203B41FA5}">
                      <a16:colId xmlns:a16="http://schemas.microsoft.com/office/drawing/2014/main" val="2420916909"/>
                    </a:ext>
                  </a:extLst>
                </a:gridCol>
                <a:gridCol w="723616">
                  <a:extLst>
                    <a:ext uri="{9D8B030D-6E8A-4147-A177-3AD203B41FA5}">
                      <a16:colId xmlns:a16="http://schemas.microsoft.com/office/drawing/2014/main" val="1740588703"/>
                    </a:ext>
                  </a:extLst>
                </a:gridCol>
                <a:gridCol w="723616">
                  <a:extLst>
                    <a:ext uri="{9D8B030D-6E8A-4147-A177-3AD203B41FA5}">
                      <a16:colId xmlns:a16="http://schemas.microsoft.com/office/drawing/2014/main" val="2538315489"/>
                    </a:ext>
                  </a:extLst>
                </a:gridCol>
                <a:gridCol w="723616">
                  <a:extLst>
                    <a:ext uri="{9D8B030D-6E8A-4147-A177-3AD203B41FA5}">
                      <a16:colId xmlns:a16="http://schemas.microsoft.com/office/drawing/2014/main" val="43984357"/>
                    </a:ext>
                  </a:extLst>
                </a:gridCol>
                <a:gridCol w="723616">
                  <a:extLst>
                    <a:ext uri="{9D8B030D-6E8A-4147-A177-3AD203B41FA5}">
                      <a16:colId xmlns:a16="http://schemas.microsoft.com/office/drawing/2014/main" val="643513619"/>
                    </a:ext>
                  </a:extLst>
                </a:gridCol>
                <a:gridCol w="723616">
                  <a:extLst>
                    <a:ext uri="{9D8B030D-6E8A-4147-A177-3AD203B41FA5}">
                      <a16:colId xmlns:a16="http://schemas.microsoft.com/office/drawing/2014/main" val="2107377815"/>
                    </a:ext>
                  </a:extLst>
                </a:gridCol>
                <a:gridCol w="723616">
                  <a:extLst>
                    <a:ext uri="{9D8B030D-6E8A-4147-A177-3AD203B41FA5}">
                      <a16:colId xmlns:a16="http://schemas.microsoft.com/office/drawing/2014/main" val="3525625044"/>
                    </a:ext>
                  </a:extLst>
                </a:gridCol>
              </a:tblGrid>
              <a:tr h="222577">
                <a:tc gridSpan="11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Gini with respect to FPD10 (Model trained on FSPD30)</a:t>
                      </a:r>
                      <a:endParaRPr lang="en-IN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300589"/>
                  </a:ext>
                </a:extLst>
              </a:tr>
              <a:tr h="42040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Cash Gamma Trench 3 Stack (IOS)</a:t>
                      </a:r>
                      <a:endParaRPr lang="en-IN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  <a:b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(2024-01-01 - 2024​-10-31​)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</a:t>
                      </a:r>
                      <a:b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(2024-01-01 - 2024​-10-31​)​​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87595"/>
                  </a:ext>
                </a:extLst>
              </a:tr>
              <a:tr h="19011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c_t3g_de_score +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c_credo_score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c_t3_tx_score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it-IT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it-IT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0.555941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0.423171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0.326776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0.309094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0.382757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0.236374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0.337754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0.341557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1911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B5BD9D7-332B-B9B0-CA99-E01FB3CDC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84272"/>
              </p:ext>
            </p:extLst>
          </p:nvPr>
        </p:nvGraphicFramePr>
        <p:xfrm>
          <a:off x="0" y="4860215"/>
          <a:ext cx="12187867" cy="817436"/>
        </p:xfrm>
        <a:graphic>
          <a:graphicData uri="http://schemas.openxmlformats.org/drawingml/2006/table">
            <a:tbl>
              <a:tblPr/>
              <a:tblGrid>
                <a:gridCol w="3141267">
                  <a:extLst>
                    <a:ext uri="{9D8B030D-6E8A-4147-A177-3AD203B41FA5}">
                      <a16:colId xmlns:a16="http://schemas.microsoft.com/office/drawing/2014/main" val="1402228209"/>
                    </a:ext>
                  </a:extLst>
                </a:gridCol>
                <a:gridCol w="462072">
                  <a:extLst>
                    <a:ext uri="{9D8B030D-6E8A-4147-A177-3AD203B41FA5}">
                      <a16:colId xmlns:a16="http://schemas.microsoft.com/office/drawing/2014/main" val="4108574308"/>
                    </a:ext>
                  </a:extLst>
                </a:gridCol>
                <a:gridCol w="462072">
                  <a:extLst>
                    <a:ext uri="{9D8B030D-6E8A-4147-A177-3AD203B41FA5}">
                      <a16:colId xmlns:a16="http://schemas.microsoft.com/office/drawing/2014/main" val="2187568289"/>
                    </a:ext>
                  </a:extLst>
                </a:gridCol>
                <a:gridCol w="510413">
                  <a:extLst>
                    <a:ext uri="{9D8B030D-6E8A-4147-A177-3AD203B41FA5}">
                      <a16:colId xmlns:a16="http://schemas.microsoft.com/office/drawing/2014/main" val="3321297144"/>
                    </a:ext>
                  </a:extLst>
                </a:gridCol>
                <a:gridCol w="462072">
                  <a:extLst>
                    <a:ext uri="{9D8B030D-6E8A-4147-A177-3AD203B41FA5}">
                      <a16:colId xmlns:a16="http://schemas.microsoft.com/office/drawing/2014/main" val="1703083828"/>
                    </a:ext>
                  </a:extLst>
                </a:gridCol>
                <a:gridCol w="524383">
                  <a:extLst>
                    <a:ext uri="{9D8B030D-6E8A-4147-A177-3AD203B41FA5}">
                      <a16:colId xmlns:a16="http://schemas.microsoft.com/office/drawing/2014/main" val="2261746827"/>
                    </a:ext>
                  </a:extLst>
                </a:gridCol>
                <a:gridCol w="462072">
                  <a:extLst>
                    <a:ext uri="{9D8B030D-6E8A-4147-A177-3AD203B41FA5}">
                      <a16:colId xmlns:a16="http://schemas.microsoft.com/office/drawing/2014/main" val="287289835"/>
                    </a:ext>
                  </a:extLst>
                </a:gridCol>
                <a:gridCol w="462072">
                  <a:extLst>
                    <a:ext uri="{9D8B030D-6E8A-4147-A177-3AD203B41FA5}">
                      <a16:colId xmlns:a16="http://schemas.microsoft.com/office/drawing/2014/main" val="561764086"/>
                    </a:ext>
                  </a:extLst>
                </a:gridCol>
                <a:gridCol w="462072">
                  <a:extLst>
                    <a:ext uri="{9D8B030D-6E8A-4147-A177-3AD203B41FA5}">
                      <a16:colId xmlns:a16="http://schemas.microsoft.com/office/drawing/2014/main" val="1205643969"/>
                    </a:ext>
                  </a:extLst>
                </a:gridCol>
                <a:gridCol w="462072">
                  <a:extLst>
                    <a:ext uri="{9D8B030D-6E8A-4147-A177-3AD203B41FA5}">
                      <a16:colId xmlns:a16="http://schemas.microsoft.com/office/drawing/2014/main" val="806903857"/>
                    </a:ext>
                  </a:extLst>
                </a:gridCol>
                <a:gridCol w="462072">
                  <a:extLst>
                    <a:ext uri="{9D8B030D-6E8A-4147-A177-3AD203B41FA5}">
                      <a16:colId xmlns:a16="http://schemas.microsoft.com/office/drawing/2014/main" val="3320548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7634935"/>
                    </a:ext>
                  </a:extLst>
                </a:gridCol>
                <a:gridCol w="462072">
                  <a:extLst>
                    <a:ext uri="{9D8B030D-6E8A-4147-A177-3AD203B41FA5}">
                      <a16:colId xmlns:a16="http://schemas.microsoft.com/office/drawing/2014/main" val="3897599672"/>
                    </a:ext>
                  </a:extLst>
                </a:gridCol>
                <a:gridCol w="462072">
                  <a:extLst>
                    <a:ext uri="{9D8B030D-6E8A-4147-A177-3AD203B41FA5}">
                      <a16:colId xmlns:a16="http://schemas.microsoft.com/office/drawing/2014/main" val="3658962523"/>
                    </a:ext>
                  </a:extLst>
                </a:gridCol>
                <a:gridCol w="462072">
                  <a:extLst>
                    <a:ext uri="{9D8B030D-6E8A-4147-A177-3AD203B41FA5}">
                      <a16:colId xmlns:a16="http://schemas.microsoft.com/office/drawing/2014/main" val="3364443707"/>
                    </a:ext>
                  </a:extLst>
                </a:gridCol>
                <a:gridCol w="510413">
                  <a:extLst>
                    <a:ext uri="{9D8B030D-6E8A-4147-A177-3AD203B41FA5}">
                      <a16:colId xmlns:a16="http://schemas.microsoft.com/office/drawing/2014/main" val="4165640811"/>
                    </a:ext>
                  </a:extLst>
                </a:gridCol>
                <a:gridCol w="462072">
                  <a:extLst>
                    <a:ext uri="{9D8B030D-6E8A-4147-A177-3AD203B41FA5}">
                      <a16:colId xmlns:a16="http://schemas.microsoft.com/office/drawing/2014/main" val="221188797"/>
                    </a:ext>
                  </a:extLst>
                </a:gridCol>
                <a:gridCol w="524383">
                  <a:extLst>
                    <a:ext uri="{9D8B030D-6E8A-4147-A177-3AD203B41FA5}">
                      <a16:colId xmlns:a16="http://schemas.microsoft.com/office/drawing/2014/main" val="2536232587"/>
                    </a:ext>
                  </a:extLst>
                </a:gridCol>
                <a:gridCol w="462072">
                  <a:extLst>
                    <a:ext uri="{9D8B030D-6E8A-4147-A177-3AD203B41FA5}">
                      <a16:colId xmlns:a16="http://schemas.microsoft.com/office/drawing/2014/main" val="2138276815"/>
                    </a:ext>
                  </a:extLst>
                </a:gridCol>
                <a:gridCol w="462072">
                  <a:extLst>
                    <a:ext uri="{9D8B030D-6E8A-4147-A177-3AD203B41FA5}">
                      <a16:colId xmlns:a16="http://schemas.microsoft.com/office/drawing/2014/main" val="1693906348"/>
                    </a:ext>
                  </a:extLst>
                </a:gridCol>
              </a:tblGrid>
              <a:tr h="319423">
                <a:tc gridSpan="20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MoM Avg. 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608008"/>
                  </a:ext>
                </a:extLst>
              </a:tr>
              <a:tr h="30878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Cash Gamma Trench 3 Stack (IOS)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Jan’24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Feb’24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Mar’24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Apr’24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May’24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Jun’24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Jul’24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Aug’24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Sep’24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Oct’24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Nov’24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Dec’24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Jan’25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Feb’25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Mar’25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Apr’25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May’25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Jun’25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Jul’25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82200"/>
                  </a:ext>
                </a:extLst>
              </a:tr>
              <a:tr h="12570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c_t3g_de_score +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c_credo_score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c_t3_tx_score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0.3321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0.3446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0.3647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0.3861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0.3756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0.4091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0.4577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0.4816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0.4655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0.4872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0.5108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0.4823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0.5354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0.4851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0.4828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0.4804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0.4775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0.4930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0.4967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484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19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6B314-0544-41D0-5417-C6783B9FB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0D6729-355F-3324-B70E-49C6DF18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90" y="19573"/>
            <a:ext cx="10464800" cy="651440"/>
          </a:xfrm>
        </p:spPr>
        <p:txBody>
          <a:bodyPr>
            <a:normAutofit fontScale="90000"/>
          </a:bodyPr>
          <a:lstStyle/>
          <a:p>
            <a:r>
              <a:rPr lang="en-IN" b="1">
                <a:solidFill>
                  <a:srgbClr val="9966FF"/>
                </a:solidFill>
                <a:latin typeface="Calibri"/>
                <a:ea typeface="Calibri"/>
                <a:cs typeface="Calibri"/>
              </a:rPr>
              <a:t>Cash Gamma Trench 3 Stack (Android)</a:t>
            </a:r>
            <a:endParaRPr lang="en-IN">
              <a:solidFill>
                <a:srgbClr val="9966FF"/>
              </a:solidFill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754C42-ACE6-0475-DD8D-C7C605BC2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133827"/>
              </p:ext>
            </p:extLst>
          </p:nvPr>
        </p:nvGraphicFramePr>
        <p:xfrm>
          <a:off x="272059" y="671013"/>
          <a:ext cx="11527822" cy="3484880"/>
        </p:xfrm>
        <a:graphic>
          <a:graphicData uri="http://schemas.openxmlformats.org/drawingml/2006/table">
            <a:tbl>
              <a:tblPr/>
              <a:tblGrid>
                <a:gridCol w="4687966">
                  <a:extLst>
                    <a:ext uri="{9D8B030D-6E8A-4147-A177-3AD203B41FA5}">
                      <a16:colId xmlns:a16="http://schemas.microsoft.com/office/drawing/2014/main" val="2956778232"/>
                    </a:ext>
                  </a:extLst>
                </a:gridCol>
                <a:gridCol w="1138257">
                  <a:extLst>
                    <a:ext uri="{9D8B030D-6E8A-4147-A177-3AD203B41FA5}">
                      <a16:colId xmlns:a16="http://schemas.microsoft.com/office/drawing/2014/main" val="3788286214"/>
                    </a:ext>
                  </a:extLst>
                </a:gridCol>
                <a:gridCol w="1028157">
                  <a:extLst>
                    <a:ext uri="{9D8B030D-6E8A-4147-A177-3AD203B41FA5}">
                      <a16:colId xmlns:a16="http://schemas.microsoft.com/office/drawing/2014/main" val="2070975509"/>
                    </a:ext>
                  </a:extLst>
                </a:gridCol>
                <a:gridCol w="778907">
                  <a:extLst>
                    <a:ext uri="{9D8B030D-6E8A-4147-A177-3AD203B41FA5}">
                      <a16:colId xmlns:a16="http://schemas.microsoft.com/office/drawing/2014/main" val="873441051"/>
                    </a:ext>
                  </a:extLst>
                </a:gridCol>
                <a:gridCol w="778907">
                  <a:extLst>
                    <a:ext uri="{9D8B030D-6E8A-4147-A177-3AD203B41FA5}">
                      <a16:colId xmlns:a16="http://schemas.microsoft.com/office/drawing/2014/main" val="1286540574"/>
                    </a:ext>
                  </a:extLst>
                </a:gridCol>
                <a:gridCol w="778907">
                  <a:extLst>
                    <a:ext uri="{9D8B030D-6E8A-4147-A177-3AD203B41FA5}">
                      <a16:colId xmlns:a16="http://schemas.microsoft.com/office/drawing/2014/main" val="3750572244"/>
                    </a:ext>
                  </a:extLst>
                </a:gridCol>
                <a:gridCol w="778907">
                  <a:extLst>
                    <a:ext uri="{9D8B030D-6E8A-4147-A177-3AD203B41FA5}">
                      <a16:colId xmlns:a16="http://schemas.microsoft.com/office/drawing/2014/main" val="2874361981"/>
                    </a:ext>
                  </a:extLst>
                </a:gridCol>
                <a:gridCol w="778907">
                  <a:extLst>
                    <a:ext uri="{9D8B030D-6E8A-4147-A177-3AD203B41FA5}">
                      <a16:colId xmlns:a16="http://schemas.microsoft.com/office/drawing/2014/main" val="872882032"/>
                    </a:ext>
                  </a:extLst>
                </a:gridCol>
                <a:gridCol w="778907">
                  <a:extLst>
                    <a:ext uri="{9D8B030D-6E8A-4147-A177-3AD203B41FA5}">
                      <a16:colId xmlns:a16="http://schemas.microsoft.com/office/drawing/2014/main" val="2533946679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 Gamma Trench 3 Stack (Android)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  <a:b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(2024-01-01 - 2024​-10-31​)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</a:t>
                      </a:r>
                      <a:b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(2024-01-01 - 2024​-10-31​)​​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gini_nov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gini_dec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gini_jan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gini_feb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gini_mar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gini_apr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979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c_t3g_de_score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0.232164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2A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0.367121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5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0.205875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E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0.140918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8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0.202822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2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0.137561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0.153403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0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0.160628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6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4823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apps_score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0.134450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0.198225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0.013294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0.045182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0.144001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0.124661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0.060588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0.125785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100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c_credo_score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0.287382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2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0.291296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B9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0.243749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F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0.174669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E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0.160339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D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0.200977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5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0.179404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3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0.173830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7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5160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c_t3_tx_score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0.385116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0.467949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0.353280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0.268317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0.261648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0.245873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0.252693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0.239569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3251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c_t3g_de_score +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apps_score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0.240874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7A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0.379551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0.191435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7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0.134622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3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0.220757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8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0.154846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D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0.147814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BA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0.176087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832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c_t3g_de_score + c_credo_score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0.356762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0.435535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0.297292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6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0.201299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0.243132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0.235111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0.237230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0.227034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0945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c_t3g_de_score + c_t3_tx_score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0.405394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0.541964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B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0.368453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0.276690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C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0.312804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B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0.254869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C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0.285485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0.307259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0608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apps_score + c_credo_score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0.302677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0.312018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7A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0.230821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9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0.181815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3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0.202691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2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0.234421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0.170169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C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0.199895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2315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apps_score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c_t3_tx_score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0.390342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0.499827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0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0.345245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0.271183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0.298891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0.270290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0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0.259791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0.260492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625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c_credo_score + c_t3_tx_score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0.449478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A6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0.534317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2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0.423450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99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0.325249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8B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0.299316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0.284425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B6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0.295594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BF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0.276274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2610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c_t3g_de_score +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apps_score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c_credo_score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0.358934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0.434874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0.287389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0.199309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0.254694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0.243485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0.229808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0.231959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2392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c_t3g_de_score +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apps_score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c_t3_tx_score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0.408023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0.551122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3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0.365145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3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0.278845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8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0.328750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9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0.266817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0.285150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0.318021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A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9065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c_t3g_de_score +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c_credo_score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c_t3_tx_score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0.468782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B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0.595997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B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0.434487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0.324867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C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0.341275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9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0.299047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B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0.331874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0.323129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9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3012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apps_score + c_credo_score + c_t3_tx_score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0.454656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F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0.550713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0.423001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99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0.325476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0.327567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A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0.303174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93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0.297465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BC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0.297169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4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8130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c_t3g_de_score +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apps_score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c_credo_score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c_t3_tx_score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0.469497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0.597130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0.432005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8E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0.323960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8E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0.353227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0.308051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0.328188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0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0.330244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3265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5F161E-2209-6DC6-3CFC-BAC72D7F4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0045"/>
              </p:ext>
            </p:extLst>
          </p:nvPr>
        </p:nvGraphicFramePr>
        <p:xfrm>
          <a:off x="272059" y="4439033"/>
          <a:ext cx="11527823" cy="189230"/>
        </p:xfrm>
        <a:graphic>
          <a:graphicData uri="http://schemas.openxmlformats.org/drawingml/2006/table">
            <a:tbl>
              <a:tblPr/>
              <a:tblGrid>
                <a:gridCol w="4687966">
                  <a:extLst>
                    <a:ext uri="{9D8B030D-6E8A-4147-A177-3AD203B41FA5}">
                      <a16:colId xmlns:a16="http://schemas.microsoft.com/office/drawing/2014/main" val="2579850843"/>
                    </a:ext>
                  </a:extLst>
                </a:gridCol>
                <a:gridCol w="1138258">
                  <a:extLst>
                    <a:ext uri="{9D8B030D-6E8A-4147-A177-3AD203B41FA5}">
                      <a16:colId xmlns:a16="http://schemas.microsoft.com/office/drawing/2014/main" val="145390566"/>
                    </a:ext>
                  </a:extLst>
                </a:gridCol>
                <a:gridCol w="1028157">
                  <a:extLst>
                    <a:ext uri="{9D8B030D-6E8A-4147-A177-3AD203B41FA5}">
                      <a16:colId xmlns:a16="http://schemas.microsoft.com/office/drawing/2014/main" val="2405640170"/>
                    </a:ext>
                  </a:extLst>
                </a:gridCol>
                <a:gridCol w="778907">
                  <a:extLst>
                    <a:ext uri="{9D8B030D-6E8A-4147-A177-3AD203B41FA5}">
                      <a16:colId xmlns:a16="http://schemas.microsoft.com/office/drawing/2014/main" val="2435024080"/>
                    </a:ext>
                  </a:extLst>
                </a:gridCol>
                <a:gridCol w="778907">
                  <a:extLst>
                    <a:ext uri="{9D8B030D-6E8A-4147-A177-3AD203B41FA5}">
                      <a16:colId xmlns:a16="http://schemas.microsoft.com/office/drawing/2014/main" val="1797913204"/>
                    </a:ext>
                  </a:extLst>
                </a:gridCol>
                <a:gridCol w="778907">
                  <a:extLst>
                    <a:ext uri="{9D8B030D-6E8A-4147-A177-3AD203B41FA5}">
                      <a16:colId xmlns:a16="http://schemas.microsoft.com/office/drawing/2014/main" val="3695477286"/>
                    </a:ext>
                  </a:extLst>
                </a:gridCol>
                <a:gridCol w="778907">
                  <a:extLst>
                    <a:ext uri="{9D8B030D-6E8A-4147-A177-3AD203B41FA5}">
                      <a16:colId xmlns:a16="http://schemas.microsoft.com/office/drawing/2014/main" val="2908525515"/>
                    </a:ext>
                  </a:extLst>
                </a:gridCol>
                <a:gridCol w="778907">
                  <a:extLst>
                    <a:ext uri="{9D8B030D-6E8A-4147-A177-3AD203B41FA5}">
                      <a16:colId xmlns:a16="http://schemas.microsoft.com/office/drawing/2014/main" val="1546677042"/>
                    </a:ext>
                  </a:extLst>
                </a:gridCol>
                <a:gridCol w="778907">
                  <a:extLst>
                    <a:ext uri="{9D8B030D-6E8A-4147-A177-3AD203B41FA5}">
                      <a16:colId xmlns:a16="http://schemas.microsoft.com/office/drawing/2014/main" val="19608685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c_t3g_de_score + </a:t>
                      </a:r>
                      <a:r>
                        <a:rPr lang="en-I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apps_score</a:t>
                      </a: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</a:t>
                      </a:r>
                      <a:r>
                        <a:rPr lang="en-I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c_credo_score</a:t>
                      </a: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c_t3_tx_score (HP Tuned)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0.469115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0.591969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0.435668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0.327095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0.337098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0.300576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0.329960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0.322362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24036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8C42C3-6C9B-8375-83D0-2BC832E416D8}"/>
              </a:ext>
            </a:extLst>
          </p:cNvPr>
          <p:cNvSpPr/>
          <p:nvPr/>
        </p:nvSpPr>
        <p:spPr>
          <a:xfrm>
            <a:off x="227878" y="4410174"/>
            <a:ext cx="11616184" cy="24694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C94466-EB04-B72D-33B5-BA3DC32BC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27433"/>
              </p:ext>
            </p:extLst>
          </p:nvPr>
        </p:nvGraphicFramePr>
        <p:xfrm>
          <a:off x="227878" y="4765697"/>
          <a:ext cx="11764986" cy="1027757"/>
        </p:xfrm>
        <a:graphic>
          <a:graphicData uri="http://schemas.openxmlformats.org/drawingml/2006/table">
            <a:tbl>
              <a:tblPr/>
              <a:tblGrid>
                <a:gridCol w="4719026">
                  <a:extLst>
                    <a:ext uri="{9D8B030D-6E8A-4147-A177-3AD203B41FA5}">
                      <a16:colId xmlns:a16="http://schemas.microsoft.com/office/drawing/2014/main" val="2762137843"/>
                    </a:ext>
                  </a:extLst>
                </a:gridCol>
                <a:gridCol w="1161288">
                  <a:extLst>
                    <a:ext uri="{9D8B030D-6E8A-4147-A177-3AD203B41FA5}">
                      <a16:colId xmlns:a16="http://schemas.microsoft.com/office/drawing/2014/main" val="796090148"/>
                    </a:ext>
                  </a:extLst>
                </a:gridCol>
                <a:gridCol w="1033272">
                  <a:extLst>
                    <a:ext uri="{9D8B030D-6E8A-4147-A177-3AD203B41FA5}">
                      <a16:colId xmlns:a16="http://schemas.microsoft.com/office/drawing/2014/main" val="3706115225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270869117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420916909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1740588703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538315489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43984357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643513619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107377815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525625044"/>
                    </a:ext>
                  </a:extLst>
                </a:gridCol>
              </a:tblGrid>
              <a:tr h="222577">
                <a:tc gridSpan="11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Gini with respect to FPD10 (Model trained on FSPD30)</a:t>
                      </a:r>
                      <a:endParaRPr lang="en-IN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3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300589"/>
                  </a:ext>
                </a:extLst>
              </a:tr>
              <a:tr h="42040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Cash Gamma Trench 3 Stack (Android)</a:t>
                      </a:r>
                      <a:endParaRPr lang="en-IN" sz="13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  <a:b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(2024-01-01 - 2024​-10-31​)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</a:t>
                      </a:r>
                      <a:b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(2024-01-01 - 2024​-10-31​)​​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3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87595"/>
                  </a:ext>
                </a:extLst>
              </a:tr>
              <a:tr h="19011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c_t3g_de_score +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apps_score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c_credo_score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c_t3_tx_score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it-IT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it-IT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0.336066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0.319259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0.312329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0.329435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0.303382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0.260325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0.382293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0.295527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1911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67027D7-4149-D032-FB3F-2BCFDEBC6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83573"/>
              </p:ext>
            </p:extLst>
          </p:nvPr>
        </p:nvGraphicFramePr>
        <p:xfrm>
          <a:off x="4133" y="5902030"/>
          <a:ext cx="12187867" cy="938717"/>
        </p:xfrm>
        <a:graphic>
          <a:graphicData uri="http://schemas.openxmlformats.org/drawingml/2006/table">
            <a:tbl>
              <a:tblPr/>
              <a:tblGrid>
                <a:gridCol w="3141267">
                  <a:extLst>
                    <a:ext uri="{9D8B030D-6E8A-4147-A177-3AD203B41FA5}">
                      <a16:colId xmlns:a16="http://schemas.microsoft.com/office/drawing/2014/main" val="1402228209"/>
                    </a:ext>
                  </a:extLst>
                </a:gridCol>
                <a:gridCol w="462072">
                  <a:extLst>
                    <a:ext uri="{9D8B030D-6E8A-4147-A177-3AD203B41FA5}">
                      <a16:colId xmlns:a16="http://schemas.microsoft.com/office/drawing/2014/main" val="4108574308"/>
                    </a:ext>
                  </a:extLst>
                </a:gridCol>
                <a:gridCol w="462072">
                  <a:extLst>
                    <a:ext uri="{9D8B030D-6E8A-4147-A177-3AD203B41FA5}">
                      <a16:colId xmlns:a16="http://schemas.microsoft.com/office/drawing/2014/main" val="2187568289"/>
                    </a:ext>
                  </a:extLst>
                </a:gridCol>
                <a:gridCol w="510413">
                  <a:extLst>
                    <a:ext uri="{9D8B030D-6E8A-4147-A177-3AD203B41FA5}">
                      <a16:colId xmlns:a16="http://schemas.microsoft.com/office/drawing/2014/main" val="3321297144"/>
                    </a:ext>
                  </a:extLst>
                </a:gridCol>
                <a:gridCol w="462072">
                  <a:extLst>
                    <a:ext uri="{9D8B030D-6E8A-4147-A177-3AD203B41FA5}">
                      <a16:colId xmlns:a16="http://schemas.microsoft.com/office/drawing/2014/main" val="1703083828"/>
                    </a:ext>
                  </a:extLst>
                </a:gridCol>
                <a:gridCol w="524383">
                  <a:extLst>
                    <a:ext uri="{9D8B030D-6E8A-4147-A177-3AD203B41FA5}">
                      <a16:colId xmlns:a16="http://schemas.microsoft.com/office/drawing/2014/main" val="2261746827"/>
                    </a:ext>
                  </a:extLst>
                </a:gridCol>
                <a:gridCol w="462072">
                  <a:extLst>
                    <a:ext uri="{9D8B030D-6E8A-4147-A177-3AD203B41FA5}">
                      <a16:colId xmlns:a16="http://schemas.microsoft.com/office/drawing/2014/main" val="287289835"/>
                    </a:ext>
                  </a:extLst>
                </a:gridCol>
                <a:gridCol w="462072">
                  <a:extLst>
                    <a:ext uri="{9D8B030D-6E8A-4147-A177-3AD203B41FA5}">
                      <a16:colId xmlns:a16="http://schemas.microsoft.com/office/drawing/2014/main" val="561764086"/>
                    </a:ext>
                  </a:extLst>
                </a:gridCol>
                <a:gridCol w="462072">
                  <a:extLst>
                    <a:ext uri="{9D8B030D-6E8A-4147-A177-3AD203B41FA5}">
                      <a16:colId xmlns:a16="http://schemas.microsoft.com/office/drawing/2014/main" val="1205643969"/>
                    </a:ext>
                  </a:extLst>
                </a:gridCol>
                <a:gridCol w="462072">
                  <a:extLst>
                    <a:ext uri="{9D8B030D-6E8A-4147-A177-3AD203B41FA5}">
                      <a16:colId xmlns:a16="http://schemas.microsoft.com/office/drawing/2014/main" val="806903857"/>
                    </a:ext>
                  </a:extLst>
                </a:gridCol>
                <a:gridCol w="462072">
                  <a:extLst>
                    <a:ext uri="{9D8B030D-6E8A-4147-A177-3AD203B41FA5}">
                      <a16:colId xmlns:a16="http://schemas.microsoft.com/office/drawing/2014/main" val="33205486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7634935"/>
                    </a:ext>
                  </a:extLst>
                </a:gridCol>
                <a:gridCol w="462072">
                  <a:extLst>
                    <a:ext uri="{9D8B030D-6E8A-4147-A177-3AD203B41FA5}">
                      <a16:colId xmlns:a16="http://schemas.microsoft.com/office/drawing/2014/main" val="3897599672"/>
                    </a:ext>
                  </a:extLst>
                </a:gridCol>
                <a:gridCol w="462072">
                  <a:extLst>
                    <a:ext uri="{9D8B030D-6E8A-4147-A177-3AD203B41FA5}">
                      <a16:colId xmlns:a16="http://schemas.microsoft.com/office/drawing/2014/main" val="3658962523"/>
                    </a:ext>
                  </a:extLst>
                </a:gridCol>
                <a:gridCol w="462072">
                  <a:extLst>
                    <a:ext uri="{9D8B030D-6E8A-4147-A177-3AD203B41FA5}">
                      <a16:colId xmlns:a16="http://schemas.microsoft.com/office/drawing/2014/main" val="3364443707"/>
                    </a:ext>
                  </a:extLst>
                </a:gridCol>
                <a:gridCol w="510413">
                  <a:extLst>
                    <a:ext uri="{9D8B030D-6E8A-4147-A177-3AD203B41FA5}">
                      <a16:colId xmlns:a16="http://schemas.microsoft.com/office/drawing/2014/main" val="4165640811"/>
                    </a:ext>
                  </a:extLst>
                </a:gridCol>
                <a:gridCol w="462072">
                  <a:extLst>
                    <a:ext uri="{9D8B030D-6E8A-4147-A177-3AD203B41FA5}">
                      <a16:colId xmlns:a16="http://schemas.microsoft.com/office/drawing/2014/main" val="221188797"/>
                    </a:ext>
                  </a:extLst>
                </a:gridCol>
                <a:gridCol w="524383">
                  <a:extLst>
                    <a:ext uri="{9D8B030D-6E8A-4147-A177-3AD203B41FA5}">
                      <a16:colId xmlns:a16="http://schemas.microsoft.com/office/drawing/2014/main" val="2536232587"/>
                    </a:ext>
                  </a:extLst>
                </a:gridCol>
                <a:gridCol w="462072">
                  <a:extLst>
                    <a:ext uri="{9D8B030D-6E8A-4147-A177-3AD203B41FA5}">
                      <a16:colId xmlns:a16="http://schemas.microsoft.com/office/drawing/2014/main" val="2138276815"/>
                    </a:ext>
                  </a:extLst>
                </a:gridCol>
                <a:gridCol w="462072">
                  <a:extLst>
                    <a:ext uri="{9D8B030D-6E8A-4147-A177-3AD203B41FA5}">
                      <a16:colId xmlns:a16="http://schemas.microsoft.com/office/drawing/2014/main" val="1693906348"/>
                    </a:ext>
                  </a:extLst>
                </a:gridCol>
              </a:tblGrid>
              <a:tr h="288102">
                <a:tc gridSpan="20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MoM Avg. 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200" b="1" i="0" u="none" strike="noStrike">
                        <a:solidFill>
                          <a:srgbClr val="20212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608008"/>
                  </a:ext>
                </a:extLst>
              </a:tr>
              <a:tr h="27850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Cash Gamma Trench 3 Stack (Android)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Jan’24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Feb’24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Mar’24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Apr’24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May’24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Jun’24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Jul’24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Aug’24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Sep’24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Oct’24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Nov’24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Dec’24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Jan’25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Feb’25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Mar’25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Apr’25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May’25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Jun’25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202124"/>
                          </a:solidFill>
                          <a:effectLst/>
                          <a:latin typeface="Calibri" panose="020F0502020204030204" pitchFamily="34" charset="0"/>
                        </a:rPr>
                        <a:t>Jul’25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082200"/>
                  </a:ext>
                </a:extLst>
              </a:tr>
              <a:tr h="33562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c_t3g_de_score +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apps_score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c_credo_score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c_t3_tx_score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0.4295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0.4350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0.4548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0.4520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0.4309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0.4397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0.4824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0.5101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0.4686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0.4701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0.4690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0.4657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0.5095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0.4866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0.4756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0.4635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0.4626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0.4605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0.4635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484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30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85E29A-358E-F865-7068-9BB99CDF33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6E68C1-1703-73CF-D4D8-D10C9607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r-Latn-R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1EF7E-A717-2F60-65EA-522DDC724E9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​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01F4EF96-D230-0505-B825-D55DEAD4B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36147"/>
            <a:ext cx="3973283" cy="1374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262F3C-E8F8-3342-CA6A-355CE7891986}"/>
              </a:ext>
            </a:extLst>
          </p:cNvPr>
          <p:cNvSpPr txBox="1"/>
          <p:nvPr/>
        </p:nvSpPr>
        <p:spPr>
          <a:xfrm>
            <a:off x="3287179" y="1161824"/>
            <a:ext cx="561369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THANK YOU!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CC40F-4CB6-3B03-9F7A-7EC060E48F78}"/>
              </a:ext>
            </a:extLst>
          </p:cNvPr>
          <p:cNvSpPr txBox="1"/>
          <p:nvPr/>
        </p:nvSpPr>
        <p:spPr>
          <a:xfrm>
            <a:off x="4360075" y="3277609"/>
            <a:ext cx="3464886" cy="5847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Questions?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T"/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9F7BE9-5DE8-7366-47E1-FDCDFCD861DC}"/>
              </a:ext>
            </a:extLst>
          </p:cNvPr>
          <p:cNvSpPr/>
          <p:nvPr/>
        </p:nvSpPr>
        <p:spPr>
          <a:xfrm>
            <a:off x="0" y="4870173"/>
            <a:ext cx="12192000" cy="1987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E85B0D6F-9198-085C-1638-D57BAF113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61547"/>
            <a:ext cx="3973283" cy="1374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63649A-E7C1-731C-965D-931D10C7C5F5}"/>
              </a:ext>
            </a:extLst>
          </p:cNvPr>
          <p:cNvSpPr txBox="1"/>
          <p:nvPr/>
        </p:nvSpPr>
        <p:spPr>
          <a:xfrm>
            <a:off x="4329594" y="5948673"/>
            <a:ext cx="39647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err="1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tonikbank.com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08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Toni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85AFF"/>
      </a:accent1>
      <a:accent2>
        <a:srgbClr val="F7F2A4"/>
      </a:accent2>
      <a:accent3>
        <a:srgbClr val="FFCCD6"/>
      </a:accent3>
      <a:accent4>
        <a:srgbClr val="C9ECFF"/>
      </a:accent4>
      <a:accent5>
        <a:srgbClr val="C7F3C6"/>
      </a:accent5>
      <a:accent6>
        <a:srgbClr val="D3C9FF"/>
      </a:accent6>
      <a:hlink>
        <a:srgbClr val="785AFF"/>
      </a:hlink>
      <a:folHlink>
        <a:srgbClr val="785AFF"/>
      </a:folHlink>
    </a:clrScheme>
    <a:fontScheme name="Tonik">
      <a:majorFont>
        <a:latin typeface="Univers LT"/>
        <a:ea typeface=""/>
        <a:cs typeface=""/>
      </a:majorFont>
      <a:minorFont>
        <a:latin typeface="Univers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DB PRESENTATION Tenod Portfolio" id="{19DCB347-E421-4AE0-8790-A5E8FE2205FF}" vid="{8CDB839D-8AEE-47C5-B92E-E375D2778C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2264</Words>
  <Application>Microsoft Office PowerPoint</Application>
  <PresentationFormat>Widescreen</PresentationFormat>
  <Paragraphs>815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Univers</vt:lpstr>
      <vt:lpstr>Univers LT</vt:lpstr>
      <vt:lpstr>Wingdings</vt:lpstr>
      <vt:lpstr>Office Theme</vt:lpstr>
      <vt:lpstr>1_Office Theme</vt:lpstr>
      <vt:lpstr>Cash Gamma Stack Model</vt:lpstr>
      <vt:lpstr>Cash Gamma Trench 1 Stack (IOS)</vt:lpstr>
      <vt:lpstr>Cash Gamma Trench 1 Stack (Android)</vt:lpstr>
      <vt:lpstr>Cash Gamma Trench 2 Stack (IOS)</vt:lpstr>
      <vt:lpstr>Cash Gamma Trench 2 Stack (Android)</vt:lpstr>
      <vt:lpstr>Cash Gamma Trench 3 Stack (IOS)</vt:lpstr>
      <vt:lpstr>Cash Gamma Trench 3 Stack (Android)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Sowndarya</dc:creator>
  <cp:lastModifiedBy>Bhuvanesh</cp:lastModifiedBy>
  <cp:revision>2</cp:revision>
  <dcterms:created xsi:type="dcterms:W3CDTF">2025-08-13T10:50:14Z</dcterms:created>
  <dcterms:modified xsi:type="dcterms:W3CDTF">2025-08-22T13:19:21Z</dcterms:modified>
</cp:coreProperties>
</file>