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498" r:id="rId5"/>
    <p:sldId id="256" r:id="rId6"/>
    <p:sldId id="257" r:id="rId7"/>
    <p:sldId id="660" r:id="rId8"/>
    <p:sldId id="258" r:id="rId9"/>
    <p:sldId id="261" r:id="rId10"/>
    <p:sldId id="259" r:id="rId11"/>
    <p:sldId id="658" r:id="rId12"/>
    <p:sldId id="260" r:id="rId13"/>
    <p:sldId id="662" r:id="rId14"/>
    <p:sldId id="262" r:id="rId15"/>
    <p:sldId id="263" r:id="rId16"/>
    <p:sldId id="659" r:id="rId17"/>
    <p:sldId id="264" r:id="rId18"/>
    <p:sldId id="661" r:id="rId19"/>
    <p:sldId id="6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FF"/>
    <a:srgbClr val="FF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49A14-CD78-CF31-4784-6DFED8C3A4FA}" v="138" dt="2025-09-03T09:00:06.2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6A65978-4E04-D469-DA4D-5F2B69C22871}"/>
    <pc:docChg chg="modSld">
      <pc:chgData name="" userId="" providerId="" clId="Web-{16A65978-4E04-D469-DA4D-5F2B69C22871}" dt="2025-09-01T05:23:28.474" v="1"/>
      <pc:docMkLst>
        <pc:docMk/>
      </pc:docMkLst>
      <pc:sldChg chg="modSp">
        <pc:chgData name="" userId="" providerId="" clId="Web-{16A65978-4E04-D469-DA4D-5F2B69C22871}" dt="2025-09-01T05:23:28.474" v="1"/>
        <pc:sldMkLst>
          <pc:docMk/>
          <pc:sldMk cId="2356500758" sldId="660"/>
        </pc:sldMkLst>
        <pc:graphicFrameChg chg="mod modGraphic">
          <ac:chgData name="" userId="" providerId="" clId="Web-{16A65978-4E04-D469-DA4D-5F2B69C22871}" dt="2025-09-01T05:23:28.474" v="1"/>
          <ac:graphicFrameMkLst>
            <pc:docMk/>
            <pc:sldMk cId="2356500758" sldId="660"/>
            <ac:graphicFrameMk id="5" creationId="{74D98017-03BA-2C7F-894E-553A639EE970}"/>
          </ac:graphicFrameMkLst>
        </pc:graphicFrameChg>
      </pc:sldChg>
    </pc:docChg>
  </pc:docChgLst>
  <pc:docChgLst>
    <pc:chgData name="Guest User" userId="S::urn:spo:tenantanon#2fe6762b-2c15-4a41-9779-d487e594fbaf::" providerId="AD" clId="Web-{16A65978-4E04-D469-DA4D-5F2B69C22871}"/>
    <pc:docChg chg="modSld">
      <pc:chgData name="Guest User" userId="S::urn:spo:tenantanon#2fe6762b-2c15-4a41-9779-d487e594fbaf::" providerId="AD" clId="Web-{16A65978-4E04-D469-DA4D-5F2B69C22871}" dt="2025-09-01T05:24:17.538" v="9"/>
      <pc:docMkLst>
        <pc:docMk/>
      </pc:docMkLst>
      <pc:sldChg chg="modSp">
        <pc:chgData name="Guest User" userId="S::urn:spo:tenantanon#2fe6762b-2c15-4a41-9779-d487e594fbaf::" providerId="AD" clId="Web-{16A65978-4E04-D469-DA4D-5F2B69C22871}" dt="2025-09-01T05:23:38.005" v="1"/>
        <pc:sldMkLst>
          <pc:docMk/>
          <pc:sldMk cId="4077271103" sldId="258"/>
        </pc:sldMkLst>
        <pc:graphicFrameChg chg="mod modGraphic">
          <ac:chgData name="Guest User" userId="S::urn:spo:tenantanon#2fe6762b-2c15-4a41-9779-d487e594fbaf::" providerId="AD" clId="Web-{16A65978-4E04-D469-DA4D-5F2B69C22871}" dt="2025-09-01T05:23:38.005" v="1"/>
          <ac:graphicFrameMkLst>
            <pc:docMk/>
            <pc:sldMk cId="4077271103" sldId="258"/>
            <ac:graphicFrameMk id="5" creationId="{05D87FE1-E5AF-B860-56EB-E62BDF3A578C}"/>
          </ac:graphicFrameMkLst>
        </pc:graphicFrameChg>
      </pc:sldChg>
      <pc:sldChg chg="modSp">
        <pc:chgData name="Guest User" userId="S::urn:spo:tenantanon#2fe6762b-2c15-4a41-9779-d487e594fbaf::" providerId="AD" clId="Web-{16A65978-4E04-D469-DA4D-5F2B69C22871}" dt="2025-09-01T05:23:43.787" v="3"/>
        <pc:sldMkLst>
          <pc:docMk/>
          <pc:sldMk cId="1726182566" sldId="658"/>
        </pc:sldMkLst>
        <pc:graphicFrameChg chg="mod modGraphic">
          <ac:chgData name="Guest User" userId="S::urn:spo:tenantanon#2fe6762b-2c15-4a41-9779-d487e594fbaf::" providerId="AD" clId="Web-{16A65978-4E04-D469-DA4D-5F2B69C22871}" dt="2025-09-01T05:23:43.787" v="3"/>
          <ac:graphicFrameMkLst>
            <pc:docMk/>
            <pc:sldMk cId="1726182566" sldId="658"/>
            <ac:graphicFrameMk id="5" creationId="{CD2B4AA5-4CD9-EA12-21E8-BF34B02F589C}"/>
          </ac:graphicFrameMkLst>
        </pc:graphicFrameChg>
      </pc:sldChg>
      <pc:sldChg chg="modSp">
        <pc:chgData name="Guest User" userId="S::urn:spo:tenantanon#2fe6762b-2c15-4a41-9779-d487e594fbaf::" providerId="AD" clId="Web-{16A65978-4E04-D469-DA4D-5F2B69C22871}" dt="2025-09-01T05:24:10.803" v="7"/>
        <pc:sldMkLst>
          <pc:docMk/>
          <pc:sldMk cId="1868522159" sldId="659"/>
        </pc:sldMkLst>
        <pc:graphicFrameChg chg="mod modGraphic">
          <ac:chgData name="Guest User" userId="S::urn:spo:tenantanon#2fe6762b-2c15-4a41-9779-d487e594fbaf::" providerId="AD" clId="Web-{16A65978-4E04-D469-DA4D-5F2B69C22871}" dt="2025-09-01T05:24:10.803" v="7"/>
          <ac:graphicFrameMkLst>
            <pc:docMk/>
            <pc:sldMk cId="1868522159" sldId="659"/>
            <ac:graphicFrameMk id="5" creationId="{F5996E78-9951-A97F-491D-516AED4FFB27}"/>
          </ac:graphicFrameMkLst>
        </pc:graphicFrameChg>
      </pc:sldChg>
      <pc:sldChg chg="modSp">
        <pc:chgData name="Guest User" userId="S::urn:spo:tenantanon#2fe6762b-2c15-4a41-9779-d487e594fbaf::" providerId="AD" clId="Web-{16A65978-4E04-D469-DA4D-5F2B69C22871}" dt="2025-09-01T05:24:17.538" v="9"/>
        <pc:sldMkLst>
          <pc:docMk/>
          <pc:sldMk cId="734706032" sldId="661"/>
        </pc:sldMkLst>
        <pc:graphicFrameChg chg="mod modGraphic">
          <ac:chgData name="Guest User" userId="S::urn:spo:tenantanon#2fe6762b-2c15-4a41-9779-d487e594fbaf::" providerId="AD" clId="Web-{16A65978-4E04-D469-DA4D-5F2B69C22871}" dt="2025-09-01T05:24:17.538" v="9"/>
          <ac:graphicFrameMkLst>
            <pc:docMk/>
            <pc:sldMk cId="734706032" sldId="661"/>
            <ac:graphicFrameMk id="5" creationId="{E4ACE29C-2E6E-B92D-104F-EB3EE49558C4}"/>
          </ac:graphicFrameMkLst>
        </pc:graphicFrameChg>
      </pc:sldChg>
      <pc:sldChg chg="modSp">
        <pc:chgData name="Guest User" userId="S::urn:spo:tenantanon#2fe6762b-2c15-4a41-9779-d487e594fbaf::" providerId="AD" clId="Web-{16A65978-4E04-D469-DA4D-5F2B69C22871}" dt="2025-09-01T05:24:02.740" v="5"/>
        <pc:sldMkLst>
          <pc:docMk/>
          <pc:sldMk cId="2789934463" sldId="662"/>
        </pc:sldMkLst>
        <pc:graphicFrameChg chg="mod modGraphic">
          <ac:chgData name="Guest User" userId="S::urn:spo:tenantanon#2fe6762b-2c15-4a41-9779-d487e594fbaf::" providerId="AD" clId="Web-{16A65978-4E04-D469-DA4D-5F2B69C22871}" dt="2025-09-01T05:24:02.740" v="5"/>
          <ac:graphicFrameMkLst>
            <pc:docMk/>
            <pc:sldMk cId="2789934463" sldId="662"/>
            <ac:graphicFrameMk id="5" creationId="{FE2311D5-8C28-5AD0-EA36-3F6B9540009F}"/>
          </ac:graphicFrameMkLst>
        </pc:graphicFrameChg>
      </pc:sldChg>
    </pc:docChg>
  </pc:docChgLst>
  <pc:docChgLst>
    <pc:chgData name="Pradeepa P" userId="S::pparameshvaran@tonikbank.com::ba3c13e9-ce31-4e98-8655-9daa7e0bceff" providerId="AD" clId="Web-{18549A14-CD78-CF31-4784-6DFED8C3A4FA}"/>
    <pc:docChg chg="modSld">
      <pc:chgData name="Pradeepa P" userId="S::pparameshvaran@tonikbank.com::ba3c13e9-ce31-4e98-8655-9daa7e0bceff" providerId="AD" clId="Web-{18549A14-CD78-CF31-4784-6DFED8C3A4FA}" dt="2025-09-03T09:00:05.293" v="14"/>
      <pc:docMkLst>
        <pc:docMk/>
      </pc:docMkLst>
      <pc:sldChg chg="modSp">
        <pc:chgData name="Pradeepa P" userId="S::pparameshvaran@tonikbank.com::ba3c13e9-ce31-4e98-8655-9daa7e0bceff" providerId="AD" clId="Web-{18549A14-CD78-CF31-4784-6DFED8C3A4FA}" dt="2025-09-03T08:59:57.605" v="8"/>
        <pc:sldMkLst>
          <pc:docMk/>
          <pc:sldMk cId="1191903466" sldId="257"/>
        </pc:sldMkLst>
        <pc:graphicFrameChg chg="mod modGraphic">
          <ac:chgData name="Pradeepa P" userId="S::pparameshvaran@tonikbank.com::ba3c13e9-ce31-4e98-8655-9daa7e0bceff" providerId="AD" clId="Web-{18549A14-CD78-CF31-4784-6DFED8C3A4FA}" dt="2025-09-03T08:59:57.605" v="8"/>
          <ac:graphicFrameMkLst>
            <pc:docMk/>
            <pc:sldMk cId="1191903466" sldId="257"/>
            <ac:graphicFrameMk id="6" creationId="{5B46B17D-466B-7C52-16E9-3E919B9940F6}"/>
          </ac:graphicFrameMkLst>
        </pc:graphicFrameChg>
      </pc:sldChg>
      <pc:sldChg chg="modSp">
        <pc:chgData name="Pradeepa P" userId="S::pparameshvaran@tonikbank.com::ba3c13e9-ce31-4e98-8655-9daa7e0bceff" providerId="AD" clId="Web-{18549A14-CD78-CF31-4784-6DFED8C3A4FA}" dt="2025-09-03T09:00:05.293" v="14"/>
        <pc:sldMkLst>
          <pc:docMk/>
          <pc:sldMk cId="2356500758" sldId="660"/>
        </pc:sldMkLst>
        <pc:graphicFrameChg chg="mod modGraphic">
          <ac:chgData name="Pradeepa P" userId="S::pparameshvaran@tonikbank.com::ba3c13e9-ce31-4e98-8655-9daa7e0bceff" providerId="AD" clId="Web-{18549A14-CD78-CF31-4784-6DFED8C3A4FA}" dt="2025-09-03T09:00:05.293" v="14"/>
          <ac:graphicFrameMkLst>
            <pc:docMk/>
            <pc:sldMk cId="2356500758" sldId="660"/>
            <ac:graphicFrameMk id="5" creationId="{74D98017-03BA-2C7F-894E-553A639EE970}"/>
          </ac:graphicFrameMkLst>
        </pc:graphicFrameChg>
        <pc:graphicFrameChg chg="mod modGraphic">
          <ac:chgData name="Pradeepa P" userId="S::pparameshvaran@tonikbank.com::ba3c13e9-ce31-4e98-8655-9daa7e0bceff" providerId="AD" clId="Web-{18549A14-CD78-CF31-4784-6DFED8C3A4FA}" dt="2025-09-03T09:00:01.152" v="12"/>
          <ac:graphicFrameMkLst>
            <pc:docMk/>
            <pc:sldMk cId="2356500758" sldId="660"/>
            <ac:graphicFrameMk id="7" creationId="{3F6841F2-2AAC-5643-BB8B-15ACF4CB3C8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5A017-9B66-44AC-889E-9749EB724E83}" type="datetimeFigureOut">
              <a:t>9/3/2025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21931-BB83-466A-AFF5-9142674A4AD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13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21931-BB83-466A-AFF5-9142674A4AD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889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C5F7-71A7-6CD3-BB3B-CFD42F147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F6FEF-3708-42D6-1D51-7D7248DB2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B5018-9D9A-670B-56F6-9A9A9BAA4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38699-D4FF-7C17-9034-8F44B8329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15B9-E761-9533-6586-875449C8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357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2A7-7E87-04E5-953A-BD73785C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5781F-E3A8-3A2E-A24C-BB8ECE2E9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8A5C8-2786-5D3A-82B1-1DA80CB0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1E297-E208-49A6-1210-6CB4461F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11303-D608-111C-CDC4-A63C11C57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891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28CE3-4932-4404-9956-E1A1FB244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F936A-2257-7A81-86C7-A40D97AB3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8CDA5-DF09-0E41-794B-750C1996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4E895-2E9D-C954-A83D-2BE755E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B1D5F-A6EA-8480-3983-AB34C9CE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828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302125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D450-869A-158D-9321-5A884149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7D01C-3593-11FB-2887-035D602D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4F752-4487-C5BD-8D8D-657DADB8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C8BE0-85BF-6B2D-9B91-A17123A0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E9316-C31B-4729-5466-686C8861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35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168E-32D2-28BD-1AC4-ED20BE051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CE507-51B5-15C7-A4BE-CC4A37EC0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7B0C0-E238-19B9-93A0-76BD2BE4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78CED-FDCB-CC27-7CF3-4197EB009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E4C7-AA68-B36A-0869-2925DDCC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95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34E9-2E7E-764B-DA16-DFB55BC0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45E3E-9DDE-12DD-3146-93C5D9684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51B39-FA5B-C49D-A4DB-2AC2B3A3D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B5C13-ADE6-0D23-1946-22E11B26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F7A78-8E64-1CB4-E8F9-0F10645A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EC728-1016-FFAE-4600-4790ECBF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56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24A5-8B4E-1932-8F15-7B563A0F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4287C-B7FD-C246-6863-425339CC7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CBD87-EFE8-10DB-E976-26F1F3599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84B68C-B3B6-EBC2-F3DC-801DD238F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0AE95-1F74-8955-3DB1-13FBB5EC8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69ACC-9CB8-F207-C2A8-CF24E3B8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0E088-BFE4-4304-3A47-940F2203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7A32A-2859-5F22-4EEA-21FF90B3B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29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9C63-5B00-96DA-7847-86D505E7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9E3B91-AB8C-A267-32D7-B2B2A767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DC9BB-606B-D3FA-272A-1F5AA951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E6D21-9379-37C8-42E1-409A174F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36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C9E4A-E8A4-3A03-0696-CEE69FB76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8FAA6-35EE-1B0C-AEB8-F72B0134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8190D-D3B7-FD14-215C-75EB6741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74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9F57-EE81-95CA-9E36-A5613634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80CE-88C1-3438-525A-AECB9A99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88231-FE9A-ACCB-61D7-80129E135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FC887-C3AD-2888-EC87-6A566D41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30C2A-5D37-BBCE-4062-D900F79B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61020-A685-55B2-11CC-8317FA0F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56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428F-F544-B8F2-7A7F-61E90F11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84ED6-354B-AF87-9C7A-A639D5ACF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EA338-8357-3824-ACAF-32CB0D5D9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2283EB-1BC8-D869-6D8F-6591D2CF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D9741-0E86-408E-AB80-3DB40319916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10F6A-CAD8-9651-3DF9-D6D34893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F4A0D-5AB7-9177-C30D-6DE4266D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17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65826-AB63-F57F-154C-7975DB15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39CB2-E909-AEA6-9702-AB28C87D9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3CC79-BB83-52D7-3414-B08F31F97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D9741-0E86-408E-AB80-3DB403199163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C8B8B-5F8D-6DD5-EC2B-6A349162F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5CB3E-AAE0-A128-B243-9EA0EC904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DCF5BD-55E7-4E68-B8CD-E90923F69B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13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 fontScale="90000"/>
          </a:bodyPr>
          <a:lstStyle/>
          <a:p>
            <a:r>
              <a:rPr lang="en-US"/>
              <a:t>Cash Alpha Stack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2610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/>
              <a:t>Presented by:</a:t>
            </a:r>
          </a:p>
          <a:p>
            <a:r>
              <a:rPr lang="en-PH" b="1"/>
              <a:t>Data Science</a:t>
            </a:r>
            <a:endParaRPr lang="en-PH" sz="1800" b="1" spc="20"/>
          </a:p>
          <a:p>
            <a:endParaRPr lang="en-PH"/>
          </a:p>
          <a:p>
            <a:endParaRPr lang="en-PH" sz="2000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853924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29 </a:t>
            </a:r>
            <a:r>
              <a:rPr lang="en-US" b="1" err="1"/>
              <a:t>th</a:t>
            </a:r>
            <a:r>
              <a:rPr lang="en-US" b="1"/>
              <a:t> Aug 2025</a:t>
            </a:r>
          </a:p>
          <a:p>
            <a:pPr>
              <a:lnSpc>
                <a:spcPct val="113999"/>
              </a:lnSpc>
            </a:pPr>
            <a:endParaRPr lang="en-US"/>
          </a:p>
          <a:p>
            <a:pPr>
              <a:lnSpc>
                <a:spcPct val="113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E5938-7414-7FBD-FFE2-DDD37AF3D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D85EE3-0A45-5620-A34C-2121B57C955C}"/>
              </a:ext>
            </a:extLst>
          </p:cNvPr>
          <p:cNvSpPr txBox="1"/>
          <p:nvPr/>
        </p:nvSpPr>
        <p:spPr>
          <a:xfrm>
            <a:off x="239486" y="98337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2: IOS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2311D5-8C28-5AD0-EA36-3F6B95400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569811"/>
              </p:ext>
            </p:extLst>
          </p:nvPr>
        </p:nvGraphicFramePr>
        <p:xfrm>
          <a:off x="439910" y="1438195"/>
          <a:ext cx="10541373" cy="1410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10977">
                  <a:extLst>
                    <a:ext uri="{9D8B030D-6E8A-4147-A177-3AD203B41FA5}">
                      <a16:colId xmlns:a16="http://schemas.microsoft.com/office/drawing/2014/main" val="1800664006"/>
                    </a:ext>
                  </a:extLst>
                </a:gridCol>
                <a:gridCol w="1105066">
                  <a:extLst>
                    <a:ext uri="{9D8B030D-6E8A-4147-A177-3AD203B41FA5}">
                      <a16:colId xmlns:a16="http://schemas.microsoft.com/office/drawing/2014/main" val="591014408"/>
                    </a:ext>
                  </a:extLst>
                </a:gridCol>
                <a:gridCol w="1105066">
                  <a:extLst>
                    <a:ext uri="{9D8B030D-6E8A-4147-A177-3AD203B41FA5}">
                      <a16:colId xmlns:a16="http://schemas.microsoft.com/office/drawing/2014/main" val="2291651609"/>
                    </a:ext>
                  </a:extLst>
                </a:gridCol>
                <a:gridCol w="1105066">
                  <a:extLst>
                    <a:ext uri="{9D8B030D-6E8A-4147-A177-3AD203B41FA5}">
                      <a16:colId xmlns:a16="http://schemas.microsoft.com/office/drawing/2014/main" val="754231358"/>
                    </a:ext>
                  </a:extLst>
                </a:gridCol>
                <a:gridCol w="1105066">
                  <a:extLst>
                    <a:ext uri="{9D8B030D-6E8A-4147-A177-3AD203B41FA5}">
                      <a16:colId xmlns:a16="http://schemas.microsoft.com/office/drawing/2014/main" val="4218242098"/>
                    </a:ext>
                  </a:extLst>
                </a:gridCol>
                <a:gridCol w="1105066">
                  <a:extLst>
                    <a:ext uri="{9D8B030D-6E8A-4147-A177-3AD203B41FA5}">
                      <a16:colId xmlns:a16="http://schemas.microsoft.com/office/drawing/2014/main" val="3156048400"/>
                    </a:ext>
                  </a:extLst>
                </a:gridCol>
                <a:gridCol w="1105066">
                  <a:extLst>
                    <a:ext uri="{9D8B030D-6E8A-4147-A177-3AD203B41FA5}">
                      <a16:colId xmlns:a16="http://schemas.microsoft.com/office/drawing/2014/main" val="1379809097"/>
                    </a:ext>
                  </a:extLst>
                </a:gridCol>
              </a:tblGrid>
              <a:tr h="191053">
                <a:tc gridSpan="7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FSPD30)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86413"/>
                  </a:ext>
                </a:extLst>
              </a:tr>
              <a:tr h="42931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IN" sz="11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Alpha Trench 2 Stack (IOS)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200">
                          <a:effectLst/>
                          <a:latin typeface="Calibri"/>
                        </a:rPr>
                      </a:b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 </a:t>
                      </a:r>
                      <a:br>
                        <a:rPr lang="en-IN" sz="1200">
                          <a:effectLst/>
                          <a:latin typeface="Calibri"/>
                        </a:rPr>
                      </a:b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740263"/>
                  </a:ext>
                </a:extLst>
              </a:tr>
              <a:tr h="48119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c_credo_score + ca_demo_score + tx_c_transaction_score_t2 + ca_cic_score</a:t>
                      </a:r>
                    </a:p>
                    <a:p>
                      <a:pPr lvl="0">
                        <a:lnSpc>
                          <a:spcPts val="1425"/>
                        </a:lnSpc>
                        <a:buNone/>
                      </a:pPr>
                      <a:endParaRPr lang="it-IT" sz="1200">
                        <a:effectLst/>
                        <a:latin typeface="Calibri"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0.544068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0.446022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0.342997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0.434858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631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45DDDB-DE98-00EB-9461-3FA36E88D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774162"/>
              </p:ext>
            </p:extLst>
          </p:nvPr>
        </p:nvGraphicFramePr>
        <p:xfrm>
          <a:off x="439910" y="4160769"/>
          <a:ext cx="11113714" cy="12590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2564">
                  <a:extLst>
                    <a:ext uri="{9D8B030D-6E8A-4147-A177-3AD203B41FA5}">
                      <a16:colId xmlns:a16="http://schemas.microsoft.com/office/drawing/2014/main" val="3783511861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291865295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378714098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756623522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508044873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4676001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8594182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279240689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174215457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585696016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37813719"/>
                    </a:ext>
                  </a:extLst>
                </a:gridCol>
              </a:tblGrid>
              <a:tr h="346946">
                <a:tc gridSpan="1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MoM Avg. Score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31979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Alpha Trench 2 Stack (IOS)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2024-10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2025-07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43341"/>
                  </a:ext>
                </a:extLst>
              </a:tr>
              <a:tr h="29391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c_credo_score + ca_demo_score + tx_c_transaction_score_t2 + ca_cic_score</a:t>
                      </a:r>
                    </a:p>
                    <a:p>
                      <a:pPr lvl="0">
                        <a:lnSpc>
                          <a:spcPts val="1350"/>
                        </a:lnSpc>
                        <a:buNone/>
                      </a:pPr>
                      <a:endParaRPr lang="it-IT" sz="1400" b="0" i="0" u="none" strike="noStrike" noProof="0" err="1">
                        <a:solidFill>
                          <a:srgbClr val="202124"/>
                        </a:solidFill>
                        <a:effectLst/>
                        <a:latin typeface="Segoe U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0.49501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0.48782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0.45456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0.43062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0.43627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0.44059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0.43518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0.43170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0.43883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0.41763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0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934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2E88A-5E21-C36F-58C8-E6B2597B3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70C9D-F5F6-0E4B-798C-1DC4DB9275F2}"/>
              </a:ext>
            </a:extLst>
          </p:cNvPr>
          <p:cNvSpPr txBox="1"/>
          <p:nvPr/>
        </p:nvSpPr>
        <p:spPr>
          <a:xfrm>
            <a:off x="4561114" y="290648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3</a:t>
            </a:r>
          </a:p>
        </p:txBody>
      </p:sp>
    </p:spTree>
    <p:extLst>
      <p:ext uri="{BB962C8B-B14F-4D97-AF65-F5344CB8AC3E}">
        <p14:creationId xmlns:p14="http://schemas.microsoft.com/office/powerpoint/2010/main" val="3598791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F332E7-2B29-E733-DCB9-20FEFCABB180}"/>
              </a:ext>
            </a:extLst>
          </p:cNvPr>
          <p:cNvSpPr txBox="1"/>
          <p:nvPr/>
        </p:nvSpPr>
        <p:spPr>
          <a:xfrm>
            <a:off x="489857" y="0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3: Android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A1F656-74A4-5540-1C24-5C070163D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71131"/>
              </p:ext>
            </p:extLst>
          </p:nvPr>
        </p:nvGraphicFramePr>
        <p:xfrm>
          <a:off x="489857" y="646331"/>
          <a:ext cx="11212286" cy="6135869"/>
        </p:xfrm>
        <a:graphic>
          <a:graphicData uri="http://schemas.openxmlformats.org/drawingml/2006/table">
            <a:tbl>
              <a:tblPr/>
              <a:tblGrid>
                <a:gridCol w="4924235">
                  <a:extLst>
                    <a:ext uri="{9D8B030D-6E8A-4147-A177-3AD203B41FA5}">
                      <a16:colId xmlns:a16="http://schemas.microsoft.com/office/drawing/2014/main" val="4018048741"/>
                    </a:ext>
                  </a:extLst>
                </a:gridCol>
                <a:gridCol w="1665550">
                  <a:extLst>
                    <a:ext uri="{9D8B030D-6E8A-4147-A177-3AD203B41FA5}">
                      <a16:colId xmlns:a16="http://schemas.microsoft.com/office/drawing/2014/main" val="2173700893"/>
                    </a:ext>
                  </a:extLst>
                </a:gridCol>
                <a:gridCol w="1472442">
                  <a:extLst>
                    <a:ext uri="{9D8B030D-6E8A-4147-A177-3AD203B41FA5}">
                      <a16:colId xmlns:a16="http://schemas.microsoft.com/office/drawing/2014/main" val="2808904838"/>
                    </a:ext>
                  </a:extLst>
                </a:gridCol>
                <a:gridCol w="1520719">
                  <a:extLst>
                    <a:ext uri="{9D8B030D-6E8A-4147-A177-3AD203B41FA5}">
                      <a16:colId xmlns:a16="http://schemas.microsoft.com/office/drawing/2014/main" val="423319039"/>
                    </a:ext>
                  </a:extLst>
                </a:gridCol>
                <a:gridCol w="1629340">
                  <a:extLst>
                    <a:ext uri="{9D8B030D-6E8A-4147-A177-3AD203B41FA5}">
                      <a16:colId xmlns:a16="http://schemas.microsoft.com/office/drawing/2014/main" val="3034350981"/>
                    </a:ext>
                  </a:extLst>
                </a:gridCol>
              </a:tblGrid>
              <a:tr h="239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gini_train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gini_val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gini_test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gini_oot1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511058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0.1593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0.3121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0.2769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0.1672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514037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0.2392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6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0.1718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0.0792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0.3581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6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547436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apps_score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0.3590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0.2396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BA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0.1511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8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0.3011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16400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c_t3_tx_score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0.2081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A5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0.2318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4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0.2317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D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0.3381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82245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ca_cic_score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0.2298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1B1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0.2135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7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0.2336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0.2823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66814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0.2821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0.3577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0.2094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0.3641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9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448318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apps_score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0.3711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0.3157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0.1995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0.3086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7597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c_t3_tx_score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0.2524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BDD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0.3595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E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0.3205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0B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0.3253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918810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ca_cic_score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0.2805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0.4189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0.3334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1A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0.3416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3202900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apps_score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0.3987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9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0.2366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8D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0.1563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CD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0.3821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6850725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c_t3_tx_score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0.3038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A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0.2396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BAD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0.2143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1F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0.4569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3287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ca_cic_score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0.2885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1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0.2192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9AB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0.1936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3D4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0.3951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529564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apps_score</a:t>
                      </a: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+ c_t3_tx_score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0.4133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4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0.3385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1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0.2445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0.3422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397171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apps_score + ca_cic_score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0.4037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2C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0.3085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0.1990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7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0.3865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4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414865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c_t3_tx_score + ca_cic_score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0.3063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0.2486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0E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0.3080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EC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0.4116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8458349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apps_score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0.4130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0.3145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0.2068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CE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0.3988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517250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c_t3_tx_score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0.3265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0.3907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9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0.3061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1C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0.4593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7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005696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ca_cic_score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0.3261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6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0.4033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48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0.2929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0.4369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9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078619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apps_score + c_t3_tx_score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0.4199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AA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0.3985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C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0.2768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0.3533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4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183502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apps_score + ca_cic_score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0.4159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0B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0.3763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1B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0.2548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0.4021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245574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c_t3_tx_score + ca_cic_score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0.3348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0.3877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EA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0.3810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0.4244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581686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apps_score + c_t3_tx_score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0.4372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19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0.3103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C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0.2341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0.4229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852272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apps_score + ca_cic_score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0.4182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D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0.2816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8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0.1984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7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0.4303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3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174124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c_t3_tx_score + ca_cic_score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0.3415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0.2432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CD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0.2887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5D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0.4911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8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137376"/>
                  </a:ext>
                </a:extLst>
              </a:tr>
              <a:tr h="21492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apps_score</a:t>
                      </a:r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+ c_t3_tx_score + </a:t>
                      </a:r>
                      <a:r>
                        <a:rPr lang="fr-FR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ca_cic_score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0.4440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0.3439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E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0.2817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0.4096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361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23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AE851-05EE-91B0-026F-B7AF8A98A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6EE66C-3B1D-7B77-7F79-51ECCAD1CFA7}"/>
              </a:ext>
            </a:extLst>
          </p:cNvPr>
          <p:cNvSpPr txBox="1"/>
          <p:nvPr/>
        </p:nvSpPr>
        <p:spPr>
          <a:xfrm>
            <a:off x="555171" y="337457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3: Android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996E78-9951-A97F-491D-516AED4FF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02101"/>
              </p:ext>
            </p:extLst>
          </p:nvPr>
        </p:nvGraphicFramePr>
        <p:xfrm>
          <a:off x="539143" y="3262487"/>
          <a:ext cx="10680547" cy="14158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62611">
                  <a:extLst>
                    <a:ext uri="{9D8B030D-6E8A-4147-A177-3AD203B41FA5}">
                      <a16:colId xmlns:a16="http://schemas.microsoft.com/office/drawing/2014/main" val="1800664006"/>
                    </a:ext>
                  </a:extLst>
                </a:gridCol>
                <a:gridCol w="1119656">
                  <a:extLst>
                    <a:ext uri="{9D8B030D-6E8A-4147-A177-3AD203B41FA5}">
                      <a16:colId xmlns:a16="http://schemas.microsoft.com/office/drawing/2014/main" val="591014408"/>
                    </a:ext>
                  </a:extLst>
                </a:gridCol>
                <a:gridCol w="1119656">
                  <a:extLst>
                    <a:ext uri="{9D8B030D-6E8A-4147-A177-3AD203B41FA5}">
                      <a16:colId xmlns:a16="http://schemas.microsoft.com/office/drawing/2014/main" val="2291651609"/>
                    </a:ext>
                  </a:extLst>
                </a:gridCol>
                <a:gridCol w="1119656">
                  <a:extLst>
                    <a:ext uri="{9D8B030D-6E8A-4147-A177-3AD203B41FA5}">
                      <a16:colId xmlns:a16="http://schemas.microsoft.com/office/drawing/2014/main" val="754231358"/>
                    </a:ext>
                  </a:extLst>
                </a:gridCol>
                <a:gridCol w="1119656">
                  <a:extLst>
                    <a:ext uri="{9D8B030D-6E8A-4147-A177-3AD203B41FA5}">
                      <a16:colId xmlns:a16="http://schemas.microsoft.com/office/drawing/2014/main" val="4218242098"/>
                    </a:ext>
                  </a:extLst>
                </a:gridCol>
                <a:gridCol w="1119656">
                  <a:extLst>
                    <a:ext uri="{9D8B030D-6E8A-4147-A177-3AD203B41FA5}">
                      <a16:colId xmlns:a16="http://schemas.microsoft.com/office/drawing/2014/main" val="3156048400"/>
                    </a:ext>
                  </a:extLst>
                </a:gridCol>
                <a:gridCol w="1119656">
                  <a:extLst>
                    <a:ext uri="{9D8B030D-6E8A-4147-A177-3AD203B41FA5}">
                      <a16:colId xmlns:a16="http://schemas.microsoft.com/office/drawing/2014/main" val="1379809097"/>
                    </a:ext>
                  </a:extLst>
                </a:gridCol>
              </a:tblGrid>
              <a:tr h="189404">
                <a:tc gridSpan="7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FSPD30)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86413"/>
                  </a:ext>
                </a:extLst>
              </a:tr>
              <a:tr h="39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IN" sz="11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Alpha Trench 3 Stack (Android)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200">
                          <a:effectLst/>
                          <a:latin typeface="Calibri"/>
                        </a:rPr>
                      </a:b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 </a:t>
                      </a:r>
                      <a:br>
                        <a:rPr lang="en-IN" sz="1200">
                          <a:effectLst/>
                          <a:latin typeface="Calibri"/>
                        </a:rPr>
                      </a:b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740263"/>
                  </a:ext>
                </a:extLst>
              </a:tr>
              <a:tr h="309028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c_credo_score + ca_demo_score + apps_score + c_t3_tx_score + ca_cic_score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200">
                        <a:effectLst/>
                        <a:latin typeface="Calibri"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0.37914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0.32385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0.49586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0.35839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631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395775-28A5-4B16-259D-E88C44A48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813706"/>
              </p:ext>
            </p:extLst>
          </p:nvPr>
        </p:nvGraphicFramePr>
        <p:xfrm>
          <a:off x="539143" y="4996543"/>
          <a:ext cx="11113714" cy="127344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2564">
                  <a:extLst>
                    <a:ext uri="{9D8B030D-6E8A-4147-A177-3AD203B41FA5}">
                      <a16:colId xmlns:a16="http://schemas.microsoft.com/office/drawing/2014/main" val="3783511861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291865295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378714098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756623522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508044873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4676001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8594182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279240689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174215457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585696016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37813719"/>
                    </a:ext>
                  </a:extLst>
                </a:gridCol>
              </a:tblGrid>
              <a:tr h="361353">
                <a:tc gridSpan="1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MoM Avg. Score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31979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Alpha Trench 3 Stack (Android)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2024-10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2025-07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43341"/>
                  </a:ext>
                </a:extLst>
              </a:tr>
              <a:tr h="39678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c_credo_score + ca_demo_score + apps_score + c_t3_tx_score + ca_cic_score</a:t>
                      </a:r>
                    </a:p>
                    <a:p>
                      <a:pPr lvl="0">
                        <a:lnSpc>
                          <a:spcPts val="1350"/>
                        </a:lnSpc>
                        <a:buNone/>
                      </a:pPr>
                      <a:endParaRPr lang="it-IT" sz="1400" b="0" i="0" u="none" strike="noStrike" noProof="0" err="1">
                        <a:solidFill>
                          <a:srgbClr val="202124"/>
                        </a:solidFill>
                        <a:effectLst/>
                        <a:latin typeface="Segoe U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0.145605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0.141952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0.162872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0.14238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0.134042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0.132486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0.132961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0.140448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0.146533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0.195433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0862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744D3B-0AE9-4D17-16D2-8CBE6E88D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95724"/>
              </p:ext>
            </p:extLst>
          </p:nvPr>
        </p:nvGraphicFramePr>
        <p:xfrm>
          <a:off x="555171" y="983789"/>
          <a:ext cx="10526488" cy="2019291"/>
        </p:xfrm>
        <a:graphic>
          <a:graphicData uri="http://schemas.openxmlformats.org/drawingml/2006/table">
            <a:tbl>
              <a:tblPr/>
              <a:tblGrid>
                <a:gridCol w="6330884">
                  <a:extLst>
                    <a:ext uri="{9D8B030D-6E8A-4147-A177-3AD203B41FA5}">
                      <a16:colId xmlns:a16="http://schemas.microsoft.com/office/drawing/2014/main" val="424870045"/>
                    </a:ext>
                  </a:extLst>
                </a:gridCol>
                <a:gridCol w="1048901">
                  <a:extLst>
                    <a:ext uri="{9D8B030D-6E8A-4147-A177-3AD203B41FA5}">
                      <a16:colId xmlns:a16="http://schemas.microsoft.com/office/drawing/2014/main" val="832716656"/>
                    </a:ext>
                  </a:extLst>
                </a:gridCol>
                <a:gridCol w="1048901">
                  <a:extLst>
                    <a:ext uri="{9D8B030D-6E8A-4147-A177-3AD203B41FA5}">
                      <a16:colId xmlns:a16="http://schemas.microsoft.com/office/drawing/2014/main" val="2626797667"/>
                    </a:ext>
                  </a:extLst>
                </a:gridCol>
                <a:gridCol w="1048901">
                  <a:extLst>
                    <a:ext uri="{9D8B030D-6E8A-4147-A177-3AD203B41FA5}">
                      <a16:colId xmlns:a16="http://schemas.microsoft.com/office/drawing/2014/main" val="555169796"/>
                    </a:ext>
                  </a:extLst>
                </a:gridCol>
                <a:gridCol w="1048901">
                  <a:extLst>
                    <a:ext uri="{9D8B030D-6E8A-4147-A177-3AD203B41FA5}">
                      <a16:colId xmlns:a16="http://schemas.microsoft.com/office/drawing/2014/main" val="1905265644"/>
                    </a:ext>
                  </a:extLst>
                </a:gridCol>
              </a:tblGrid>
              <a:tr h="28497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gini_train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gini_val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gini_test</a:t>
                      </a:r>
                      <a:endParaRPr lang="en-IN" sz="14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gini_oot1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618960"/>
                  </a:ext>
                </a:extLst>
              </a:tr>
              <a:tr h="28905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apps_score + c_t3_tx_score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0.4471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2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0.3871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FA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0.2633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3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0.4336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E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548428"/>
                  </a:ext>
                </a:extLst>
              </a:tr>
              <a:tr h="28905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apps_score + ca_cic_score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0.4327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9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0.3661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3C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0.2493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0.4502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5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669064"/>
                  </a:ext>
                </a:extLst>
              </a:tr>
              <a:tr h="28905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c_t3_tx_score + ca_cic_score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0.3641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0.3919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0.3611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1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0.5010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120950"/>
                  </a:ext>
                </a:extLst>
              </a:tr>
              <a:tr h="28905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apps_score + c_t3_tx_score + ca_cic_score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0.4529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0.4129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0.3169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0.4266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8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042310"/>
                  </a:ext>
                </a:extLst>
              </a:tr>
              <a:tr h="28905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apps_score + c_t3_tx_score + ca_cic_score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0.4521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A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0.3319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0.2731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0.4603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6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6665"/>
                  </a:ext>
                </a:extLst>
              </a:tr>
              <a:tr h="28905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apps_score + c_t3_tx_score + ca_cic_score</a:t>
                      </a:r>
                    </a:p>
                  </a:txBody>
                  <a:tcPr marL="2229" marR="2229" marT="2229" marB="160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0.4636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0.4003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8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0.3113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BB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0.4769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679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522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F393B3-6818-0B1E-B278-42F1B9D98A8F}"/>
              </a:ext>
            </a:extLst>
          </p:cNvPr>
          <p:cNvSpPr txBox="1"/>
          <p:nvPr/>
        </p:nvSpPr>
        <p:spPr>
          <a:xfrm>
            <a:off x="555171" y="337457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3: IOS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89EC88-4387-A982-07F3-634C29791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415040"/>
              </p:ext>
            </p:extLst>
          </p:nvPr>
        </p:nvGraphicFramePr>
        <p:xfrm>
          <a:off x="885371" y="1056453"/>
          <a:ext cx="10446658" cy="3571759"/>
        </p:xfrm>
        <a:graphic>
          <a:graphicData uri="http://schemas.openxmlformats.org/drawingml/2006/table">
            <a:tbl>
              <a:tblPr/>
              <a:tblGrid>
                <a:gridCol w="4072064">
                  <a:extLst>
                    <a:ext uri="{9D8B030D-6E8A-4147-A177-3AD203B41FA5}">
                      <a16:colId xmlns:a16="http://schemas.microsoft.com/office/drawing/2014/main" val="1283805431"/>
                    </a:ext>
                  </a:extLst>
                </a:gridCol>
                <a:gridCol w="1662938">
                  <a:extLst>
                    <a:ext uri="{9D8B030D-6E8A-4147-A177-3AD203B41FA5}">
                      <a16:colId xmlns:a16="http://schemas.microsoft.com/office/drawing/2014/main" val="775981950"/>
                    </a:ext>
                  </a:extLst>
                </a:gridCol>
                <a:gridCol w="1876134">
                  <a:extLst>
                    <a:ext uri="{9D8B030D-6E8A-4147-A177-3AD203B41FA5}">
                      <a16:colId xmlns:a16="http://schemas.microsoft.com/office/drawing/2014/main" val="3629737662"/>
                    </a:ext>
                  </a:extLst>
                </a:gridCol>
                <a:gridCol w="1449740">
                  <a:extLst>
                    <a:ext uri="{9D8B030D-6E8A-4147-A177-3AD203B41FA5}">
                      <a16:colId xmlns:a16="http://schemas.microsoft.com/office/drawing/2014/main" val="125897994"/>
                    </a:ext>
                  </a:extLst>
                </a:gridCol>
                <a:gridCol w="1385782">
                  <a:extLst>
                    <a:ext uri="{9D8B030D-6E8A-4147-A177-3AD203B41FA5}">
                      <a16:colId xmlns:a16="http://schemas.microsoft.com/office/drawing/2014/main" val="2401763684"/>
                    </a:ext>
                  </a:extLst>
                </a:gridCol>
              </a:tblGrid>
              <a:tr h="13963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gini_train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gini_val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gini_test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gini_oot1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226462"/>
                  </a:ext>
                </a:extLst>
              </a:tr>
              <a:tr h="1396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5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c_credo_score</a:t>
                      </a:r>
                      <a:endParaRPr lang="en-IN" sz="1050" b="0" i="0" u="none" strike="noStrike">
                        <a:solidFill>
                          <a:srgbClr val="20212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0.05855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0.149303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0.144844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0.155015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94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78458"/>
                  </a:ext>
                </a:extLst>
              </a:tr>
              <a:tr h="1396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5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ca_demo_score</a:t>
                      </a:r>
                      <a:endParaRPr lang="en-IN" sz="1050" b="0" i="0" u="none" strike="noStrike">
                        <a:solidFill>
                          <a:srgbClr val="20212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0.2509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0.2502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ED0E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0.2152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0.1604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680375"/>
                  </a:ext>
                </a:extLst>
              </a:tr>
              <a:tr h="1396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c_t3_tx_score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0.2688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0.2693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D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0.2625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0.1454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460442"/>
                  </a:ext>
                </a:extLst>
              </a:tr>
              <a:tr h="1396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0.2406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D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0.2111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5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0.1656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9D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0.2552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260082"/>
                  </a:ext>
                </a:extLst>
              </a:tr>
              <a:tr h="16057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05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0.2527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3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0.2726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0.2416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4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0.1761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AD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08023"/>
                  </a:ext>
                </a:extLst>
              </a:tr>
              <a:tr h="16755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05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c_t3_tx_score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0.2777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0.3126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0.2955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2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0.1853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B7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2904"/>
                  </a:ext>
                </a:extLst>
              </a:tr>
              <a:tr h="1396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05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0.2464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0.2628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9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0.2035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C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0.2716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1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082251"/>
                  </a:ext>
                </a:extLst>
              </a:tr>
              <a:tr h="13869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05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c_t3_tx_score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0.3472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0B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0.3601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8B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0.3469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7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0.2449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821717"/>
                  </a:ext>
                </a:extLst>
              </a:tr>
              <a:tr h="1396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05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0.3069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0.3115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0.2521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0.2308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922467"/>
                  </a:ext>
                </a:extLst>
              </a:tr>
              <a:tr h="1396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FR" sz="105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c_t3_tx_score + 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0.3413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B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0.3426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1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0.3132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0.2919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072249"/>
                  </a:ext>
                </a:extLst>
              </a:tr>
              <a:tr h="23038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05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c_t3_tx_score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0.3495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B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0.3716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7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0.3579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77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0.2558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637160"/>
                  </a:ext>
                </a:extLst>
              </a:tr>
              <a:tr h="20246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05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0.3088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9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0.3328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0.2662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0.2376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047316"/>
                  </a:ext>
                </a:extLst>
              </a:tr>
              <a:tr h="13963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05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c_t3_tx_score + 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0.3447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4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0.3651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0.3342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0.3021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C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180369"/>
                  </a:ext>
                </a:extLst>
              </a:tr>
              <a:tr h="14661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05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c_t3_tx_score + 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0.3832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0.3968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0.3605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37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0.3036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9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10802"/>
                  </a:ext>
                </a:extLst>
              </a:tr>
              <a:tr h="16755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9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c_t3_tx_score +  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0.3839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0.4143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0.3670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0.3104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803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6B5D7F1-7E90-01F9-E94C-A65E554AF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539136"/>
              </p:ext>
            </p:extLst>
          </p:nvPr>
        </p:nvGraphicFramePr>
        <p:xfrm>
          <a:off x="885369" y="5170601"/>
          <a:ext cx="10446658" cy="756920"/>
        </p:xfrm>
        <a:graphic>
          <a:graphicData uri="http://schemas.openxmlformats.org/drawingml/2006/table">
            <a:tbl>
              <a:tblPr/>
              <a:tblGrid>
                <a:gridCol w="4072064">
                  <a:extLst>
                    <a:ext uri="{9D8B030D-6E8A-4147-A177-3AD203B41FA5}">
                      <a16:colId xmlns:a16="http://schemas.microsoft.com/office/drawing/2014/main" val="950349392"/>
                    </a:ext>
                  </a:extLst>
                </a:gridCol>
                <a:gridCol w="1662938">
                  <a:extLst>
                    <a:ext uri="{9D8B030D-6E8A-4147-A177-3AD203B41FA5}">
                      <a16:colId xmlns:a16="http://schemas.microsoft.com/office/drawing/2014/main" val="2317079648"/>
                    </a:ext>
                  </a:extLst>
                </a:gridCol>
                <a:gridCol w="1876134">
                  <a:extLst>
                    <a:ext uri="{9D8B030D-6E8A-4147-A177-3AD203B41FA5}">
                      <a16:colId xmlns:a16="http://schemas.microsoft.com/office/drawing/2014/main" val="2787175804"/>
                    </a:ext>
                  </a:extLst>
                </a:gridCol>
                <a:gridCol w="1449740">
                  <a:extLst>
                    <a:ext uri="{9D8B030D-6E8A-4147-A177-3AD203B41FA5}">
                      <a16:colId xmlns:a16="http://schemas.microsoft.com/office/drawing/2014/main" val="3607645311"/>
                    </a:ext>
                  </a:extLst>
                </a:gridCol>
                <a:gridCol w="1385782">
                  <a:extLst>
                    <a:ext uri="{9D8B030D-6E8A-4147-A177-3AD203B41FA5}">
                      <a16:colId xmlns:a16="http://schemas.microsoft.com/office/drawing/2014/main" val="251742469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gini_train</a:t>
                      </a:r>
                      <a:b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000" b="1" i="1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(2024-10-01 - 2025-02-28)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gini_val</a:t>
                      </a:r>
                      <a:b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000" b="1" i="1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(2024-10-01 - 2025-02-28)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gini_test</a:t>
                      </a:r>
                      <a:b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000" b="1" i="1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(2025-03-01 - 2025-04-01)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gini_oot1</a:t>
                      </a:r>
                      <a:b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IN" sz="1000" b="1" i="1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(2025-04-01 - 2025-05-11)</a:t>
                      </a:r>
                      <a:endParaRPr lang="en-IN" sz="10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115181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9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c_t3_tx_score +  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7D3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0.380932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0.418649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0.367418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0.313853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0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324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DDD9F-A8AB-20C5-97A6-ED27AAD0D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B52F73-99DF-749B-6A32-E2BD9A1BF3A0}"/>
              </a:ext>
            </a:extLst>
          </p:cNvPr>
          <p:cNvSpPr txBox="1"/>
          <p:nvPr/>
        </p:nvSpPr>
        <p:spPr>
          <a:xfrm>
            <a:off x="555171" y="337457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3: IOS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4ACE29C-2E6E-B92D-104F-EB3EE4955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765394"/>
              </p:ext>
            </p:extLst>
          </p:nvPr>
        </p:nvGraphicFramePr>
        <p:xfrm>
          <a:off x="555171" y="1407851"/>
          <a:ext cx="10630327" cy="14006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43981">
                  <a:extLst>
                    <a:ext uri="{9D8B030D-6E8A-4147-A177-3AD203B41FA5}">
                      <a16:colId xmlns:a16="http://schemas.microsoft.com/office/drawing/2014/main" val="1800664006"/>
                    </a:ext>
                  </a:extLst>
                </a:gridCol>
                <a:gridCol w="1114391">
                  <a:extLst>
                    <a:ext uri="{9D8B030D-6E8A-4147-A177-3AD203B41FA5}">
                      <a16:colId xmlns:a16="http://schemas.microsoft.com/office/drawing/2014/main" val="591014408"/>
                    </a:ext>
                  </a:extLst>
                </a:gridCol>
                <a:gridCol w="1114391">
                  <a:extLst>
                    <a:ext uri="{9D8B030D-6E8A-4147-A177-3AD203B41FA5}">
                      <a16:colId xmlns:a16="http://schemas.microsoft.com/office/drawing/2014/main" val="2291651609"/>
                    </a:ext>
                  </a:extLst>
                </a:gridCol>
                <a:gridCol w="1114391">
                  <a:extLst>
                    <a:ext uri="{9D8B030D-6E8A-4147-A177-3AD203B41FA5}">
                      <a16:colId xmlns:a16="http://schemas.microsoft.com/office/drawing/2014/main" val="754231358"/>
                    </a:ext>
                  </a:extLst>
                </a:gridCol>
                <a:gridCol w="1114391">
                  <a:extLst>
                    <a:ext uri="{9D8B030D-6E8A-4147-A177-3AD203B41FA5}">
                      <a16:colId xmlns:a16="http://schemas.microsoft.com/office/drawing/2014/main" val="4218242098"/>
                    </a:ext>
                  </a:extLst>
                </a:gridCol>
                <a:gridCol w="1114391">
                  <a:extLst>
                    <a:ext uri="{9D8B030D-6E8A-4147-A177-3AD203B41FA5}">
                      <a16:colId xmlns:a16="http://schemas.microsoft.com/office/drawing/2014/main" val="3156048400"/>
                    </a:ext>
                  </a:extLst>
                </a:gridCol>
                <a:gridCol w="1114391">
                  <a:extLst>
                    <a:ext uri="{9D8B030D-6E8A-4147-A177-3AD203B41FA5}">
                      <a16:colId xmlns:a16="http://schemas.microsoft.com/office/drawing/2014/main" val="1379809097"/>
                    </a:ext>
                  </a:extLst>
                </a:gridCol>
              </a:tblGrid>
              <a:tr h="189404">
                <a:tc gridSpan="7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FSPD30)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86413"/>
                  </a:ext>
                </a:extLst>
              </a:tr>
              <a:tr h="39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IN" sz="11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Alpha Trench 3 Stack (IOS)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200">
                          <a:effectLst/>
                          <a:latin typeface="Calibri"/>
                        </a:rPr>
                      </a:b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 </a:t>
                      </a:r>
                      <a:br>
                        <a:rPr lang="en-IN" sz="1200">
                          <a:effectLst/>
                          <a:latin typeface="Calibri"/>
                        </a:rPr>
                      </a:b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740263"/>
                  </a:ext>
                </a:extLst>
              </a:tr>
              <a:tr h="30902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c_credo_score + ca_demo_score + c_t3_tx_score +  ca_cic_score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200">
                        <a:effectLst/>
                        <a:latin typeface="Calibri"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0.313774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0.322979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0.35436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0.395713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631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DD415D-260E-F2A1-2A47-A96F40A0A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52410"/>
              </p:ext>
            </p:extLst>
          </p:nvPr>
        </p:nvGraphicFramePr>
        <p:xfrm>
          <a:off x="539143" y="3659392"/>
          <a:ext cx="11113714" cy="12590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2564">
                  <a:extLst>
                    <a:ext uri="{9D8B030D-6E8A-4147-A177-3AD203B41FA5}">
                      <a16:colId xmlns:a16="http://schemas.microsoft.com/office/drawing/2014/main" val="3783511861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291865295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378714098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756623522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508044873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4676001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8594182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279240689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174215457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585696016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37813719"/>
                    </a:ext>
                  </a:extLst>
                </a:gridCol>
              </a:tblGrid>
              <a:tr h="346946">
                <a:tc gridSpan="1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MoM Avg. Score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31979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Alpha Trench 3 Stack (IOS)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2024-10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2025-07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43341"/>
                  </a:ext>
                </a:extLst>
              </a:tr>
              <a:tr h="39678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c_credo_score + ca_demo_score + c_t3_tx_score +  ca_cic_score</a:t>
                      </a:r>
                    </a:p>
                    <a:p>
                      <a:pPr lvl="0">
                        <a:lnSpc>
                          <a:spcPts val="1350"/>
                        </a:lnSpc>
                        <a:buNone/>
                      </a:pPr>
                      <a:endParaRPr lang="it-IT" sz="1400" b="0" i="0" u="none" strike="noStrike" noProof="0" err="1">
                        <a:solidFill>
                          <a:srgbClr val="202124"/>
                        </a:solidFill>
                        <a:effectLst/>
                        <a:latin typeface="Segoe U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0.15386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0.152783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0.155463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0.145634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0.137447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0.140438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0.13581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0.132805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0.143797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0.142225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0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70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66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Univers 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Calibri" panose="020F0502020204030204"/>
                <a:ea typeface="Calibri"/>
                <a:cs typeface="Calibri"/>
              </a:rPr>
              <a:t>Questions?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"/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 LT"/>
              <a:ea typeface="+mn-ea"/>
              <a:cs typeface="+mn-cs"/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7B3C73-6281-2C58-F6BF-9F06ED87A6B7}"/>
              </a:ext>
            </a:extLst>
          </p:cNvPr>
          <p:cNvSpPr txBox="1"/>
          <p:nvPr/>
        </p:nvSpPr>
        <p:spPr>
          <a:xfrm>
            <a:off x="4561114" y="290648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1</a:t>
            </a:r>
          </a:p>
        </p:txBody>
      </p:sp>
    </p:spTree>
    <p:extLst>
      <p:ext uri="{BB962C8B-B14F-4D97-AF65-F5344CB8AC3E}">
        <p14:creationId xmlns:p14="http://schemas.microsoft.com/office/powerpoint/2010/main" val="1896160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3EA557-15C8-0DA6-31E9-B37B524BE014}"/>
              </a:ext>
            </a:extLst>
          </p:cNvPr>
          <p:cNvSpPr txBox="1"/>
          <p:nvPr/>
        </p:nvSpPr>
        <p:spPr>
          <a:xfrm>
            <a:off x="555171" y="337457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1: Android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B46B17D-466B-7C52-16E9-3E919B994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67612"/>
              </p:ext>
            </p:extLst>
          </p:nvPr>
        </p:nvGraphicFramePr>
        <p:xfrm>
          <a:off x="609600" y="1111527"/>
          <a:ext cx="10972799" cy="4634946"/>
        </p:xfrm>
        <a:graphic>
          <a:graphicData uri="http://schemas.openxmlformats.org/drawingml/2006/table">
            <a:tbl>
              <a:tblPr/>
              <a:tblGrid>
                <a:gridCol w="6187939">
                  <a:extLst>
                    <a:ext uri="{9D8B030D-6E8A-4147-A177-3AD203B41FA5}">
                      <a16:colId xmlns:a16="http://schemas.microsoft.com/office/drawing/2014/main" val="963664949"/>
                    </a:ext>
                  </a:extLst>
                </a:gridCol>
                <a:gridCol w="1313138">
                  <a:extLst>
                    <a:ext uri="{9D8B030D-6E8A-4147-A177-3AD203B41FA5}">
                      <a16:colId xmlns:a16="http://schemas.microsoft.com/office/drawing/2014/main" val="4276823867"/>
                    </a:ext>
                  </a:extLst>
                </a:gridCol>
                <a:gridCol w="1241185">
                  <a:extLst>
                    <a:ext uri="{9D8B030D-6E8A-4147-A177-3AD203B41FA5}">
                      <a16:colId xmlns:a16="http://schemas.microsoft.com/office/drawing/2014/main" val="3073338771"/>
                    </a:ext>
                  </a:extLst>
                </a:gridCol>
                <a:gridCol w="1079292">
                  <a:extLst>
                    <a:ext uri="{9D8B030D-6E8A-4147-A177-3AD203B41FA5}">
                      <a16:colId xmlns:a16="http://schemas.microsoft.com/office/drawing/2014/main" val="1174208031"/>
                    </a:ext>
                  </a:extLst>
                </a:gridCol>
                <a:gridCol w="1151245">
                  <a:extLst>
                    <a:ext uri="{9D8B030D-6E8A-4147-A177-3AD203B41FA5}">
                      <a16:colId xmlns:a16="http://schemas.microsoft.com/office/drawing/2014/main" val="4268046489"/>
                    </a:ext>
                  </a:extLst>
                </a:gridCol>
              </a:tblGrid>
              <a:tr h="25895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features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gini_train</a:t>
                      </a:r>
                      <a:endParaRPr lang="en-IN" sz="1400" b="1" i="0" u="none" strike="noStrike">
                        <a:solidFill>
                          <a:srgbClr val="20212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gini_val</a:t>
                      </a:r>
                      <a:endParaRPr lang="en-IN" sz="1400" b="1" i="0" u="none" strike="noStrike">
                        <a:solidFill>
                          <a:srgbClr val="20212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gini_test</a:t>
                      </a:r>
                      <a:endParaRPr lang="en-IN" sz="1400" b="1" i="0" u="none" strike="noStrike">
                        <a:solidFill>
                          <a:srgbClr val="20212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gini_oot1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828489"/>
                  </a:ext>
                </a:extLst>
              </a:tr>
              <a:tr h="28697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c_credo_score</a:t>
                      </a:r>
                      <a:endParaRPr lang="en-IN" sz="1200" b="0" i="0" u="none" strike="noStrike">
                        <a:solidFill>
                          <a:srgbClr val="20212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0.29497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98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0.23431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0.36183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7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0.25728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424819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0.24789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0.26145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591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0.16595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0.21776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8D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981109"/>
                  </a:ext>
                </a:extLst>
              </a:tr>
              <a:tr h="2653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apps_score</a:t>
                      </a:r>
                      <a:endParaRPr lang="en-IN" sz="1200" b="0" i="0" u="none" strike="noStrike">
                        <a:solidFill>
                          <a:srgbClr val="20212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0.61275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7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0.63015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0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0.33158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0.34640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575976"/>
                  </a:ext>
                </a:extLst>
              </a:tr>
              <a:tr h="2653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ca_cic_score</a:t>
                      </a:r>
                      <a:endParaRPr lang="en-IN" sz="1200" b="0" i="0" u="none" strike="noStrike">
                        <a:solidFill>
                          <a:srgbClr val="20212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0.32444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1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0.43679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5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0.21554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8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0.21335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82705"/>
                  </a:ext>
                </a:extLst>
              </a:tr>
              <a:tr h="25895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0.34582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8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0.31037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9A0D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0.34002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0.30368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54631"/>
                  </a:ext>
                </a:extLst>
              </a:tr>
              <a:tr h="25895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0.61189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0.62479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0.34640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7F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0.35265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660907"/>
                  </a:ext>
                </a:extLst>
              </a:tr>
              <a:tr h="26538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0.39090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6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0.46593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D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0.40586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0.28412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C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7327"/>
                  </a:ext>
                </a:extLst>
              </a:tr>
              <a:tr h="25895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0.61690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E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0.63346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8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0.34866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0.35794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2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41416"/>
                  </a:ext>
                </a:extLst>
              </a:tr>
              <a:tr h="29078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0.36258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D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0.43742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5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0.26245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4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0.26463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B5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921588"/>
                  </a:ext>
                </a:extLst>
              </a:tr>
              <a:tr h="29419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0.63394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27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0.68478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0.36420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0E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0.36713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3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859542"/>
                  </a:ext>
                </a:extLst>
              </a:tr>
              <a:tr h="31363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0.61632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1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0.63050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0.35422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0.36088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3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9647"/>
                  </a:ext>
                </a:extLst>
              </a:tr>
              <a:tr h="33558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0.41127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BDD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0.46410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0.38827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C9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0.31706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6558544"/>
                  </a:ext>
                </a:extLst>
              </a:tr>
              <a:tr h="39807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0.63348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5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0.68125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47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0.36903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2D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0.36985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5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60301"/>
                  </a:ext>
                </a:extLst>
              </a:tr>
              <a:tr h="25895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cb_demo_score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0.63528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0.68581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0.37315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7C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0.37427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F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30469"/>
                  </a:ext>
                </a:extLst>
              </a:tr>
              <a:tr h="32569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c_credo_score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ca_demo_score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apps_score</a:t>
                      </a:r>
                      <a:r>
                        <a:rPr lang="it-IT" sz="12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 + </a:t>
                      </a:r>
                      <a:r>
                        <a:rPr lang="it-IT" sz="1200" b="0" i="0" u="none" strike="noStrike" dirty="0" err="1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0.63507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0.68501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B6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0.37438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Consolas"/>
                        </a:rPr>
                        <a:t>0.37537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671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90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0D8AD-615B-0AC5-4741-E1D49A49F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1C688F-14E1-D083-2223-4FA5B0AB00C0}"/>
              </a:ext>
            </a:extLst>
          </p:cNvPr>
          <p:cNvSpPr txBox="1"/>
          <p:nvPr/>
        </p:nvSpPr>
        <p:spPr>
          <a:xfrm>
            <a:off x="555171" y="337457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1: Android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D98017-03BA-2C7F-894E-553A639EE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31407"/>
              </p:ext>
            </p:extLst>
          </p:nvPr>
        </p:nvGraphicFramePr>
        <p:xfrm>
          <a:off x="655744" y="1371280"/>
          <a:ext cx="10331406" cy="17155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3076">
                  <a:extLst>
                    <a:ext uri="{9D8B030D-6E8A-4147-A177-3AD203B41FA5}">
                      <a16:colId xmlns:a16="http://schemas.microsoft.com/office/drawing/2014/main" val="1800664006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591014408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2291651609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754231358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4218242098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3156048400"/>
                    </a:ext>
                  </a:extLst>
                </a:gridCol>
                <a:gridCol w="1083055">
                  <a:extLst>
                    <a:ext uri="{9D8B030D-6E8A-4147-A177-3AD203B41FA5}">
                      <a16:colId xmlns:a16="http://schemas.microsoft.com/office/drawing/2014/main" val="1379809097"/>
                    </a:ext>
                  </a:extLst>
                </a:gridCol>
              </a:tblGrid>
              <a:tr h="189404">
                <a:tc gridSpan="7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FSPD30)</a:t>
                      </a:r>
                      <a:endParaRPr lang="en-US" dirty="0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86413"/>
                  </a:ext>
                </a:extLst>
              </a:tr>
              <a:tr h="39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IN" sz="11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Alpha Trench 1 Stack (Android)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200" dirty="0">
                          <a:effectLst/>
                          <a:latin typeface="Calibri"/>
                        </a:rPr>
                      </a:b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 </a:t>
                      </a:r>
                      <a:br>
                        <a:rPr lang="en-IN" sz="1200" dirty="0">
                          <a:effectLst/>
                          <a:latin typeface="Calibri"/>
                        </a:rPr>
                      </a:b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740263"/>
                  </a:ext>
                </a:extLst>
              </a:tr>
              <a:tr h="30902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c_credo_score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 + </a:t>
                      </a:r>
                      <a:r>
                        <a:rPr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ca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_demo_score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 +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apps_score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 +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ca_cic_score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400" b="0" i="0" u="none" strike="noStrike" noProof="0">
                        <a:solidFill>
                          <a:srgbClr val="202124"/>
                        </a:solidFill>
                        <a:effectLst/>
                        <a:latin typeface="Segoe UI"/>
                      </a:endParaRPr>
                    </a:p>
                    <a:p>
                      <a:pPr lvl="0">
                        <a:lnSpc>
                          <a:spcPts val="1425"/>
                        </a:lnSpc>
                        <a:buNone/>
                      </a:pPr>
                      <a:endParaRPr lang="it-IT" sz="1200">
                        <a:effectLst/>
                        <a:latin typeface="Calibri"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0.398216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0.521044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0.476753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0.428491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631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F6841F2-2AAC-5643-BB8B-15ACF4CB3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07804"/>
              </p:ext>
            </p:extLst>
          </p:nvPr>
        </p:nvGraphicFramePr>
        <p:xfrm>
          <a:off x="655744" y="3328466"/>
          <a:ext cx="10394379" cy="13504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1039">
                  <a:extLst>
                    <a:ext uri="{9D8B030D-6E8A-4147-A177-3AD203B41FA5}">
                      <a16:colId xmlns:a16="http://schemas.microsoft.com/office/drawing/2014/main" val="3783511861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1291865295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1647419882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3378714098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756623522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2508044873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246760010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385941820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2279240689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3174215457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1585696016"/>
                    </a:ext>
                  </a:extLst>
                </a:gridCol>
              </a:tblGrid>
              <a:tr h="346946">
                <a:tc gridSpan="1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MoM Avg. Score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31979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Alpha Trench 1 Stack (Android)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2024-10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2024-11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2024-12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2025-01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2025-02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 dirty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2025-07</a:t>
                      </a:r>
                      <a:endParaRPr lang="en-IN" dirty="0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43341"/>
                  </a:ext>
                </a:extLst>
              </a:tr>
              <a:tr h="39678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c_credo_score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 + </a:t>
                      </a:r>
                      <a:r>
                        <a:rPr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ca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_demo_score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 +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apps_score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 + </a:t>
                      </a:r>
                      <a:r>
                        <a:rPr kumimoji="0" lang="it-IT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/>
                          <a:ea typeface="+mn-ea"/>
                          <a:cs typeface="+mn-cs"/>
                        </a:rPr>
                        <a:t>ca_cic_score</a:t>
                      </a:r>
                    </a:p>
                    <a:p>
                      <a:pPr lvl="0">
                        <a:lnSpc>
                          <a:spcPts val="1350"/>
                        </a:lnSpc>
                        <a:buNone/>
                      </a:pPr>
                      <a:endParaRPr lang="it-IT" sz="1400" b="0" i="0" u="none" strike="noStrike" noProof="0">
                        <a:solidFill>
                          <a:srgbClr val="202124"/>
                        </a:solidFill>
                        <a:effectLst/>
                        <a:latin typeface="Segoe U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0.205513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0.192923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0.204043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0.209942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0.202752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0.221789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0.201813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0.205934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0.188528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 dirty="0">
                          <a:solidFill>
                            <a:srgbClr val="202124"/>
                          </a:solidFill>
                          <a:effectLst/>
                          <a:latin typeface="Segoe UI"/>
                        </a:rPr>
                        <a:t>0.199363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0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50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F81306-ED0B-0A3B-BC3C-A85722835050}"/>
              </a:ext>
            </a:extLst>
          </p:cNvPr>
          <p:cNvSpPr txBox="1"/>
          <p:nvPr/>
        </p:nvSpPr>
        <p:spPr>
          <a:xfrm>
            <a:off x="555171" y="172060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1: IOS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D87FE1-E5AF-B860-56EB-E62BDF3A5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332258"/>
              </p:ext>
            </p:extLst>
          </p:nvPr>
        </p:nvGraphicFramePr>
        <p:xfrm>
          <a:off x="557772" y="3871173"/>
          <a:ext cx="11072741" cy="1227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08121">
                  <a:extLst>
                    <a:ext uri="{9D8B030D-6E8A-4147-A177-3AD203B41FA5}">
                      <a16:colId xmlns:a16="http://schemas.microsoft.com/office/drawing/2014/main" val="1800664006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591014408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2291651609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754231358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4218242098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3156048400"/>
                    </a:ext>
                  </a:extLst>
                </a:gridCol>
                <a:gridCol w="1160770">
                  <a:extLst>
                    <a:ext uri="{9D8B030D-6E8A-4147-A177-3AD203B41FA5}">
                      <a16:colId xmlns:a16="http://schemas.microsoft.com/office/drawing/2014/main" val="1379809097"/>
                    </a:ext>
                  </a:extLst>
                </a:gridCol>
              </a:tblGrid>
              <a:tr h="189404">
                <a:tc gridSpan="7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FSPD30)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86413"/>
                  </a:ext>
                </a:extLst>
              </a:tr>
              <a:tr h="39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IN" sz="11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Alpha Trench 1 Stack (</a:t>
                      </a:r>
                      <a:r>
                        <a:rPr lang="en-IN" sz="1300" b="1" i="0" u="none" strike="noStrike" noProof="0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iOS</a:t>
                      </a:r>
                      <a:r>
                        <a:rPr lang="en-IN" sz="11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200">
                          <a:effectLst/>
                          <a:latin typeface="Calibri"/>
                        </a:rPr>
                      </a:b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 </a:t>
                      </a:r>
                      <a:br>
                        <a:rPr lang="en-IN" sz="1200">
                          <a:effectLst/>
                          <a:latin typeface="Calibri"/>
                        </a:rPr>
                      </a:b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740263"/>
                  </a:ext>
                </a:extLst>
              </a:tr>
              <a:tr h="30902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c_credo_score + ca_demo_score + ca_cic_score</a:t>
                      </a:r>
                    </a:p>
                    <a:p>
                      <a:pPr lvl="0">
                        <a:lnSpc>
                          <a:spcPts val="1425"/>
                        </a:lnSpc>
                        <a:buNone/>
                      </a:pPr>
                      <a:endParaRPr lang="it-IT" sz="1200">
                        <a:effectLst/>
                        <a:latin typeface="Calibri"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0.37722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0.383461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0.374475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0.282129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631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4849835-BF4C-1CC6-1613-A1FB4ACC6A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579013"/>
              </p:ext>
            </p:extLst>
          </p:nvPr>
        </p:nvGraphicFramePr>
        <p:xfrm>
          <a:off x="537285" y="5429867"/>
          <a:ext cx="11113714" cy="1090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2564">
                  <a:extLst>
                    <a:ext uri="{9D8B030D-6E8A-4147-A177-3AD203B41FA5}">
                      <a16:colId xmlns:a16="http://schemas.microsoft.com/office/drawing/2014/main" val="3783511861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291865295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378714098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756623522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508044873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4676001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85941820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2279240689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3174215457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585696016"/>
                    </a:ext>
                  </a:extLst>
                </a:gridCol>
                <a:gridCol w="769115">
                  <a:extLst>
                    <a:ext uri="{9D8B030D-6E8A-4147-A177-3AD203B41FA5}">
                      <a16:colId xmlns:a16="http://schemas.microsoft.com/office/drawing/2014/main" val="137813719"/>
                    </a:ext>
                  </a:extLst>
                </a:gridCol>
              </a:tblGrid>
              <a:tr h="346946">
                <a:tc gridSpan="11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MoM Avg. Score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31979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Alpha  Trench 1 Stack (IOS)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2024-10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2025-07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43341"/>
                  </a:ext>
                </a:extLst>
              </a:tr>
              <a:tr h="39678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0212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c_credo_score + ca_demo_score + ca_cic_score</a:t>
                      </a: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0.563233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0.543715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0.536159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0.508576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0.491977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0.497406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0.494087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0.470249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0.465344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0.395199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0862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5AC915-3F68-CD76-756C-883D6577D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640191"/>
              </p:ext>
            </p:extLst>
          </p:nvPr>
        </p:nvGraphicFramePr>
        <p:xfrm>
          <a:off x="555171" y="877453"/>
          <a:ext cx="10646229" cy="2662926"/>
        </p:xfrm>
        <a:graphic>
          <a:graphicData uri="http://schemas.openxmlformats.org/drawingml/2006/table">
            <a:tbl>
              <a:tblPr/>
              <a:tblGrid>
                <a:gridCol w="5352633">
                  <a:extLst>
                    <a:ext uri="{9D8B030D-6E8A-4147-A177-3AD203B41FA5}">
                      <a16:colId xmlns:a16="http://schemas.microsoft.com/office/drawing/2014/main" val="183627103"/>
                    </a:ext>
                  </a:extLst>
                </a:gridCol>
                <a:gridCol w="1397195">
                  <a:extLst>
                    <a:ext uri="{9D8B030D-6E8A-4147-A177-3AD203B41FA5}">
                      <a16:colId xmlns:a16="http://schemas.microsoft.com/office/drawing/2014/main" val="1234945613"/>
                    </a:ext>
                  </a:extLst>
                </a:gridCol>
                <a:gridCol w="1259443">
                  <a:extLst>
                    <a:ext uri="{9D8B030D-6E8A-4147-A177-3AD203B41FA5}">
                      <a16:colId xmlns:a16="http://schemas.microsoft.com/office/drawing/2014/main" val="215768988"/>
                    </a:ext>
                  </a:extLst>
                </a:gridCol>
                <a:gridCol w="1298800">
                  <a:extLst>
                    <a:ext uri="{9D8B030D-6E8A-4147-A177-3AD203B41FA5}">
                      <a16:colId xmlns:a16="http://schemas.microsoft.com/office/drawing/2014/main" val="1586721429"/>
                    </a:ext>
                  </a:extLst>
                </a:gridCol>
                <a:gridCol w="1338158">
                  <a:extLst>
                    <a:ext uri="{9D8B030D-6E8A-4147-A177-3AD203B41FA5}">
                      <a16:colId xmlns:a16="http://schemas.microsoft.com/office/drawing/2014/main" val="1816646237"/>
                    </a:ext>
                  </a:extLst>
                </a:gridCol>
              </a:tblGrid>
              <a:tr h="32979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gini_train</a:t>
                      </a:r>
                      <a:endParaRPr lang="en-IN" sz="1400" b="1" i="0" u="none" strike="noStrike">
                        <a:solidFill>
                          <a:srgbClr val="20212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gini_val</a:t>
                      </a:r>
                      <a:endParaRPr lang="en-IN" sz="1400" b="1" i="0" u="none" strike="noStrike">
                        <a:solidFill>
                          <a:srgbClr val="20212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 err="1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gini_test</a:t>
                      </a:r>
                      <a:endParaRPr lang="en-IN" sz="1400" b="1" i="0" u="none" strike="noStrike">
                        <a:solidFill>
                          <a:srgbClr val="20212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400" b="1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gini_oot1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699829"/>
                  </a:ext>
                </a:extLst>
              </a:tr>
              <a:tr h="3297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c_credo_score</a:t>
                      </a:r>
                      <a:endParaRPr lang="en-IN" sz="1200" b="0" i="0" u="none" strike="noStrike">
                        <a:solidFill>
                          <a:srgbClr val="20212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0.1634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0.2402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E98C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0.1541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0.1396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646339"/>
                  </a:ext>
                </a:extLst>
              </a:tr>
              <a:tr h="3297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ca_demo_score</a:t>
                      </a:r>
                      <a:endParaRPr lang="en-IN" sz="1200" b="0" i="0" u="none" strike="noStrike">
                        <a:solidFill>
                          <a:srgbClr val="20212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0.2821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7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0.2140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0.3391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E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0.2408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036890"/>
                  </a:ext>
                </a:extLst>
              </a:tr>
              <a:tr h="33798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IN" sz="1200" b="0" i="0" u="none" strike="noStrike" err="1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ca_cic_score</a:t>
                      </a:r>
                      <a:endParaRPr lang="en-IN" sz="1200" b="0" i="0" u="none" strike="noStrike">
                        <a:solidFill>
                          <a:srgbClr val="20212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0.2997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0.4177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0.3318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AF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0.3357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340862"/>
                  </a:ext>
                </a:extLst>
              </a:tr>
              <a:tr h="33798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0.3083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0.2851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B1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0.3640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0.2736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43009"/>
                  </a:ext>
                </a:extLst>
              </a:tr>
              <a:tr h="3297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0.3301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0.4443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FB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0.3731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FF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0.3876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750317"/>
                  </a:ext>
                </a:extLst>
              </a:tr>
              <a:tr h="3297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0.3684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C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0.4436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1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0.4331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59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0.3679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1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501476"/>
                  </a:ext>
                </a:extLst>
              </a:tr>
              <a:tr h="33798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it-IT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ca_cic_score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0.3865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0.4680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0.4625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202124"/>
                          </a:solidFill>
                          <a:effectLst/>
                          <a:latin typeface="Consolas" panose="020B0609020204030204" pitchFamily="49" charset="0"/>
                        </a:rPr>
                        <a:t>0.3863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D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664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27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2FE5E-8E01-5163-6756-032449E50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D32EC-B68C-EB44-7727-37D0C68F97A9}"/>
              </a:ext>
            </a:extLst>
          </p:cNvPr>
          <p:cNvSpPr txBox="1"/>
          <p:nvPr/>
        </p:nvSpPr>
        <p:spPr>
          <a:xfrm>
            <a:off x="4561114" y="2906485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2</a:t>
            </a:r>
          </a:p>
        </p:txBody>
      </p:sp>
    </p:spTree>
    <p:extLst>
      <p:ext uri="{BB962C8B-B14F-4D97-AF65-F5344CB8AC3E}">
        <p14:creationId xmlns:p14="http://schemas.microsoft.com/office/powerpoint/2010/main" val="2578063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878703-A5DF-3EFD-EF52-12E4C67FEFF2}"/>
              </a:ext>
            </a:extLst>
          </p:cNvPr>
          <p:cNvSpPr txBox="1"/>
          <p:nvPr/>
        </p:nvSpPr>
        <p:spPr>
          <a:xfrm>
            <a:off x="555171" y="217714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2: Android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FF61F7-564F-A76B-B150-1489EC230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666069"/>
              </p:ext>
            </p:extLst>
          </p:nvPr>
        </p:nvGraphicFramePr>
        <p:xfrm>
          <a:off x="444511" y="864045"/>
          <a:ext cx="11083460" cy="5120778"/>
        </p:xfrm>
        <a:graphic>
          <a:graphicData uri="http://schemas.openxmlformats.org/drawingml/2006/table">
            <a:tbl>
              <a:tblPr/>
              <a:tblGrid>
                <a:gridCol w="6304631">
                  <a:extLst>
                    <a:ext uri="{9D8B030D-6E8A-4147-A177-3AD203B41FA5}">
                      <a16:colId xmlns:a16="http://schemas.microsoft.com/office/drawing/2014/main" val="2520519278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1381889477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4039846967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3592076776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2103013293"/>
                    </a:ext>
                  </a:extLst>
                </a:gridCol>
              </a:tblGrid>
              <a:tr h="23070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5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50" b="1" i="0" u="none" strike="noStrike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gini_train</a:t>
                      </a:r>
                      <a:endParaRPr lang="en-IN" sz="105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50" b="1" i="0" u="none" strike="noStrike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gini_val</a:t>
                      </a:r>
                      <a:endParaRPr lang="en-IN" sz="105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50" b="1" i="0" u="none" strike="noStrike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gini_test</a:t>
                      </a:r>
                      <a:endParaRPr lang="en-IN" sz="105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5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gini_oot1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269897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0.30157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0.31949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BF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0.35590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3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0.28774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6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57062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0.27328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99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0.28719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9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0.26522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A6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0.24168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A2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8558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apps_score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0.61608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8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0.65827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BB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0.39736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8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0.27175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4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217192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tx_c_transaction_score_t2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0.22014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0.04047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0.20849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0.22023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502489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ca_cic_score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0.32817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9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0.40043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CF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0.33396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C8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0.25371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0B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913997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0.36868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4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0.32940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C1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0.42083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4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0.34130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E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556157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apps_score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0.61491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0.65505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3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0.40468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C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0.27744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B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14046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tx_c_transaction_score_t2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0.34450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AD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0.22032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AC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0.38824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3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0.34167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D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660133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ca_cic_score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0.38814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BA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0.46261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0.45981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4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0.34669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6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3437866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apps_score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0.62860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0.64514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9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0.43668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0.29136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978937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</a:t>
                      </a:r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+ tx_c_transaction_score_t2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0.32823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A9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0.19673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8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0.32137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C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0.31698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314154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ca_cic_score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0.39339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1BC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0.44063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7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0.40788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0.34327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B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120263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apps_score + tx_c_transaction_score_t2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0.62456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8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0.64085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3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0.41855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2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0.30549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799985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apps_score + ca_cic_score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0.64091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99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0.69392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A6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0.46423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9B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0.31501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063537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tx_c_transaction_score_t2 + ca_cic_score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0.38066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8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0.31975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0.37001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A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0.30088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363080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apps_score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0.62767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C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0.64406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C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0.44110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2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0.29524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573143"/>
                  </a:ext>
                </a:extLst>
              </a:tr>
              <a:tr h="1701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tx_c_transaction_score_t2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0.39825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3BDD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0.26963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0.43217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0.38353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0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281622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ca_cic_score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0.42835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6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0.45671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A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0.49090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87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0.38954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7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916217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apps_score + tx_c_transaction_score_t2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0.62392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AD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0.63683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0.42296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0.31005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0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361546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apps_score + ca_cic_score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0.64037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B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0.69418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0.46612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5B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0.31688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766914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tx_c_transaction_score_t2 + ca_cic_score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0.41927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C3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0.39507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0.46088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1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0.37722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9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436691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</a:t>
                      </a:r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IN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apps_score</a:t>
                      </a:r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+ tx_c_transaction_score_t2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0.63475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1B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0.62959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0.45230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6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0.31869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A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846289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apps_score + ca_cic_score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0.64760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0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0.68293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0.48881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D7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0.33137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852939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tx_c_transaction_score_t2 + ca_cic_score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0.42294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4E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0.38220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C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0.42621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0.37163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1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472618"/>
                  </a:ext>
                </a:extLst>
              </a:tr>
              <a:tr h="1684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apps_score + tx_c_transaction_score_t2 + ca_cic_score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0.64805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0.67515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5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0.47135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0.34037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177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49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69BF8-2F66-C97E-4A60-0DAA5E863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C3F17B-562E-1605-32DE-50468F158A05}"/>
              </a:ext>
            </a:extLst>
          </p:cNvPr>
          <p:cNvSpPr txBox="1"/>
          <p:nvPr/>
        </p:nvSpPr>
        <p:spPr>
          <a:xfrm>
            <a:off x="555171" y="217714"/>
            <a:ext cx="763088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2: Android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2B4AA5-4CD9-EA12-21E8-BF34B02F5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959757"/>
              </p:ext>
            </p:extLst>
          </p:nvPr>
        </p:nvGraphicFramePr>
        <p:xfrm>
          <a:off x="461682" y="3274011"/>
          <a:ext cx="11113712" cy="16089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123322">
                  <a:extLst>
                    <a:ext uri="{9D8B030D-6E8A-4147-A177-3AD203B41FA5}">
                      <a16:colId xmlns:a16="http://schemas.microsoft.com/office/drawing/2014/main" val="1800664006"/>
                    </a:ext>
                  </a:extLst>
                </a:gridCol>
                <a:gridCol w="1165065">
                  <a:extLst>
                    <a:ext uri="{9D8B030D-6E8A-4147-A177-3AD203B41FA5}">
                      <a16:colId xmlns:a16="http://schemas.microsoft.com/office/drawing/2014/main" val="591014408"/>
                    </a:ext>
                  </a:extLst>
                </a:gridCol>
                <a:gridCol w="1165065">
                  <a:extLst>
                    <a:ext uri="{9D8B030D-6E8A-4147-A177-3AD203B41FA5}">
                      <a16:colId xmlns:a16="http://schemas.microsoft.com/office/drawing/2014/main" val="2291651609"/>
                    </a:ext>
                  </a:extLst>
                </a:gridCol>
                <a:gridCol w="1165065">
                  <a:extLst>
                    <a:ext uri="{9D8B030D-6E8A-4147-A177-3AD203B41FA5}">
                      <a16:colId xmlns:a16="http://schemas.microsoft.com/office/drawing/2014/main" val="754231358"/>
                    </a:ext>
                  </a:extLst>
                </a:gridCol>
                <a:gridCol w="1165065">
                  <a:extLst>
                    <a:ext uri="{9D8B030D-6E8A-4147-A177-3AD203B41FA5}">
                      <a16:colId xmlns:a16="http://schemas.microsoft.com/office/drawing/2014/main" val="4218242098"/>
                    </a:ext>
                  </a:extLst>
                </a:gridCol>
                <a:gridCol w="1165065">
                  <a:extLst>
                    <a:ext uri="{9D8B030D-6E8A-4147-A177-3AD203B41FA5}">
                      <a16:colId xmlns:a16="http://schemas.microsoft.com/office/drawing/2014/main" val="3156048400"/>
                    </a:ext>
                  </a:extLst>
                </a:gridCol>
                <a:gridCol w="1165065">
                  <a:extLst>
                    <a:ext uri="{9D8B030D-6E8A-4147-A177-3AD203B41FA5}">
                      <a16:colId xmlns:a16="http://schemas.microsoft.com/office/drawing/2014/main" val="1379809097"/>
                    </a:ext>
                  </a:extLst>
                </a:gridCol>
              </a:tblGrid>
              <a:tr h="125396">
                <a:tc gridSpan="7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Gini with respect to FPD10 (Model trained on FSPD30)</a:t>
                      </a:r>
                      <a:endParaRPr lang="en-US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586413"/>
                  </a:ext>
                </a:extLst>
              </a:tr>
              <a:tr h="3987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IN" sz="11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Alpha Trench 2 Stack (Android)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5972" marR="5972" marT="597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Train</a:t>
                      </a:r>
                      <a:br>
                        <a:rPr lang="en-IN" sz="1200">
                          <a:effectLst/>
                          <a:latin typeface="Calibri"/>
                        </a:rPr>
                      </a:b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Val </a:t>
                      </a:r>
                      <a:br>
                        <a:rPr lang="en-IN" sz="1200">
                          <a:effectLst/>
                          <a:latin typeface="Calibri"/>
                        </a:rPr>
                      </a:b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(2024-10-01-2025-02-28)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740263"/>
                  </a:ext>
                </a:extLst>
              </a:tr>
              <a:tr h="30902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400" b="0" i="0" u="none" strike="noStrike" noProof="0">
                        <a:solidFill>
                          <a:srgbClr val="202124"/>
                        </a:solidFill>
                        <a:effectLst/>
                        <a:latin typeface="Segoe UI"/>
                      </a:endParaRP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c_credo_score + ca_demo_score + apps_score + tx_c_transaction_score_t2 + ca_cic_score</a:t>
                      </a:r>
                    </a:p>
                    <a:p>
                      <a:pPr lvl="0">
                        <a:lnSpc>
                          <a:spcPts val="1425"/>
                        </a:lnSpc>
                        <a:buNone/>
                      </a:pPr>
                      <a:endParaRPr lang="it-IT" sz="1200">
                        <a:effectLst/>
                        <a:latin typeface="Calibri"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fontAlgn="b">
                        <a:buNone/>
                      </a:pPr>
                      <a:endParaRPr lang="en-US">
                        <a:effectLst/>
                      </a:endParaRPr>
                    </a:p>
                  </a:txBody>
                  <a:tcPr marL="5972" marR="5972" marT="5972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0.495012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0.32704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0.372093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05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0.349123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16315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6E5575-043F-EC7F-9131-53EE287F7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916227"/>
              </p:ext>
            </p:extLst>
          </p:nvPr>
        </p:nvGraphicFramePr>
        <p:xfrm>
          <a:off x="461682" y="4969584"/>
          <a:ext cx="11113713" cy="127935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1039">
                  <a:extLst>
                    <a:ext uri="{9D8B030D-6E8A-4147-A177-3AD203B41FA5}">
                      <a16:colId xmlns:a16="http://schemas.microsoft.com/office/drawing/2014/main" val="3783511861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1291865295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3707396938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3378714098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756623522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2508044873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246760010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385941820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2279240689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3174215457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1585696016"/>
                    </a:ext>
                  </a:extLst>
                </a:gridCol>
                <a:gridCol w="719334">
                  <a:extLst>
                    <a:ext uri="{9D8B030D-6E8A-4147-A177-3AD203B41FA5}">
                      <a16:colId xmlns:a16="http://schemas.microsoft.com/office/drawing/2014/main" val="137813719"/>
                    </a:ext>
                  </a:extLst>
                </a:gridCol>
              </a:tblGrid>
              <a:tr h="346946">
                <a:tc gridSpan="12"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MoM Avg. Score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631979"/>
                  </a:ext>
                </a:extLst>
              </a:tr>
              <a:tr h="34694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Cash Alpha Trench 2 Stack (Android)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2024-10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2024-12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2025-01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2025-02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2025-03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2025-04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2025-05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2025-06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200" b="1">
                          <a:solidFill>
                            <a:srgbClr val="202124"/>
                          </a:solidFill>
                          <a:effectLst/>
                          <a:latin typeface="Calibri"/>
                        </a:rPr>
                        <a:t>2025-07</a:t>
                      </a:r>
                      <a:endParaRPr lang="en-IN">
                        <a:effectLst/>
                        <a:latin typeface="Calibr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243341"/>
                  </a:ext>
                </a:extLst>
              </a:tr>
              <a:tr h="396784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c_credo_score + ca_demo_score + apps_score + tx_c_transaction_score_t2 + ca_cic_score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400" b="0" i="0" u="none" strike="noStrike" noProof="0">
                        <a:solidFill>
                          <a:srgbClr val="202124"/>
                        </a:solidFill>
                        <a:effectLst/>
                        <a:latin typeface="Segoe UI"/>
                      </a:endParaRPr>
                    </a:p>
                  </a:txBody>
                  <a:tcPr marL="6344" marR="6344" marT="6344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0.170193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0.190467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0.187465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0.165126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0.175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0.169432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0.170074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0.162436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0.169831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0.174941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1100" b="0" i="0" u="none" strike="noStrike">
                          <a:solidFill>
                            <a:srgbClr val="202124"/>
                          </a:solidFill>
                          <a:effectLst/>
                          <a:latin typeface="Segoe UI" panose="020B0502040204020203" pitchFamily="34" charset="0"/>
                        </a:rPr>
                        <a:t>0.137487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40862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B4527C-3559-339B-E4E0-E384568EC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96918"/>
              </p:ext>
            </p:extLst>
          </p:nvPr>
        </p:nvGraphicFramePr>
        <p:xfrm>
          <a:off x="461682" y="1146249"/>
          <a:ext cx="11083460" cy="1858209"/>
        </p:xfrm>
        <a:graphic>
          <a:graphicData uri="http://schemas.openxmlformats.org/drawingml/2006/table">
            <a:tbl>
              <a:tblPr/>
              <a:tblGrid>
                <a:gridCol w="6304631">
                  <a:extLst>
                    <a:ext uri="{9D8B030D-6E8A-4147-A177-3AD203B41FA5}">
                      <a16:colId xmlns:a16="http://schemas.microsoft.com/office/drawing/2014/main" val="2038624444"/>
                    </a:ext>
                  </a:extLst>
                </a:gridCol>
                <a:gridCol w="1153886">
                  <a:extLst>
                    <a:ext uri="{9D8B030D-6E8A-4147-A177-3AD203B41FA5}">
                      <a16:colId xmlns:a16="http://schemas.microsoft.com/office/drawing/2014/main" val="175644318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697656046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2063694187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1966047465"/>
                    </a:ext>
                  </a:extLst>
                </a:gridCol>
              </a:tblGrid>
              <a:tr h="31159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gini_train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gini_val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gini_test</a:t>
                      </a:r>
                      <a:endParaRPr lang="en-IN" sz="16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gini_oot1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392"/>
                  </a:ext>
                </a:extLst>
              </a:tr>
              <a:tr h="26447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apps_score + tx_c_transaction_score_t2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0.63454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2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0.63013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B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0.45424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2D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0.32019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359826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apps_score + ca_cic_score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0.64770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0.68293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38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0.48833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0.33137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94163"/>
                  </a:ext>
                </a:extLst>
              </a:tr>
              <a:tr h="26447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tx_c_transaction_score_t2 + ca_cic_score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0.45081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0.41356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2E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0.49681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0.42054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11568"/>
                  </a:ext>
                </a:extLst>
              </a:tr>
              <a:tr h="26447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apps_score + tx_c_transaction_score_t2 + ca_cic_score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0.64806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0.67515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59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0.47131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8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0.34032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840262"/>
                  </a:ext>
                </a:extLst>
              </a:tr>
              <a:tr h="26447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</a:t>
                      </a:r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+ </a:t>
                      </a:r>
                      <a:r>
                        <a:rPr lang="en-IN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apps_score</a:t>
                      </a:r>
                      <a:r>
                        <a:rPr lang="en-IN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+ tx_c_transaction_score_t2 + </a:t>
                      </a:r>
                      <a:r>
                        <a:rPr lang="en-IN" sz="1050" b="0" i="0" u="none" strike="noStrike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ca_cic_score</a:t>
                      </a:r>
                      <a:endParaRPr lang="en-IN" sz="105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0.65265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C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0.66765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6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0.49429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07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0.35077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0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97260"/>
                  </a:ext>
                </a:extLst>
              </a:tr>
              <a:tr h="26447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05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apps_score + tx_c_transaction_score_t2 + ca_cic_score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0.65342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0.67060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F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0.49245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47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0.34891</a:t>
                      </a:r>
                    </a:p>
                  </a:txBody>
                  <a:tcPr marL="3410" marR="3410" marT="3410" marB="2455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04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182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77A9F8-3445-19FD-75CC-393A9769EE9A}"/>
              </a:ext>
            </a:extLst>
          </p:cNvPr>
          <p:cNvSpPr txBox="1"/>
          <p:nvPr/>
        </p:nvSpPr>
        <p:spPr>
          <a:xfrm>
            <a:off x="466145" y="620851"/>
            <a:ext cx="763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>
                <a:solidFill>
                  <a:srgbClr val="6666FF"/>
                </a:solidFill>
              </a:rPr>
              <a:t>Trench 2: IOS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E8C517-3F2A-E8B6-76E9-31D1506AE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8086"/>
              </p:ext>
            </p:extLst>
          </p:nvPr>
        </p:nvGraphicFramePr>
        <p:xfrm>
          <a:off x="466145" y="1557020"/>
          <a:ext cx="11259709" cy="4528096"/>
        </p:xfrm>
        <a:graphic>
          <a:graphicData uri="http://schemas.openxmlformats.org/drawingml/2006/table">
            <a:tbl>
              <a:tblPr/>
              <a:tblGrid>
                <a:gridCol w="6143435">
                  <a:extLst>
                    <a:ext uri="{9D8B030D-6E8A-4147-A177-3AD203B41FA5}">
                      <a16:colId xmlns:a16="http://schemas.microsoft.com/office/drawing/2014/main" val="989523006"/>
                    </a:ext>
                  </a:extLst>
                </a:gridCol>
                <a:gridCol w="1617928">
                  <a:extLst>
                    <a:ext uri="{9D8B030D-6E8A-4147-A177-3AD203B41FA5}">
                      <a16:colId xmlns:a16="http://schemas.microsoft.com/office/drawing/2014/main" val="875453160"/>
                    </a:ext>
                  </a:extLst>
                </a:gridCol>
                <a:gridCol w="1102067">
                  <a:extLst>
                    <a:ext uri="{9D8B030D-6E8A-4147-A177-3AD203B41FA5}">
                      <a16:colId xmlns:a16="http://schemas.microsoft.com/office/drawing/2014/main" val="3058593244"/>
                    </a:ext>
                  </a:extLst>
                </a:gridCol>
                <a:gridCol w="1266204">
                  <a:extLst>
                    <a:ext uri="{9D8B030D-6E8A-4147-A177-3AD203B41FA5}">
                      <a16:colId xmlns:a16="http://schemas.microsoft.com/office/drawing/2014/main" val="2004183935"/>
                    </a:ext>
                  </a:extLst>
                </a:gridCol>
                <a:gridCol w="1130075">
                  <a:extLst>
                    <a:ext uri="{9D8B030D-6E8A-4147-A177-3AD203B41FA5}">
                      <a16:colId xmlns:a16="http://schemas.microsoft.com/office/drawing/2014/main" val="3923867636"/>
                    </a:ext>
                  </a:extLst>
                </a:gridCol>
              </a:tblGrid>
              <a:tr h="26572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features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gini_train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gini_val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1" i="0" u="none" strike="noStrike" err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gini_test</a:t>
                      </a:r>
                      <a:endParaRPr lang="en-IN" sz="1100" b="1" i="0" u="none" strike="noStrike">
                        <a:solidFill>
                          <a:srgbClr val="FFFFFF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</a:rPr>
                        <a:t>gini_oot1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76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362591"/>
                  </a:ext>
                </a:extLst>
              </a:tr>
              <a:tr h="2841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0.18015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0.15060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0.21435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5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0.03030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566020"/>
                  </a:ext>
                </a:extLst>
              </a:tr>
              <a:tr h="2841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0.30901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EE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0.29903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9E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0.23940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A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0.19472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970414"/>
                  </a:ext>
                </a:extLst>
              </a:tr>
              <a:tr h="2841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tx_c_transaction_score_t2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0.20319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B96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0.16740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491C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0.19027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0.28514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40946"/>
                  </a:ext>
                </a:extLst>
              </a:tr>
              <a:tr h="2841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ca_cic_score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0.39380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0.41649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0.43219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D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0.36583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8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187548"/>
                  </a:ext>
                </a:extLst>
              </a:tr>
              <a:tr h="2841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+ca_demo_score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0.34301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0.30803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0.30368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0.17856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6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985632"/>
                  </a:ext>
                </a:extLst>
              </a:tr>
              <a:tr h="2841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tx_c_transaction_score_t2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0.26284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8B6D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0.22118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A8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0.30422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C0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0.22139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19387"/>
                  </a:ext>
                </a:extLst>
              </a:tr>
              <a:tr h="2841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ca_cic_score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0.40286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0.42504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B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0.45046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8B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0.32088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1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01803"/>
                  </a:ext>
                </a:extLst>
              </a:tr>
              <a:tr h="2841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tx_c_transaction_score_t2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0.34266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0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0.35738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0.30830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C2E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0.29014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3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33095"/>
                  </a:ext>
                </a:extLst>
              </a:tr>
              <a:tr h="2841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 + ca_cic_score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0.44854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19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0.48069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A7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0.42687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0.34181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862620"/>
                  </a:ext>
                </a:extLst>
              </a:tr>
              <a:tr h="2841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tx_c_transaction_score_t2 + ca_cic_score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0.40906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DF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0.44229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8C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0.45734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0.42745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628839"/>
                  </a:ext>
                </a:extLst>
              </a:tr>
              <a:tr h="2841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tx_c_transaction_score_t2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0.36932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0.34853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0.35381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8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0.25565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943510"/>
                  </a:ext>
                </a:extLst>
              </a:tr>
              <a:tr h="2841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ca_demo_scoree + ca_cic_score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0.45784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0.47829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F8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0.44671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3C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0.31148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831076"/>
                  </a:ext>
                </a:extLst>
              </a:tr>
              <a:tr h="2841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tx_c_transaction_score_t2 + ca_cic_score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0.42227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C5C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0.44784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D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0.47780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0.38546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F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004389"/>
                  </a:ext>
                </a:extLst>
              </a:tr>
              <a:tr h="2841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ca_demo_score</a:t>
                      </a:r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+ tx_c_transaction_score_t2 + </a:t>
                      </a:r>
                      <a:r>
                        <a:rPr lang="en-IN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ca_cic_score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0.45866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E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0.48894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0.45727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A5A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0.39366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949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3609"/>
                  </a:ext>
                </a:extLst>
              </a:tr>
              <a:tr h="2841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c_credo_score + ca_demo_score + tx_c_transaction_score_t2 + ca_cic_score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0.46890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0.48744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6D6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0.47238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97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0.36356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A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60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139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AD7889757FC44E93109D08D7AA6A62" ma:contentTypeVersion="13" ma:contentTypeDescription="Create a new document." ma:contentTypeScope="" ma:versionID="deb71a09d728c2faba7631bc6d0be1d3">
  <xsd:schema xmlns:xsd="http://www.w3.org/2001/XMLSchema" xmlns:xs="http://www.w3.org/2001/XMLSchema" xmlns:p="http://schemas.microsoft.com/office/2006/metadata/properties" xmlns:ns1="http://schemas.microsoft.com/sharepoint/v3" xmlns:ns3="5f4996b1-2601-4576-adaf-c7aabee466f2" targetNamespace="http://schemas.microsoft.com/office/2006/metadata/properties" ma:root="true" ma:fieldsID="841e5d354e1a072eca560d4c0bde8673" ns1:_="" ns3:_="">
    <xsd:import namespace="http://schemas.microsoft.com/sharepoint/v3"/>
    <xsd:import namespace="5f4996b1-2601-4576-adaf-c7aabee466f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1:_ip_UnifiedCompliancePolicyProperties" minOccurs="0"/>
                <xsd:element ref="ns1:_ip_UnifiedCompliancePolicyUIActio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996b1-2601-4576-adaf-c7aabee466f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5f4996b1-2601-4576-adaf-c7aabee466f2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818576-738A-4549-93C0-1E3C05C7D658}">
  <ds:schemaRefs>
    <ds:schemaRef ds:uri="5f4996b1-2601-4576-adaf-c7aabee466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C8C4C76-E355-4A22-A5C2-B9E6469309EC}">
  <ds:schemaRefs>
    <ds:schemaRef ds:uri="5f4996b1-2601-4576-adaf-c7aabee466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F37051-0E2D-4C7B-9533-FBB798411F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Cash Alpha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Pradeepa P</dc:creator>
  <cp:revision>6</cp:revision>
  <dcterms:created xsi:type="dcterms:W3CDTF">2025-08-26T10:39:07Z</dcterms:created>
  <dcterms:modified xsi:type="dcterms:W3CDTF">2025-09-03T09:00:07Z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0x0101005BAD7889757FC44E93109D08D7AA6A62</vt:lpwstr>
  </property>
</Properties>
</file>