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498" r:id="rId5"/>
    <p:sldId id="697" r:id="rId6"/>
    <p:sldId id="698" r:id="rId7"/>
    <p:sldId id="699" r:id="rId8"/>
    <p:sldId id="690" r:id="rId9"/>
    <p:sldId id="683" r:id="rId10"/>
    <p:sldId id="692" r:id="rId11"/>
    <p:sldId id="691" r:id="rId12"/>
    <p:sldId id="689" r:id="rId13"/>
    <p:sldId id="673" r:id="rId14"/>
    <p:sldId id="682" r:id="rId15"/>
    <p:sldId id="681" r:id="rId16"/>
    <p:sldId id="678" r:id="rId17"/>
    <p:sldId id="674" r:id="rId18"/>
    <p:sldId id="669" r:id="rId19"/>
    <p:sldId id="676" r:id="rId20"/>
    <p:sldId id="684" r:id="rId21"/>
    <p:sldId id="675" r:id="rId22"/>
    <p:sldId id="666" r:id="rId23"/>
    <p:sldId id="687" r:id="rId24"/>
    <p:sldId id="693" r:id="rId25"/>
    <p:sldId id="695" r:id="rId26"/>
    <p:sldId id="694" r:id="rId27"/>
    <p:sldId id="696" r:id="rId28"/>
    <p:sldId id="65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F6A5F-3745-6D53-1D97-C6963FC29723}" v="89" dt="2025-02-18T03:34:55.757"/>
    <p1510:client id="{A1A7AD39-B295-4AE5-ECB5-4808B43BFFB0}" v="6" dt="2025-02-17T09:36:12.564"/>
    <p1510:client id="{A1BDCD46-6FF7-988B-E4E5-419943B354FC}" v="7" dt="2025-02-18T08:58:47.751"/>
    <p1510:client id="{BC25A780-3DE8-ECA9-86B4-1D81F2251F1D}" v="8" dt="2025-02-17T09:23:50.882"/>
    <p1510:client id="{C409C260-7533-130C-4DF1-686B53FB0FD9}" v="24" dt="2025-02-17T07:58:47.562"/>
    <p1510:client id="{D47F40EF-2A57-65C8-085E-127284E19A15}" v="2805" dt="2025-02-18T06:37:19.2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a P" userId="S::pparameshvaran@tonikbank.com::ba3c13e9-ce31-4e98-8655-9daa7e0bceff" providerId="AD" clId="Web-{D47F40EF-2A57-65C8-085E-127284E19A15}"/>
    <pc:docChg chg="addSld delSld modSld sldOrd">
      <pc:chgData name="Pradeepa P" userId="S::pparameshvaran@tonikbank.com::ba3c13e9-ce31-4e98-8655-9daa7e0bceff" providerId="AD" clId="Web-{D47F40EF-2A57-65C8-085E-127284E19A15}" dt="2025-02-18T06:08:04.853" v="2397" actId="1076"/>
      <pc:docMkLst>
        <pc:docMk/>
      </pc:docMkLst>
      <pc:sldChg chg="modSp ord">
        <pc:chgData name="Pradeepa P" userId="S::pparameshvaran@tonikbank.com::ba3c13e9-ce31-4e98-8655-9daa7e0bceff" providerId="AD" clId="Web-{D47F40EF-2A57-65C8-085E-127284E19A15}" dt="2025-02-18T02:29:55.112" v="901" actId="1076"/>
        <pc:sldMkLst>
          <pc:docMk/>
          <pc:sldMk cId="66528652" sldId="666"/>
        </pc:sldMkLst>
        <pc:picChg chg="mod">
          <ac:chgData name="Pradeepa P" userId="S::pparameshvaran@tonikbank.com::ba3c13e9-ce31-4e98-8655-9daa7e0bceff" providerId="AD" clId="Web-{D47F40EF-2A57-65C8-085E-127284E19A15}" dt="2025-02-18T02:29:55.112" v="901" actId="1076"/>
          <ac:picMkLst>
            <pc:docMk/>
            <pc:sldMk cId="66528652" sldId="666"/>
            <ac:picMk id="10" creationId="{4477E8B1-6872-BA4A-B04E-8B73FA686FD9}"/>
          </ac:picMkLst>
        </pc:picChg>
      </pc:sldChg>
      <pc:sldChg chg="del">
        <pc:chgData name="Pradeepa P" userId="S::pparameshvaran@tonikbank.com::ba3c13e9-ce31-4e98-8655-9daa7e0bceff" providerId="AD" clId="Web-{D47F40EF-2A57-65C8-085E-127284E19A15}" dt="2025-02-17T17:28:24.886" v="41"/>
        <pc:sldMkLst>
          <pc:docMk/>
          <pc:sldMk cId="2722756305" sldId="668"/>
        </pc:sldMkLst>
      </pc:sldChg>
      <pc:sldChg chg="del">
        <pc:chgData name="Pradeepa P" userId="S::pparameshvaran@tonikbank.com::ba3c13e9-ce31-4e98-8655-9daa7e0bceff" providerId="AD" clId="Web-{D47F40EF-2A57-65C8-085E-127284E19A15}" dt="2025-02-17T17:28:03.683" v="40"/>
        <pc:sldMkLst>
          <pc:docMk/>
          <pc:sldMk cId="4137602320" sldId="672"/>
        </pc:sldMkLst>
      </pc:sldChg>
      <pc:sldChg chg="addSp delSp modSp">
        <pc:chgData name="Pradeepa P" userId="S::pparameshvaran@tonikbank.com::ba3c13e9-ce31-4e98-8655-9daa7e0bceff" providerId="AD" clId="Web-{D47F40EF-2A57-65C8-085E-127284E19A15}" dt="2025-02-18T02:28:16.499" v="882" actId="14100"/>
        <pc:sldMkLst>
          <pc:docMk/>
          <pc:sldMk cId="3198986392" sldId="673"/>
        </pc:sldMkLst>
        <pc:picChg chg="add mod">
          <ac:chgData name="Pradeepa P" userId="S::pparameshvaran@tonikbank.com::ba3c13e9-ce31-4e98-8655-9daa7e0bceff" providerId="AD" clId="Web-{D47F40EF-2A57-65C8-085E-127284E19A15}" dt="2025-02-18T02:28:11.502" v="881" actId="14100"/>
          <ac:picMkLst>
            <pc:docMk/>
            <pc:sldMk cId="3198986392" sldId="673"/>
            <ac:picMk id="4" creationId="{5DCA17E9-DB55-A3FB-10FB-5B41AF7A134A}"/>
          </ac:picMkLst>
        </pc:picChg>
        <pc:picChg chg="add mod">
          <ac:chgData name="Pradeepa P" userId="S::pparameshvaran@tonikbank.com::ba3c13e9-ce31-4e98-8655-9daa7e0bceff" providerId="AD" clId="Web-{D47F40EF-2A57-65C8-085E-127284E19A15}" dt="2025-02-17T17:22:42.491" v="17" actId="14100"/>
          <ac:picMkLst>
            <pc:docMk/>
            <pc:sldMk cId="3198986392" sldId="673"/>
            <ac:picMk id="5" creationId="{D2B3494F-0955-BF14-CA26-F975BE1CEB26}"/>
          </ac:picMkLst>
        </pc:picChg>
        <pc:picChg chg="add mod">
          <ac:chgData name="Pradeepa P" userId="S::pparameshvaran@tonikbank.com::ba3c13e9-ce31-4e98-8655-9daa7e0bceff" providerId="AD" clId="Web-{D47F40EF-2A57-65C8-085E-127284E19A15}" dt="2025-02-18T02:28:16.499" v="882" actId="14100"/>
          <ac:picMkLst>
            <pc:docMk/>
            <pc:sldMk cId="3198986392" sldId="673"/>
            <ac:picMk id="6" creationId="{19862B5C-BB16-44E8-42C8-B281AE28ED7E}"/>
          </ac:picMkLst>
        </pc:picChg>
        <pc:picChg chg="del">
          <ac:chgData name="Pradeepa P" userId="S::pparameshvaran@tonikbank.com::ba3c13e9-ce31-4e98-8655-9daa7e0bceff" providerId="AD" clId="Web-{D47F40EF-2A57-65C8-085E-127284E19A15}" dt="2025-02-17T17:22:31.303" v="13"/>
          <ac:picMkLst>
            <pc:docMk/>
            <pc:sldMk cId="3198986392" sldId="673"/>
            <ac:picMk id="7" creationId="{73FBC191-3440-B0F7-87D4-89680394F2EB}"/>
          </ac:picMkLst>
        </pc:picChg>
        <pc:picChg chg="del">
          <ac:chgData name="Pradeepa P" userId="S::pparameshvaran@tonikbank.com::ba3c13e9-ce31-4e98-8655-9daa7e0bceff" providerId="AD" clId="Web-{D47F40EF-2A57-65C8-085E-127284E19A15}" dt="2025-02-17T17:19:00.436" v="10"/>
          <ac:picMkLst>
            <pc:docMk/>
            <pc:sldMk cId="3198986392" sldId="673"/>
            <ac:picMk id="11" creationId="{36688F31-6F44-1817-2290-6B52E6FC00E8}"/>
          </ac:picMkLst>
        </pc:picChg>
        <pc:picChg chg="del">
          <ac:chgData name="Pradeepa P" userId="S::pparameshvaran@tonikbank.com::ba3c13e9-ce31-4e98-8655-9daa7e0bceff" providerId="AD" clId="Web-{D47F40EF-2A57-65C8-085E-127284E19A15}" dt="2025-02-17T17:38:51.228" v="96"/>
          <ac:picMkLst>
            <pc:docMk/>
            <pc:sldMk cId="3198986392" sldId="673"/>
            <ac:picMk id="15" creationId="{532C8615-3E2B-EA51-2097-B275984B3413}"/>
          </ac:picMkLst>
        </pc:picChg>
      </pc:sldChg>
      <pc:sldChg chg="ord">
        <pc:chgData name="Pradeepa P" userId="S::pparameshvaran@tonikbank.com::ba3c13e9-ce31-4e98-8655-9daa7e0bceff" providerId="AD" clId="Web-{D47F40EF-2A57-65C8-085E-127284E19A15}" dt="2025-02-18T03:03:17.584" v="967"/>
        <pc:sldMkLst>
          <pc:docMk/>
          <pc:sldMk cId="3862446276" sldId="675"/>
        </pc:sldMkLst>
      </pc:sldChg>
      <pc:sldChg chg="ord">
        <pc:chgData name="Pradeepa P" userId="S::pparameshvaran@tonikbank.com::ba3c13e9-ce31-4e98-8655-9daa7e0bceff" providerId="AD" clId="Web-{D47F40EF-2A57-65C8-085E-127284E19A15}" dt="2025-02-17T17:43:41.334" v="102"/>
        <pc:sldMkLst>
          <pc:docMk/>
          <pc:sldMk cId="2666437565" sldId="676"/>
        </pc:sldMkLst>
      </pc:sldChg>
      <pc:sldChg chg="addSp delSp modSp">
        <pc:chgData name="Pradeepa P" userId="S::pparameshvaran@tonikbank.com::ba3c13e9-ce31-4e98-8655-9daa7e0bceff" providerId="AD" clId="Web-{D47F40EF-2A57-65C8-085E-127284E19A15}" dt="2025-02-18T02:29:29.439" v="900" actId="14100"/>
        <pc:sldMkLst>
          <pc:docMk/>
          <pc:sldMk cId="1597031962" sldId="678"/>
        </pc:sldMkLst>
        <pc:picChg chg="add mod">
          <ac:chgData name="Pradeepa P" userId="S::pparameshvaran@tonikbank.com::ba3c13e9-ce31-4e98-8655-9daa7e0bceff" providerId="AD" clId="Web-{D47F40EF-2A57-65C8-085E-127284E19A15}" dt="2025-02-18T02:29:25.064" v="898" actId="14100"/>
          <ac:picMkLst>
            <pc:docMk/>
            <pc:sldMk cId="1597031962" sldId="678"/>
            <ac:picMk id="4" creationId="{AAC279CB-968A-97ED-2F07-28598DACA306}"/>
          </ac:picMkLst>
        </pc:picChg>
        <pc:picChg chg="del">
          <ac:chgData name="Pradeepa P" userId="S::pparameshvaran@tonikbank.com::ba3c13e9-ce31-4e98-8655-9daa7e0bceff" providerId="AD" clId="Web-{D47F40EF-2A57-65C8-085E-127284E19A15}" dt="2025-02-17T17:27:29.401" v="37"/>
          <ac:picMkLst>
            <pc:docMk/>
            <pc:sldMk cId="1597031962" sldId="678"/>
            <ac:picMk id="6" creationId="{2CA64227-D32F-21DA-26D4-67E20D9C0B44}"/>
          </ac:picMkLst>
        </pc:picChg>
        <pc:picChg chg="mod">
          <ac:chgData name="Pradeepa P" userId="S::pparameshvaran@tonikbank.com::ba3c13e9-ce31-4e98-8655-9daa7e0bceff" providerId="AD" clId="Web-{D47F40EF-2A57-65C8-085E-127284E19A15}" dt="2025-02-18T02:29:29.439" v="900" actId="14100"/>
          <ac:picMkLst>
            <pc:docMk/>
            <pc:sldMk cId="1597031962" sldId="678"/>
            <ac:picMk id="9" creationId="{77D60760-4683-82F3-0487-0EF588BD86AD}"/>
          </ac:picMkLst>
        </pc:picChg>
      </pc:sldChg>
      <pc:sldChg chg="addSp delSp modSp">
        <pc:chgData name="Pradeepa P" userId="S::pparameshvaran@tonikbank.com::ba3c13e9-ce31-4e98-8655-9daa7e0bceff" providerId="AD" clId="Web-{D47F40EF-2A57-65C8-085E-127284E19A15}" dt="2025-02-18T02:29:16.251" v="896" actId="14100"/>
        <pc:sldMkLst>
          <pc:docMk/>
          <pc:sldMk cId="363834639" sldId="681"/>
        </pc:sldMkLst>
        <pc:picChg chg="add mod">
          <ac:chgData name="Pradeepa P" userId="S::pparameshvaran@tonikbank.com::ba3c13e9-ce31-4e98-8655-9daa7e0bceff" providerId="AD" clId="Web-{D47F40EF-2A57-65C8-085E-127284E19A15}" dt="2025-02-18T02:29:16.251" v="896" actId="14100"/>
          <ac:picMkLst>
            <pc:docMk/>
            <pc:sldMk cId="363834639" sldId="681"/>
            <ac:picMk id="4" creationId="{16A06CA0-8848-1223-DC9D-45A79D1C065A}"/>
          </ac:picMkLst>
        </pc:picChg>
        <pc:picChg chg="add mod">
          <ac:chgData name="Pradeepa P" userId="S::pparameshvaran@tonikbank.com::ba3c13e9-ce31-4e98-8655-9daa7e0bceff" providerId="AD" clId="Web-{D47F40EF-2A57-65C8-085E-127284E19A15}" dt="2025-02-18T02:29:00.563" v="891" actId="1076"/>
          <ac:picMkLst>
            <pc:docMk/>
            <pc:sldMk cId="363834639" sldId="681"/>
            <ac:picMk id="5" creationId="{9992FC8E-8716-974C-7632-C68033EE9C41}"/>
          </ac:picMkLst>
        </pc:picChg>
        <pc:picChg chg="add mod">
          <ac:chgData name="Pradeepa P" userId="S::pparameshvaran@tonikbank.com::ba3c13e9-ce31-4e98-8655-9daa7e0bceff" providerId="AD" clId="Web-{D47F40EF-2A57-65C8-085E-127284E19A15}" dt="2025-02-18T02:29:11.376" v="894" actId="1076"/>
          <ac:picMkLst>
            <pc:docMk/>
            <pc:sldMk cId="363834639" sldId="681"/>
            <ac:picMk id="6" creationId="{5BE4A042-4BD7-88CB-7FF1-EDC39ACCD4C3}"/>
          </ac:picMkLst>
        </pc:picChg>
        <pc:picChg chg="del">
          <ac:chgData name="Pradeepa P" userId="S::pparameshvaran@tonikbank.com::ba3c13e9-ce31-4e98-8655-9daa7e0bceff" providerId="AD" clId="Web-{D47F40EF-2A57-65C8-085E-127284E19A15}" dt="2025-02-17T17:26:22.103" v="31"/>
          <ac:picMkLst>
            <pc:docMk/>
            <pc:sldMk cId="363834639" sldId="681"/>
            <ac:picMk id="8" creationId="{54502757-D00D-6B02-0317-C0B4655E4D96}"/>
          </ac:picMkLst>
        </pc:picChg>
        <pc:picChg chg="del">
          <ac:chgData name="Pradeepa P" userId="S::pparameshvaran@tonikbank.com::ba3c13e9-ce31-4e98-8655-9daa7e0bceff" providerId="AD" clId="Web-{D47F40EF-2A57-65C8-085E-127284E19A15}" dt="2025-02-17T17:27:05.854" v="32"/>
          <ac:picMkLst>
            <pc:docMk/>
            <pc:sldMk cId="363834639" sldId="681"/>
            <ac:picMk id="10" creationId="{48D33D24-215C-5FC7-ED24-69A5A2E844CB}"/>
          </ac:picMkLst>
        </pc:picChg>
        <pc:picChg chg="mod">
          <ac:chgData name="Pradeepa P" userId="S::pparameshvaran@tonikbank.com::ba3c13e9-ce31-4e98-8655-9daa7e0bceff" providerId="AD" clId="Web-{D47F40EF-2A57-65C8-085E-127284E19A15}" dt="2025-02-18T02:29:02.782" v="892" actId="1076"/>
          <ac:picMkLst>
            <pc:docMk/>
            <pc:sldMk cId="363834639" sldId="681"/>
            <ac:picMk id="12" creationId="{C3854694-FA74-40A8-5BB9-4E2DABE03228}"/>
          </ac:picMkLst>
        </pc:picChg>
        <pc:picChg chg="del">
          <ac:chgData name="Pradeepa P" userId="S::pparameshvaran@tonikbank.com::ba3c13e9-ce31-4e98-8655-9daa7e0bceff" providerId="AD" clId="Web-{D47F40EF-2A57-65C8-085E-127284E19A15}" dt="2025-02-17T17:42:59.162" v="99"/>
          <ac:picMkLst>
            <pc:docMk/>
            <pc:sldMk cId="363834639" sldId="681"/>
            <ac:picMk id="17" creationId="{FF7D8909-2A3B-36E7-878D-57B5CAE60DA6}"/>
          </ac:picMkLst>
        </pc:picChg>
      </pc:sldChg>
      <pc:sldChg chg="addSp delSp modSp">
        <pc:chgData name="Pradeepa P" userId="S::pparameshvaran@tonikbank.com::ba3c13e9-ce31-4e98-8655-9daa7e0bceff" providerId="AD" clId="Web-{D47F40EF-2A57-65C8-085E-127284E19A15}" dt="2025-02-18T03:23:42.178" v="997" actId="1076"/>
        <pc:sldMkLst>
          <pc:docMk/>
          <pc:sldMk cId="953400019" sldId="682"/>
        </pc:sldMkLst>
        <pc:spChg chg="mod">
          <ac:chgData name="Pradeepa P" userId="S::pparameshvaran@tonikbank.com::ba3c13e9-ce31-4e98-8655-9daa7e0bceff" providerId="AD" clId="Web-{D47F40EF-2A57-65C8-085E-127284E19A15}" dt="2025-02-18T03:23:42.178" v="997" actId="1076"/>
          <ac:spMkLst>
            <pc:docMk/>
            <pc:sldMk cId="953400019" sldId="682"/>
            <ac:spMk id="3" creationId="{206F3F94-63C7-E505-F1AB-F1A541567DB5}"/>
          </ac:spMkLst>
        </pc:spChg>
        <pc:picChg chg="add mod">
          <ac:chgData name="Pradeepa P" userId="S::pparameshvaran@tonikbank.com::ba3c13e9-ce31-4e98-8655-9daa7e0bceff" providerId="AD" clId="Web-{D47F40EF-2A57-65C8-085E-127284E19A15}" dt="2025-02-18T02:28:45.969" v="887" actId="1076"/>
          <ac:picMkLst>
            <pc:docMk/>
            <pc:sldMk cId="953400019" sldId="682"/>
            <ac:picMk id="4" creationId="{E3EF8D7F-AA51-6FAF-F640-8618C34BF179}"/>
          </ac:picMkLst>
        </pc:picChg>
        <pc:picChg chg="add del mod">
          <ac:chgData name="Pradeepa P" userId="S::pparameshvaran@tonikbank.com::ba3c13e9-ce31-4e98-8655-9daa7e0bceff" providerId="AD" clId="Web-{D47F40EF-2A57-65C8-085E-127284E19A15}" dt="2025-02-17T17:25:58.306" v="26"/>
          <ac:picMkLst>
            <pc:docMk/>
            <pc:sldMk cId="953400019" sldId="682"/>
            <ac:picMk id="5" creationId="{CC55839A-006C-765B-925F-255B30CE8595}"/>
          </ac:picMkLst>
        </pc:picChg>
        <pc:picChg chg="del">
          <ac:chgData name="Pradeepa P" userId="S::pparameshvaran@tonikbank.com::ba3c13e9-ce31-4e98-8655-9daa7e0bceff" providerId="AD" clId="Web-{D47F40EF-2A57-65C8-085E-127284E19A15}" dt="2025-02-17T17:24:38.289" v="24"/>
          <ac:picMkLst>
            <pc:docMk/>
            <pc:sldMk cId="953400019" sldId="682"/>
            <ac:picMk id="6" creationId="{42887535-D5E0-F641-9A0B-F02ED36F7152}"/>
          </ac:picMkLst>
        </pc:picChg>
        <pc:picChg chg="add mod">
          <ac:chgData name="Pradeepa P" userId="S::pparameshvaran@tonikbank.com::ba3c13e9-ce31-4e98-8655-9daa7e0bceff" providerId="AD" clId="Web-{D47F40EF-2A57-65C8-085E-127284E19A15}" dt="2025-02-18T02:28:42.031" v="886" actId="14100"/>
          <ac:picMkLst>
            <pc:docMk/>
            <pc:sldMk cId="953400019" sldId="682"/>
            <ac:picMk id="7" creationId="{F0DDB321-A9FC-F2BA-1736-87B210EE2700}"/>
          </ac:picMkLst>
        </pc:picChg>
        <pc:picChg chg="del">
          <ac:chgData name="Pradeepa P" userId="S::pparameshvaran@tonikbank.com::ba3c13e9-ce31-4e98-8655-9daa7e0bceff" providerId="AD" clId="Web-{D47F40EF-2A57-65C8-085E-127284E19A15}" dt="2025-02-17T17:24:23.899" v="18"/>
          <ac:picMkLst>
            <pc:docMk/>
            <pc:sldMk cId="953400019" sldId="682"/>
            <ac:picMk id="9" creationId="{1F329351-14B0-269A-FE01-53F31F204FFA}"/>
          </ac:picMkLst>
        </pc:picChg>
      </pc:sldChg>
      <pc:sldChg chg="ord">
        <pc:chgData name="Pradeepa P" userId="S::pparameshvaran@tonikbank.com::ba3c13e9-ce31-4e98-8655-9daa7e0bceff" providerId="AD" clId="Web-{D47F40EF-2A57-65C8-085E-127284E19A15}" dt="2025-02-18T03:03:08.006" v="966"/>
        <pc:sldMkLst>
          <pc:docMk/>
          <pc:sldMk cId="40186547" sldId="684"/>
        </pc:sldMkLst>
      </pc:sldChg>
      <pc:sldChg chg="modSp">
        <pc:chgData name="Pradeepa P" userId="S::pparameshvaran@tonikbank.com::ba3c13e9-ce31-4e98-8655-9daa7e0bceff" providerId="AD" clId="Web-{D47F40EF-2A57-65C8-085E-127284E19A15}" dt="2025-02-18T03:24:18.054" v="998" actId="14100"/>
        <pc:sldMkLst>
          <pc:docMk/>
          <pc:sldMk cId="1468142964" sldId="687"/>
        </pc:sldMkLst>
        <pc:picChg chg="mod">
          <ac:chgData name="Pradeepa P" userId="S::pparameshvaran@tonikbank.com::ba3c13e9-ce31-4e98-8655-9daa7e0bceff" providerId="AD" clId="Web-{D47F40EF-2A57-65C8-085E-127284E19A15}" dt="2025-02-18T03:24:18.054" v="998" actId="14100"/>
          <ac:picMkLst>
            <pc:docMk/>
            <pc:sldMk cId="1468142964" sldId="687"/>
            <ac:picMk id="8" creationId="{81FCC4A0-F41E-23BE-DF8B-AB67836757B2}"/>
          </ac:picMkLst>
        </pc:picChg>
      </pc:sldChg>
      <pc:sldChg chg="modSp">
        <pc:chgData name="Pradeepa P" userId="S::pparameshvaran@tonikbank.com::ba3c13e9-ce31-4e98-8655-9daa7e0bceff" providerId="AD" clId="Web-{D47F40EF-2A57-65C8-085E-127284E19A15}" dt="2025-02-17T17:16:22.225" v="9" actId="20577"/>
        <pc:sldMkLst>
          <pc:docMk/>
          <pc:sldMk cId="633098496" sldId="689"/>
        </pc:sldMkLst>
        <pc:spChg chg="mod">
          <ac:chgData name="Pradeepa P" userId="S::pparameshvaran@tonikbank.com::ba3c13e9-ce31-4e98-8655-9daa7e0bceff" providerId="AD" clId="Web-{D47F40EF-2A57-65C8-085E-127284E19A15}" dt="2025-02-17T17:16:22.225" v="9" actId="20577"/>
          <ac:spMkLst>
            <pc:docMk/>
            <pc:sldMk cId="633098496" sldId="689"/>
            <ac:spMk id="3" creationId="{B142CDEE-B919-E235-FAB7-B7A0EDAF6A3C}"/>
          </ac:spMkLst>
        </pc:spChg>
      </pc:sldChg>
      <pc:sldChg chg="modSp">
        <pc:chgData name="Pradeepa P" userId="S::pparameshvaran@tonikbank.com::ba3c13e9-ce31-4e98-8655-9daa7e0bceff" providerId="AD" clId="Web-{D47F40EF-2A57-65C8-085E-127284E19A15}" dt="2025-02-18T03:02:34.318" v="965" actId="20577"/>
        <pc:sldMkLst>
          <pc:docMk/>
          <pc:sldMk cId="4067340277" sldId="690"/>
        </pc:sldMkLst>
        <pc:spChg chg="mod">
          <ac:chgData name="Pradeepa P" userId="S::pparameshvaran@tonikbank.com::ba3c13e9-ce31-4e98-8655-9daa7e0bceff" providerId="AD" clId="Web-{D47F40EF-2A57-65C8-085E-127284E19A15}" dt="2025-02-18T03:02:34.318" v="965" actId="20577"/>
          <ac:spMkLst>
            <pc:docMk/>
            <pc:sldMk cId="4067340277" sldId="690"/>
            <ac:spMk id="18" creationId="{A66641C1-CF4A-74AD-6D9B-655039344F55}"/>
          </ac:spMkLst>
        </pc:spChg>
      </pc:sldChg>
      <pc:sldChg chg="addSp delSp modSp">
        <pc:chgData name="Pradeepa P" userId="S::pparameshvaran@tonikbank.com::ba3c13e9-ce31-4e98-8655-9daa7e0bceff" providerId="AD" clId="Web-{D47F40EF-2A57-65C8-085E-127284E19A15}" dt="2025-02-18T03:06:38.477" v="996"/>
        <pc:sldMkLst>
          <pc:docMk/>
          <pc:sldMk cId="1721119021" sldId="691"/>
        </pc:sldMkLst>
        <pc:spChg chg="mod">
          <ac:chgData name="Pradeepa P" userId="S::pparameshvaran@tonikbank.com::ba3c13e9-ce31-4e98-8655-9daa7e0bceff" providerId="AD" clId="Web-{D47F40EF-2A57-65C8-085E-127284E19A15}" dt="2025-02-17T17:59:38.705" v="846" actId="1076"/>
          <ac:spMkLst>
            <pc:docMk/>
            <pc:sldMk cId="1721119021" sldId="691"/>
            <ac:spMk id="10" creationId="{86169D13-7F10-2248-8B06-DAC343F9C0FA}"/>
          </ac:spMkLst>
        </pc:spChg>
        <pc:graphicFrameChg chg="add mod modGraphic">
          <ac:chgData name="Pradeepa P" userId="S::pparameshvaran@tonikbank.com::ba3c13e9-ce31-4e98-8655-9daa7e0bceff" providerId="AD" clId="Web-{D47F40EF-2A57-65C8-085E-127284E19A15}" dt="2025-02-18T03:06:38.477" v="996"/>
          <ac:graphicFrameMkLst>
            <pc:docMk/>
            <pc:sldMk cId="1721119021" sldId="691"/>
            <ac:graphicFrameMk id="5" creationId="{5C85F3AA-8604-D46D-105D-F4276B34DB84}"/>
          </ac:graphicFrameMkLst>
        </pc:graphicFrameChg>
        <pc:graphicFrameChg chg="add del mod">
          <ac:chgData name="Pradeepa P" userId="S::pparameshvaran@tonikbank.com::ba3c13e9-ce31-4e98-8655-9daa7e0bceff" providerId="AD" clId="Web-{D47F40EF-2A57-65C8-085E-127284E19A15}" dt="2025-02-17T17:53:27.853" v="361"/>
          <ac:graphicFrameMkLst>
            <pc:docMk/>
            <pc:sldMk cId="1721119021" sldId="691"/>
            <ac:graphicFrameMk id="8" creationId="{4560265D-4640-CB99-1DFB-AC76774C8DA4}"/>
          </ac:graphicFrameMkLst>
        </pc:graphicFrameChg>
        <pc:graphicFrameChg chg="mod modGraphic">
          <ac:chgData name="Pradeepa P" userId="S::pparameshvaran@tonikbank.com::ba3c13e9-ce31-4e98-8655-9daa7e0bceff" providerId="AD" clId="Web-{D47F40EF-2A57-65C8-085E-127284E19A15}" dt="2025-02-17T18:00:02.236" v="872"/>
          <ac:graphicFrameMkLst>
            <pc:docMk/>
            <pc:sldMk cId="1721119021" sldId="691"/>
            <ac:graphicFrameMk id="9" creationId="{89BC762F-A646-F470-BDE7-5F6D7A2EAE3C}"/>
          </ac:graphicFrameMkLst>
        </pc:graphicFrameChg>
      </pc:sldChg>
      <pc:sldChg chg="addSp delSp modSp">
        <pc:chgData name="Pradeepa P" userId="S::pparameshvaran@tonikbank.com::ba3c13e9-ce31-4e98-8655-9daa7e0bceff" providerId="AD" clId="Web-{D47F40EF-2A57-65C8-085E-127284E19A15}" dt="2025-02-18T03:02:18.724" v="962" actId="14100"/>
        <pc:sldMkLst>
          <pc:docMk/>
          <pc:sldMk cId="3410031771" sldId="692"/>
        </pc:sldMkLst>
        <pc:spChg chg="mod">
          <ac:chgData name="Pradeepa P" userId="S::pparameshvaran@tonikbank.com::ba3c13e9-ce31-4e98-8655-9daa7e0bceff" providerId="AD" clId="Web-{D47F40EF-2A57-65C8-085E-127284E19A15}" dt="2025-02-17T17:11:22.206" v="4" actId="20577"/>
          <ac:spMkLst>
            <pc:docMk/>
            <pc:sldMk cId="3410031771" sldId="692"/>
            <ac:spMk id="3" creationId="{9B50A0AE-7378-0EB5-CF78-DF6FD635CC49}"/>
          </ac:spMkLst>
        </pc:spChg>
        <pc:spChg chg="mod">
          <ac:chgData name="Pradeepa P" userId="S::pparameshvaran@tonikbank.com::ba3c13e9-ce31-4e98-8655-9daa7e0bceff" providerId="AD" clId="Web-{D47F40EF-2A57-65C8-085E-127284E19A15}" dt="2025-02-17T17:11:24.956" v="6" actId="20577"/>
          <ac:spMkLst>
            <pc:docMk/>
            <pc:sldMk cId="3410031771" sldId="692"/>
            <ac:spMk id="8" creationId="{F3BAB48E-0A74-ACEF-15C9-698C04467A56}"/>
          </ac:spMkLst>
        </pc:spChg>
        <pc:picChg chg="add mod">
          <ac:chgData name="Pradeepa P" userId="S::pparameshvaran@tonikbank.com::ba3c13e9-ce31-4e98-8655-9daa7e0bceff" providerId="AD" clId="Web-{D47F40EF-2A57-65C8-085E-127284E19A15}" dt="2025-02-17T18:05:36.444" v="876" actId="1076"/>
          <ac:picMkLst>
            <pc:docMk/>
            <pc:sldMk cId="3410031771" sldId="692"/>
            <ac:picMk id="4" creationId="{2F74C10C-42FC-4553-BD1F-1218DBBAFA06}"/>
          </ac:picMkLst>
        </pc:picChg>
        <pc:picChg chg="add mod">
          <ac:chgData name="Pradeepa P" userId="S::pparameshvaran@tonikbank.com::ba3c13e9-ce31-4e98-8655-9daa7e0bceff" providerId="AD" clId="Web-{D47F40EF-2A57-65C8-085E-127284E19A15}" dt="2025-02-18T03:02:18.724" v="962" actId="14100"/>
          <ac:picMkLst>
            <pc:docMk/>
            <pc:sldMk cId="3410031771" sldId="692"/>
            <ac:picMk id="5" creationId="{F9F43A79-E524-CB14-2A78-945A188B6CFF}"/>
          </ac:picMkLst>
        </pc:picChg>
        <pc:picChg chg="del">
          <ac:chgData name="Pradeepa P" userId="S::pparameshvaran@tonikbank.com::ba3c13e9-ce31-4e98-8655-9daa7e0bceff" providerId="AD" clId="Web-{D47F40EF-2A57-65C8-085E-127284E19A15}" dt="2025-02-17T17:11:17.096" v="0"/>
          <ac:picMkLst>
            <pc:docMk/>
            <pc:sldMk cId="3410031771" sldId="692"/>
            <ac:picMk id="16" creationId="{C8EA6546-785E-70BF-1018-599F1D6A638A}"/>
          </ac:picMkLst>
        </pc:picChg>
        <pc:picChg chg="del">
          <ac:chgData name="Pradeepa P" userId="S::pparameshvaran@tonikbank.com::ba3c13e9-ce31-4e98-8655-9daa7e0bceff" providerId="AD" clId="Web-{D47F40EF-2A57-65C8-085E-127284E19A15}" dt="2025-02-17T17:11:18.159" v="1"/>
          <ac:picMkLst>
            <pc:docMk/>
            <pc:sldMk cId="3410031771" sldId="692"/>
            <ac:picMk id="18" creationId="{4B01BE24-273F-32C7-DB47-E81ED4BEC433}"/>
          </ac:picMkLst>
        </pc:picChg>
      </pc:sldChg>
      <pc:sldChg chg="addSp modSp new">
        <pc:chgData name="Pradeepa P" userId="S::pparameshvaran@tonikbank.com::ba3c13e9-ce31-4e98-8655-9daa7e0bceff" providerId="AD" clId="Web-{D47F40EF-2A57-65C8-085E-127284E19A15}" dt="2025-02-18T02:31:50.882" v="928" actId="1076"/>
        <pc:sldMkLst>
          <pc:docMk/>
          <pc:sldMk cId="2818318094" sldId="693"/>
        </pc:sldMkLst>
        <pc:spChg chg="mod">
          <ac:chgData name="Pradeepa P" userId="S::pparameshvaran@tonikbank.com::ba3c13e9-ce31-4e98-8655-9daa7e0bceff" providerId="AD" clId="Web-{D47F40EF-2A57-65C8-085E-127284E19A15}" dt="2025-02-18T02:31:50.882" v="928" actId="1076"/>
          <ac:spMkLst>
            <pc:docMk/>
            <pc:sldMk cId="2818318094" sldId="693"/>
            <ac:spMk id="3" creationId="{8F7E8BF6-14ED-C805-F0D3-D01DC0BD866E}"/>
          </ac:spMkLst>
        </pc:spChg>
        <pc:picChg chg="add mod">
          <ac:chgData name="Pradeepa P" userId="S::pparameshvaran@tonikbank.com::ba3c13e9-ce31-4e98-8655-9daa7e0bceff" providerId="AD" clId="Web-{D47F40EF-2A57-65C8-085E-127284E19A15}" dt="2025-02-18T02:31:39.069" v="924" actId="14100"/>
          <ac:picMkLst>
            <pc:docMk/>
            <pc:sldMk cId="2818318094" sldId="693"/>
            <ac:picMk id="4" creationId="{EDA3CB87-F74E-978B-5693-22CDDF677CB3}"/>
          </ac:picMkLst>
        </pc:picChg>
        <pc:picChg chg="add mod">
          <ac:chgData name="Pradeepa P" userId="S::pparameshvaran@tonikbank.com::ba3c13e9-ce31-4e98-8655-9daa7e0bceff" providerId="AD" clId="Web-{D47F40EF-2A57-65C8-085E-127284E19A15}" dt="2025-02-18T02:31:44.053" v="927" actId="1076"/>
          <ac:picMkLst>
            <pc:docMk/>
            <pc:sldMk cId="2818318094" sldId="693"/>
            <ac:picMk id="5" creationId="{53C5998E-9A42-2F5D-2DBF-A8B0E8C56D72}"/>
          </ac:picMkLst>
        </pc:picChg>
      </pc:sldChg>
      <pc:sldChg chg="addSp delSp modSp new">
        <pc:chgData name="Pradeepa P" userId="S::pparameshvaran@tonikbank.com::ba3c13e9-ce31-4e98-8655-9daa7e0bceff" providerId="AD" clId="Web-{D47F40EF-2A57-65C8-085E-127284E19A15}" dt="2025-02-18T02:35:08.480" v="957" actId="1076"/>
        <pc:sldMkLst>
          <pc:docMk/>
          <pc:sldMk cId="1744639408" sldId="694"/>
        </pc:sldMkLst>
        <pc:spChg chg="mod">
          <ac:chgData name="Pradeepa P" userId="S::pparameshvaran@tonikbank.com::ba3c13e9-ce31-4e98-8655-9daa7e0bceff" providerId="AD" clId="Web-{D47F40EF-2A57-65C8-085E-127284E19A15}" dt="2025-02-17T17:33:12.551" v="95" actId="20577"/>
          <ac:spMkLst>
            <pc:docMk/>
            <pc:sldMk cId="1744639408" sldId="694"/>
            <ac:spMk id="3" creationId="{2D5699CB-8DEF-9FDF-1807-72A974FFA019}"/>
          </ac:spMkLst>
        </pc:spChg>
        <pc:spChg chg="add mod">
          <ac:chgData name="Pradeepa P" userId="S::pparameshvaran@tonikbank.com::ba3c13e9-ce31-4e98-8655-9daa7e0bceff" providerId="AD" clId="Web-{D47F40EF-2A57-65C8-085E-127284E19A15}" dt="2025-02-18T02:34:23.105" v="953"/>
          <ac:spMkLst>
            <pc:docMk/>
            <pc:sldMk cId="1744639408" sldId="694"/>
            <ac:spMk id="6" creationId="{A1C28FC5-6881-63C4-CBF8-C75F5296048A}"/>
          </ac:spMkLst>
        </pc:spChg>
        <pc:picChg chg="add mod modCrop">
          <ac:chgData name="Pradeepa P" userId="S::pparameshvaran@tonikbank.com::ba3c13e9-ce31-4e98-8655-9daa7e0bceff" providerId="AD" clId="Web-{D47F40EF-2A57-65C8-085E-127284E19A15}" dt="2025-02-18T02:32:49.305" v="944" actId="1076"/>
          <ac:picMkLst>
            <pc:docMk/>
            <pc:sldMk cId="1744639408" sldId="694"/>
            <ac:picMk id="4" creationId="{411B6701-DA75-912F-0D08-883A9FF93348}"/>
          </ac:picMkLst>
        </pc:picChg>
        <pc:picChg chg="add mod">
          <ac:chgData name="Pradeepa P" userId="S::pparameshvaran@tonikbank.com::ba3c13e9-ce31-4e98-8655-9daa7e0bceff" providerId="AD" clId="Web-{D47F40EF-2A57-65C8-085E-127284E19A15}" dt="2025-02-18T02:35:08.480" v="957" actId="1076"/>
          <ac:picMkLst>
            <pc:docMk/>
            <pc:sldMk cId="1744639408" sldId="694"/>
            <ac:picMk id="5" creationId="{B0BF0608-3F2A-15A1-2E50-82E6B6E2ED9C}"/>
          </ac:picMkLst>
        </pc:picChg>
        <pc:picChg chg="add del mod">
          <ac:chgData name="Pradeepa P" userId="S::pparameshvaran@tonikbank.com::ba3c13e9-ce31-4e98-8655-9daa7e0bceff" providerId="AD" clId="Web-{D47F40EF-2A57-65C8-085E-127284E19A15}" dt="2025-02-18T02:33:22.853" v="951"/>
          <ac:picMkLst>
            <pc:docMk/>
            <pc:sldMk cId="1744639408" sldId="694"/>
            <ac:picMk id="5" creationId="{E317A7AD-1D47-913C-4564-56D6C1BD55F2}"/>
          </ac:picMkLst>
        </pc:picChg>
      </pc:sldChg>
      <pc:sldChg chg="addSp modSp new ord">
        <pc:chgData name="Pradeepa P" userId="S::pparameshvaran@tonikbank.com::ba3c13e9-ce31-4e98-8655-9daa7e0bceff" providerId="AD" clId="Web-{D47F40EF-2A57-65C8-085E-127284E19A15}" dt="2025-02-18T03:03:43.881" v="969"/>
        <pc:sldMkLst>
          <pc:docMk/>
          <pc:sldMk cId="959286413" sldId="695"/>
        </pc:sldMkLst>
        <pc:spChg chg="mod">
          <ac:chgData name="Pradeepa P" userId="S::pparameshvaran@tonikbank.com::ba3c13e9-ce31-4e98-8655-9daa7e0bceff" providerId="AD" clId="Web-{D47F40EF-2A57-65C8-085E-127284E19A15}" dt="2025-02-17T17:32:21.144" v="70" actId="20577"/>
          <ac:spMkLst>
            <pc:docMk/>
            <pc:sldMk cId="959286413" sldId="695"/>
            <ac:spMk id="3" creationId="{66ED4B66-2736-BFBE-EF7D-3989CA4D8FAD}"/>
          </ac:spMkLst>
        </pc:spChg>
        <pc:picChg chg="add mod">
          <ac:chgData name="Pradeepa P" userId="S::pparameshvaran@tonikbank.com::ba3c13e9-ce31-4e98-8655-9daa7e0bceff" providerId="AD" clId="Web-{D47F40EF-2A57-65C8-085E-127284E19A15}" dt="2025-02-18T02:33:03.993" v="947" actId="1076"/>
          <ac:picMkLst>
            <pc:docMk/>
            <pc:sldMk cId="959286413" sldId="695"/>
            <ac:picMk id="4" creationId="{5CE58B8F-87FE-DC1B-79A1-344D9A070B28}"/>
          </ac:picMkLst>
        </pc:picChg>
        <pc:picChg chg="add mod">
          <ac:chgData name="Pradeepa P" userId="S::pparameshvaran@tonikbank.com::ba3c13e9-ce31-4e98-8655-9daa7e0bceff" providerId="AD" clId="Web-{D47F40EF-2A57-65C8-085E-127284E19A15}" dt="2025-02-18T02:33:11.087" v="950" actId="1076"/>
          <ac:picMkLst>
            <pc:docMk/>
            <pc:sldMk cId="959286413" sldId="695"/>
            <ac:picMk id="5" creationId="{CCB66838-7BD5-1DBF-4F0E-46A5561B3DB6}"/>
          </ac:picMkLst>
        </pc:picChg>
      </pc:sldChg>
      <pc:sldChg chg="addSp delSp modSp add ord replId">
        <pc:chgData name="Pradeepa P" userId="S::pparameshvaran@tonikbank.com::ba3c13e9-ce31-4e98-8655-9daa7e0bceff" providerId="AD" clId="Web-{D47F40EF-2A57-65C8-085E-127284E19A15}" dt="2025-02-18T03:03:40.803" v="968"/>
        <pc:sldMkLst>
          <pc:docMk/>
          <pc:sldMk cId="3266936037" sldId="696"/>
        </pc:sldMkLst>
        <pc:spChg chg="mod">
          <ac:chgData name="Pradeepa P" userId="S::pparameshvaran@tonikbank.com::ba3c13e9-ce31-4e98-8655-9daa7e0bceff" providerId="AD" clId="Web-{D47F40EF-2A57-65C8-085E-127284E19A15}" dt="2025-02-18T02:32:29.477" v="939" actId="1076"/>
          <ac:spMkLst>
            <pc:docMk/>
            <pc:sldMk cId="3266936037" sldId="696"/>
            <ac:spMk id="3" creationId="{7549B97B-612F-883F-9AE3-14B0A6389446}"/>
          </ac:spMkLst>
        </pc:spChg>
        <pc:picChg chg="del">
          <ac:chgData name="Pradeepa P" userId="S::pparameshvaran@tonikbank.com::ba3c13e9-ce31-4e98-8655-9daa7e0bceff" providerId="AD" clId="Web-{D47F40EF-2A57-65C8-085E-127284E19A15}" dt="2025-02-17T17:44:56.915" v="124"/>
          <ac:picMkLst>
            <pc:docMk/>
            <pc:sldMk cId="3266936037" sldId="696"/>
            <ac:picMk id="4" creationId="{39649C29-4B53-1094-AED2-9E7AF722AAFE}"/>
          </ac:picMkLst>
        </pc:picChg>
        <pc:picChg chg="del">
          <ac:chgData name="Pradeepa P" userId="S::pparameshvaran@tonikbank.com::ba3c13e9-ce31-4e98-8655-9daa7e0bceff" providerId="AD" clId="Web-{D47F40EF-2A57-65C8-085E-127284E19A15}" dt="2025-02-17T17:45:38.103" v="127"/>
          <ac:picMkLst>
            <pc:docMk/>
            <pc:sldMk cId="3266936037" sldId="696"/>
            <ac:picMk id="5" creationId="{42CE825A-126E-A41F-DDF2-64DA03C17E82}"/>
          </ac:picMkLst>
        </pc:picChg>
        <pc:picChg chg="add mod">
          <ac:chgData name="Pradeepa P" userId="S::pparameshvaran@tonikbank.com::ba3c13e9-ce31-4e98-8655-9daa7e0bceff" providerId="AD" clId="Web-{D47F40EF-2A57-65C8-085E-127284E19A15}" dt="2025-02-18T02:32:31.445" v="940" actId="1076"/>
          <ac:picMkLst>
            <pc:docMk/>
            <pc:sldMk cId="3266936037" sldId="696"/>
            <ac:picMk id="6" creationId="{9E030BC0-F442-6FAF-342A-4125476FCD7F}"/>
          </ac:picMkLst>
        </pc:picChg>
        <pc:picChg chg="add mod">
          <ac:chgData name="Pradeepa P" userId="S::pparameshvaran@tonikbank.com::ba3c13e9-ce31-4e98-8655-9daa7e0bceff" providerId="AD" clId="Web-{D47F40EF-2A57-65C8-085E-127284E19A15}" dt="2025-02-18T02:32:35.555" v="941" actId="1076"/>
          <ac:picMkLst>
            <pc:docMk/>
            <pc:sldMk cId="3266936037" sldId="696"/>
            <ac:picMk id="7" creationId="{CDC6D681-F26F-4397-1FF7-E699DEF8C507}"/>
          </ac:picMkLst>
        </pc:picChg>
      </pc:sldChg>
      <pc:sldChg chg="addSp delSp modSp new">
        <pc:chgData name="Pradeepa P" userId="S::pparameshvaran@tonikbank.com::ba3c13e9-ce31-4e98-8655-9daa7e0bceff" providerId="AD" clId="Web-{D47F40EF-2A57-65C8-085E-127284E19A15}" dt="2025-02-18T06:08:04.853" v="2397" actId="1076"/>
        <pc:sldMkLst>
          <pc:docMk/>
          <pc:sldMk cId="842862916" sldId="697"/>
        </pc:sldMkLst>
        <pc:spChg chg="mod">
          <ac:chgData name="Pradeepa P" userId="S::pparameshvaran@tonikbank.com::ba3c13e9-ce31-4e98-8655-9daa7e0bceff" providerId="AD" clId="Web-{D47F40EF-2A57-65C8-085E-127284E19A15}" dt="2025-02-18T06:07:42.165" v="2250" actId="20577"/>
          <ac:spMkLst>
            <pc:docMk/>
            <pc:sldMk cId="842862916" sldId="697"/>
            <ac:spMk id="3" creationId="{575C1A38-5A6D-17E4-23A3-138B20679674}"/>
          </ac:spMkLst>
        </pc:spChg>
        <pc:graphicFrameChg chg="add mod modGraphic">
          <ac:chgData name="Pradeepa P" userId="S::pparameshvaran@tonikbank.com::ba3c13e9-ce31-4e98-8655-9daa7e0bceff" providerId="AD" clId="Web-{D47F40EF-2A57-65C8-085E-127284E19A15}" dt="2025-02-18T06:07:58.041" v="2394"/>
          <ac:graphicFrameMkLst>
            <pc:docMk/>
            <pc:sldMk cId="842862916" sldId="697"/>
            <ac:graphicFrameMk id="5" creationId="{F5614740-D1DE-BABC-7AD1-5D50D2C6A42C}"/>
          </ac:graphicFrameMkLst>
        </pc:graphicFrameChg>
        <pc:picChg chg="add mod">
          <ac:chgData name="Pradeepa P" userId="S::pparameshvaran@tonikbank.com::ba3c13e9-ce31-4e98-8655-9daa7e0bceff" providerId="AD" clId="Web-{D47F40EF-2A57-65C8-085E-127284E19A15}" dt="2025-02-18T06:08:04.853" v="2397" actId="1076"/>
          <ac:picMkLst>
            <pc:docMk/>
            <pc:sldMk cId="842862916" sldId="697"/>
            <ac:picMk id="6" creationId="{0A2265D5-6CFE-B67C-7F1B-2E7F1A85EA83}"/>
          </ac:picMkLst>
        </pc:picChg>
        <pc:picChg chg="add del mod">
          <ac:chgData name="Pradeepa P" userId="S::pparameshvaran@tonikbank.com::ba3c13e9-ce31-4e98-8655-9daa7e0bceff" providerId="AD" clId="Web-{D47F40EF-2A57-65C8-085E-127284E19A15}" dt="2025-02-18T04:54:36.180" v="1433"/>
          <ac:picMkLst>
            <pc:docMk/>
            <pc:sldMk cId="842862916" sldId="697"/>
            <ac:picMk id="7" creationId="{DB5572B9-FF51-B298-6218-0DEA5E9642EB}"/>
          </ac:picMkLst>
        </pc:picChg>
        <pc:picChg chg="add mod">
          <ac:chgData name="Pradeepa P" userId="S::pparameshvaran@tonikbank.com::ba3c13e9-ce31-4e98-8655-9daa7e0bceff" providerId="AD" clId="Web-{D47F40EF-2A57-65C8-085E-127284E19A15}" dt="2025-02-18T06:08:02.072" v="2396" actId="1076"/>
          <ac:picMkLst>
            <pc:docMk/>
            <pc:sldMk cId="842862916" sldId="697"/>
            <ac:picMk id="8" creationId="{4BD3EE70-FCF0-007E-21AB-A967947136C3}"/>
          </ac:picMkLst>
        </pc:picChg>
      </pc:sldChg>
      <pc:sldChg chg="addSp delSp modSp new mod setBg">
        <pc:chgData name="Pradeepa P" userId="S::pparameshvaran@tonikbank.com::ba3c13e9-ce31-4e98-8655-9daa7e0bceff" providerId="AD" clId="Web-{D47F40EF-2A57-65C8-085E-127284E19A15}" dt="2025-02-18T06:07:00.227" v="2239"/>
        <pc:sldMkLst>
          <pc:docMk/>
          <pc:sldMk cId="2550574621" sldId="698"/>
        </pc:sldMkLst>
        <pc:spChg chg="mod ord">
          <ac:chgData name="Pradeepa P" userId="S::pparameshvaran@tonikbank.com::ba3c13e9-ce31-4e98-8655-9daa7e0bceff" providerId="AD" clId="Web-{D47F40EF-2A57-65C8-085E-127284E19A15}" dt="2025-02-18T06:02:29.454" v="1911"/>
          <ac:spMkLst>
            <pc:docMk/>
            <pc:sldMk cId="2550574621" sldId="698"/>
            <ac:spMk id="2" creationId="{ED7174FE-67F5-BB07-17BD-D9420A90262F}"/>
          </ac:spMkLst>
        </pc:spChg>
        <pc:spChg chg="mod">
          <ac:chgData name="Pradeepa P" userId="S::pparameshvaran@tonikbank.com::ba3c13e9-ce31-4e98-8655-9daa7e0bceff" providerId="AD" clId="Web-{D47F40EF-2A57-65C8-085E-127284E19A15}" dt="2025-02-18T06:02:29.454" v="1911"/>
          <ac:spMkLst>
            <pc:docMk/>
            <pc:sldMk cId="2550574621" sldId="698"/>
            <ac:spMk id="3" creationId="{00B986C8-6312-6B88-A0BE-67F6F518DBC2}"/>
          </ac:spMkLst>
        </pc:spChg>
        <pc:spChg chg="add del">
          <ac:chgData name="Pradeepa P" userId="S::pparameshvaran@tonikbank.com::ba3c13e9-ce31-4e98-8655-9daa7e0bceff" providerId="AD" clId="Web-{D47F40EF-2A57-65C8-085E-127284E19A15}" dt="2025-02-18T06:02:16.250" v="1909"/>
          <ac:spMkLst>
            <pc:docMk/>
            <pc:sldMk cId="2550574621" sldId="698"/>
            <ac:spMk id="10" creationId="{A4AC5506-6312-4701-8D3C-40187889A947}"/>
          </ac:spMkLst>
        </pc:spChg>
        <pc:spChg chg="add del">
          <ac:chgData name="Pradeepa P" userId="S::pparameshvaran@tonikbank.com::ba3c13e9-ce31-4e98-8655-9daa7e0bceff" providerId="AD" clId="Web-{D47F40EF-2A57-65C8-085E-127284E19A15}" dt="2025-02-18T06:02:29.454" v="1911"/>
          <ac:spMkLst>
            <pc:docMk/>
            <pc:sldMk cId="2550574621" sldId="698"/>
            <ac:spMk id="12" creationId="{3EED6667-6BE8-A2AB-422A-5A1D89727E35}"/>
          </ac:spMkLst>
        </pc:spChg>
        <pc:spChg chg="add del">
          <ac:chgData name="Pradeepa P" userId="S::pparameshvaran@tonikbank.com::ba3c13e9-ce31-4e98-8655-9daa7e0bceff" providerId="AD" clId="Web-{D47F40EF-2A57-65C8-085E-127284E19A15}" dt="2025-02-18T06:02:29.454" v="1911"/>
          <ac:spMkLst>
            <pc:docMk/>
            <pc:sldMk cId="2550574621" sldId="698"/>
            <ac:spMk id="13" creationId="{5F637E18-EF26-4327-9077-7FFC67B98B96}"/>
          </ac:spMkLst>
        </pc:spChg>
        <pc:graphicFrameChg chg="add del">
          <ac:chgData name="Pradeepa P" userId="S::pparameshvaran@tonikbank.com::ba3c13e9-ce31-4e98-8655-9daa7e0bceff" providerId="AD" clId="Web-{D47F40EF-2A57-65C8-085E-127284E19A15}" dt="2025-02-18T05:36:39.772" v="1464"/>
          <ac:graphicFrameMkLst>
            <pc:docMk/>
            <pc:sldMk cId="2550574621" sldId="698"/>
            <ac:graphicFrameMk id="4" creationId="{6D906ED9-137D-247E-E002-25E76AA20A68}"/>
          </ac:graphicFrameMkLst>
        </pc:graphicFrameChg>
        <pc:graphicFrameChg chg="add mod modGraphic">
          <ac:chgData name="Pradeepa P" userId="S::pparameshvaran@tonikbank.com::ba3c13e9-ce31-4e98-8655-9daa7e0bceff" providerId="AD" clId="Web-{D47F40EF-2A57-65C8-085E-127284E19A15}" dt="2025-02-18T06:07:00.227" v="2239"/>
          <ac:graphicFrameMkLst>
            <pc:docMk/>
            <pc:sldMk cId="2550574621" sldId="698"/>
            <ac:graphicFrameMk id="5" creationId="{307918CE-5A37-7154-8777-C8BD9659BCBE}"/>
          </ac:graphicFrameMkLst>
        </pc:graphicFrameChg>
      </pc:sldChg>
      <pc:sldChg chg="addSp modSp new">
        <pc:chgData name="Pradeepa P" userId="S::pparameshvaran@tonikbank.com::ba3c13e9-ce31-4e98-8655-9daa7e0bceff" providerId="AD" clId="Web-{D47F40EF-2A57-65C8-085E-127284E19A15}" dt="2025-02-18T06:07:09.696" v="2240" actId="1076"/>
        <pc:sldMkLst>
          <pc:docMk/>
          <pc:sldMk cId="2893796180" sldId="699"/>
        </pc:sldMkLst>
        <pc:spChg chg="mod">
          <ac:chgData name="Pradeepa P" userId="S::pparameshvaran@tonikbank.com::ba3c13e9-ce31-4e98-8655-9daa7e0bceff" providerId="AD" clId="Web-{D47F40EF-2A57-65C8-085E-127284E19A15}" dt="2025-02-18T06:03:53.909" v="2023" actId="1076"/>
          <ac:spMkLst>
            <pc:docMk/>
            <pc:sldMk cId="2893796180" sldId="699"/>
            <ac:spMk id="3" creationId="{963D0B3E-182C-FEAF-3445-AAD9846B0519}"/>
          </ac:spMkLst>
        </pc:spChg>
        <pc:graphicFrameChg chg="add mod modGraphic">
          <ac:chgData name="Pradeepa P" userId="S::pparameshvaran@tonikbank.com::ba3c13e9-ce31-4e98-8655-9daa7e0bceff" providerId="AD" clId="Web-{D47F40EF-2A57-65C8-085E-127284E19A15}" dt="2025-02-18T06:07:09.696" v="2240" actId="1076"/>
          <ac:graphicFrameMkLst>
            <pc:docMk/>
            <pc:sldMk cId="2893796180" sldId="699"/>
            <ac:graphicFrameMk id="5" creationId="{F9EE8F13-6EF5-A2C3-D10E-047DACBB71AC}"/>
          </ac:graphicFrameMkLst>
        </pc:graphicFrameChg>
      </pc:sldChg>
    </pc:docChg>
  </pc:docChgLst>
  <pc:docChgLst>
    <pc:chgData name="Guest User" userId="S::urn:spo:anon#1e06e694955bdda53b4e63cca9c736f931e3b3c9d8b928b61071391c24cdfa6d::" providerId="AD" clId="Web-{A1BDCD46-6FF7-988B-E4E5-419943B354FC}"/>
    <pc:docChg chg="modSld">
      <pc:chgData name="Guest User" userId="S::urn:spo:anon#1e06e694955bdda53b4e63cca9c736f931e3b3c9d8b928b61071391c24cdfa6d::" providerId="AD" clId="Web-{A1BDCD46-6FF7-988B-E4E5-419943B354FC}" dt="2025-02-18T08:58:47.751" v="6" actId="20577"/>
      <pc:docMkLst>
        <pc:docMk/>
      </pc:docMkLst>
      <pc:sldChg chg="modSp">
        <pc:chgData name="Guest User" userId="S::urn:spo:anon#1e06e694955bdda53b4e63cca9c736f931e3b3c9d8b928b61071391c24cdfa6d::" providerId="AD" clId="Web-{A1BDCD46-6FF7-988B-E4E5-419943B354FC}" dt="2025-02-18T08:58:42.876" v="2" actId="20577"/>
        <pc:sldMkLst>
          <pc:docMk/>
          <pc:sldMk cId="2550574621" sldId="698"/>
        </pc:sldMkLst>
        <pc:spChg chg="mod">
          <ac:chgData name="Guest User" userId="S::urn:spo:anon#1e06e694955bdda53b4e63cca9c736f931e3b3c9d8b928b61071391c24cdfa6d::" providerId="AD" clId="Web-{A1BDCD46-6FF7-988B-E4E5-419943B354FC}" dt="2025-02-18T08:58:42.876" v="2" actId="20577"/>
          <ac:spMkLst>
            <pc:docMk/>
            <pc:sldMk cId="2550574621" sldId="698"/>
            <ac:spMk id="3" creationId="{00B986C8-6312-6B88-A0BE-67F6F518DBC2}"/>
          </ac:spMkLst>
        </pc:spChg>
      </pc:sldChg>
      <pc:sldChg chg="modSp">
        <pc:chgData name="Guest User" userId="S::urn:spo:anon#1e06e694955bdda53b4e63cca9c736f931e3b3c9d8b928b61071391c24cdfa6d::" providerId="AD" clId="Web-{A1BDCD46-6FF7-988B-E4E5-419943B354FC}" dt="2025-02-18T08:58:47.751" v="6" actId="20577"/>
        <pc:sldMkLst>
          <pc:docMk/>
          <pc:sldMk cId="2893796180" sldId="699"/>
        </pc:sldMkLst>
        <pc:spChg chg="mod">
          <ac:chgData name="Guest User" userId="S::urn:spo:anon#1e06e694955bdda53b4e63cca9c736f931e3b3c9d8b928b61071391c24cdfa6d::" providerId="AD" clId="Web-{A1BDCD46-6FF7-988B-E4E5-419943B354FC}" dt="2025-02-18T08:58:47.751" v="6" actId="20577"/>
          <ac:spMkLst>
            <pc:docMk/>
            <pc:sldMk cId="2893796180" sldId="699"/>
            <ac:spMk id="3" creationId="{963D0B3E-182C-FEAF-3445-AAD9846B0519}"/>
          </ac:spMkLst>
        </pc:spChg>
      </pc:sldChg>
    </pc:docChg>
  </pc:docChgLst>
  <pc:docChgLst>
    <pc:chgData name="Guest User" userId="S::urn:spo:anon#1e06e694955bdda53b4e63cca9c736f931e3b3c9d8b928b61071391c24cdfa6d::" providerId="AD" clId="Web-{0BFF6A5F-3745-6D53-1D97-C6963FC29723}"/>
    <pc:docChg chg="modSld">
      <pc:chgData name="Guest User" userId="S::urn:spo:anon#1e06e694955bdda53b4e63cca9c736f931e3b3c9d8b928b61071391c24cdfa6d::" providerId="AD" clId="Web-{0BFF6A5F-3745-6D53-1D97-C6963FC29723}" dt="2025-02-18T03:34:55.757" v="87" actId="1076"/>
      <pc:docMkLst>
        <pc:docMk/>
      </pc:docMkLst>
      <pc:sldChg chg="modSp">
        <pc:chgData name="Guest User" userId="S::urn:spo:anon#1e06e694955bdda53b4e63cca9c736f931e3b3c9d8b928b61071391c24cdfa6d::" providerId="AD" clId="Web-{0BFF6A5F-3745-6D53-1D97-C6963FC29723}" dt="2025-02-18T03:33:12.753" v="41" actId="1076"/>
        <pc:sldMkLst>
          <pc:docMk/>
          <pc:sldMk cId="896050390" sldId="683"/>
        </pc:sldMkLst>
        <pc:spChg chg="mod">
          <ac:chgData name="Guest User" userId="S::urn:spo:anon#1e06e694955bdda53b4e63cca9c736f931e3b3c9d8b928b61071391c24cdfa6d::" providerId="AD" clId="Web-{0BFF6A5F-3745-6D53-1D97-C6963FC29723}" dt="2025-02-18T03:33:12.706" v="40" actId="1076"/>
          <ac:spMkLst>
            <pc:docMk/>
            <pc:sldMk cId="896050390" sldId="683"/>
            <ac:spMk id="3" creationId="{598622FD-6EEF-A1EC-A4C8-E5AC1F05C003}"/>
          </ac:spMkLst>
        </pc:spChg>
        <pc:spChg chg="mod">
          <ac:chgData name="Guest User" userId="S::urn:spo:anon#1e06e694955bdda53b4e63cca9c736f931e3b3c9d8b928b61071391c24cdfa6d::" providerId="AD" clId="Web-{0BFF6A5F-3745-6D53-1D97-C6963FC29723}" dt="2025-02-18T03:33:05.018" v="39" actId="14100"/>
          <ac:spMkLst>
            <pc:docMk/>
            <pc:sldMk cId="896050390" sldId="683"/>
            <ac:spMk id="8" creationId="{D400A49B-65C9-5E73-1453-B1BD34E0AB89}"/>
          </ac:spMkLst>
        </pc:spChg>
        <pc:picChg chg="mod">
          <ac:chgData name="Guest User" userId="S::urn:spo:anon#1e06e694955bdda53b4e63cca9c736f931e3b3c9d8b928b61071391c24cdfa6d::" providerId="AD" clId="Web-{0BFF6A5F-3745-6D53-1D97-C6963FC29723}" dt="2025-02-18T03:33:12.753" v="41" actId="1076"/>
          <ac:picMkLst>
            <pc:docMk/>
            <pc:sldMk cId="896050390" sldId="683"/>
            <ac:picMk id="20" creationId="{BE29EBE2-15D4-EB06-53FC-64088BD225F2}"/>
          </ac:picMkLst>
        </pc:picChg>
      </pc:sldChg>
      <pc:sldChg chg="modSp">
        <pc:chgData name="Guest User" userId="S::urn:spo:anon#1e06e694955bdda53b4e63cca9c736f931e3b3c9d8b928b61071391c24cdfa6d::" providerId="AD" clId="Web-{0BFF6A5F-3745-6D53-1D97-C6963FC29723}" dt="2025-02-18T03:34:55.757" v="87" actId="1076"/>
        <pc:sldMkLst>
          <pc:docMk/>
          <pc:sldMk cId="3410031771" sldId="692"/>
        </pc:sldMkLst>
        <pc:spChg chg="mod">
          <ac:chgData name="Guest User" userId="S::urn:spo:anon#1e06e694955bdda53b4e63cca9c736f931e3b3c9d8b928b61071391c24cdfa6d::" providerId="AD" clId="Web-{0BFF6A5F-3745-6D53-1D97-C6963FC29723}" dt="2025-02-18T03:34:33.818" v="83" actId="1076"/>
          <ac:spMkLst>
            <pc:docMk/>
            <pc:sldMk cId="3410031771" sldId="692"/>
            <ac:spMk id="3" creationId="{9B50A0AE-7378-0EB5-CF78-DF6FD635CC49}"/>
          </ac:spMkLst>
        </pc:spChg>
        <pc:spChg chg="mod">
          <ac:chgData name="Guest User" userId="S::urn:spo:anon#1e06e694955bdda53b4e63cca9c736f931e3b3c9d8b928b61071391c24cdfa6d::" providerId="AD" clId="Web-{0BFF6A5F-3745-6D53-1D97-C6963FC29723}" dt="2025-02-18T03:34:55.757" v="87" actId="1076"/>
          <ac:spMkLst>
            <pc:docMk/>
            <pc:sldMk cId="3410031771" sldId="692"/>
            <ac:spMk id="8" creationId="{F3BAB48E-0A74-ACEF-15C9-698C04467A56}"/>
          </ac:spMkLst>
        </pc:spChg>
        <pc:picChg chg="mod">
          <ac:chgData name="Guest User" userId="S::urn:spo:anon#1e06e694955bdda53b4e63cca9c736f931e3b3c9d8b928b61071391c24cdfa6d::" providerId="AD" clId="Web-{0BFF6A5F-3745-6D53-1D97-C6963FC29723}" dt="2025-02-18T03:34:49.460" v="86" actId="14100"/>
          <ac:picMkLst>
            <pc:docMk/>
            <pc:sldMk cId="3410031771" sldId="692"/>
            <ac:picMk id="4" creationId="{2F74C10C-42FC-4553-BD1F-1218DBBAFA06}"/>
          </ac:picMkLst>
        </pc:picChg>
        <pc:picChg chg="mod">
          <ac:chgData name="Guest User" userId="S::urn:spo:anon#1e06e694955bdda53b4e63cca9c736f931e3b3c9d8b928b61071391c24cdfa6d::" providerId="AD" clId="Web-{0BFF6A5F-3745-6D53-1D97-C6963FC29723}" dt="2025-02-18T03:34:42.084" v="85" actId="1076"/>
          <ac:picMkLst>
            <pc:docMk/>
            <pc:sldMk cId="3410031771" sldId="692"/>
            <ac:picMk id="5" creationId="{F9F43A79-E524-CB14-2A78-945A188B6CF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8</a:t>
            </a:fld>
            <a:endParaRPr lang="en-IN"/>
          </a:p>
        </p:txBody>
      </p:sp>
    </p:spTree>
    <p:extLst>
      <p:ext uri="{BB962C8B-B14F-4D97-AF65-F5344CB8AC3E}">
        <p14:creationId xmlns:p14="http://schemas.microsoft.com/office/powerpoint/2010/main" val="424570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12</a:t>
            </a:fld>
            <a:endParaRPr lang="en-IN"/>
          </a:p>
        </p:txBody>
      </p:sp>
    </p:spTree>
    <p:extLst>
      <p:ext uri="{BB962C8B-B14F-4D97-AF65-F5344CB8AC3E}">
        <p14:creationId xmlns:p14="http://schemas.microsoft.com/office/powerpoint/2010/main" val="145559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18/02/2025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911225" y="3946650"/>
            <a:ext cx="6446015" cy="573792"/>
          </a:xfrm>
        </p:spPr>
        <p:txBody>
          <a:bodyPr>
            <a:normAutofit/>
          </a:bodyPr>
          <a:lstStyle/>
          <a:p>
            <a:r>
              <a:rPr lang="en-US"/>
              <a:t>Gamma Demo Refresh for Quick Loan</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t>Presented by:</a:t>
            </a:r>
          </a:p>
          <a:p>
            <a:r>
              <a:rPr lang="en-PH" b="1"/>
              <a:t>Data Science</a:t>
            </a:r>
            <a:endParaRPr lang="en-PH" sz="1800" b="1" spc="20"/>
          </a:p>
          <a:p>
            <a:endParaRPr lang="en-PH"/>
          </a:p>
          <a:p>
            <a:endParaRPr lang="en-PH" sz="200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February 2025</a:t>
            </a:r>
          </a:p>
          <a:p>
            <a:endParaRPr lang="en-US"/>
          </a:p>
          <a:p>
            <a:endParaRPr lang="en-US"/>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061BA8-4615-A594-9EE2-272DD82C3E54}"/>
              </a:ext>
            </a:extLst>
          </p:cNvPr>
          <p:cNvSpPr>
            <a:spLocks noGrp="1"/>
          </p:cNvSpPr>
          <p:nvPr>
            <p:ph type="title"/>
          </p:nvPr>
        </p:nvSpPr>
        <p:spPr>
          <a:xfrm>
            <a:off x="357714" y="466720"/>
            <a:ext cx="4196038" cy="653691"/>
          </a:xfrm>
        </p:spPr>
        <p:txBody>
          <a:bodyPr vert="horz" lIns="91440" tIns="45720" rIns="91440" bIns="45720" rtlCol="0" anchor="b">
            <a:normAutofit/>
          </a:bodyPr>
          <a:lstStyle/>
          <a:p>
            <a:pPr>
              <a:lnSpc>
                <a:spcPct val="90000"/>
              </a:lnSpc>
            </a:pPr>
            <a:r>
              <a:rPr lang="en-US" sz="2800" err="1"/>
              <a:t>ln_industry_new_cat_bin</a:t>
            </a:r>
            <a:endParaRPr lang="en-US" sz="2800"/>
          </a:p>
        </p:txBody>
      </p:sp>
      <p:sp>
        <p:nvSpPr>
          <p:cNvPr id="2" name="Slide Number Placeholder 1">
            <a:extLst>
              <a:ext uri="{FF2B5EF4-FFF2-40B4-BE49-F238E27FC236}">
                <a16:creationId xmlns:a16="http://schemas.microsoft.com/office/drawing/2014/main" id="{218AAACA-A61D-8B69-86DF-926E3A6C52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grpSp>
        <p:nvGrpSpPr>
          <p:cNvPr id="21" name="Group 20">
            <a:extLst>
              <a:ext uri="{FF2B5EF4-FFF2-40B4-BE49-F238E27FC236}">
                <a16:creationId xmlns:a16="http://schemas.microsoft.com/office/drawing/2014/main" id="{72F20085-0C43-299C-FC87-A15EA5B17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2" name="Rectangle 21">
              <a:extLst>
                <a:ext uri="{FF2B5EF4-FFF2-40B4-BE49-F238E27FC236}">
                  <a16:creationId xmlns:a16="http://schemas.microsoft.com/office/drawing/2014/main" id="{3554FA71-1216-ED47-8C82-A149C9BED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435D7EF-0D33-C544-118A-466BD5822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7E4F497B-C4FF-2B81-78F9-0A8D07AB2016}"/>
              </a:ext>
            </a:extLst>
          </p:cNvPr>
          <p:cNvPicPr>
            <a:picLocks noChangeAspect="1"/>
          </p:cNvPicPr>
          <p:nvPr/>
        </p:nvPicPr>
        <p:blipFill>
          <a:blip r:embed="rId2"/>
          <a:stretch>
            <a:fillRect/>
          </a:stretch>
        </p:blipFill>
        <p:spPr>
          <a:xfrm>
            <a:off x="5471237" y="115849"/>
            <a:ext cx="5933753" cy="2009123"/>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5DCA17E9-DB55-A3FB-10FB-5B41AF7A134A}"/>
              </a:ext>
            </a:extLst>
          </p:cNvPr>
          <p:cNvPicPr>
            <a:picLocks noChangeAspect="1"/>
          </p:cNvPicPr>
          <p:nvPr/>
        </p:nvPicPr>
        <p:blipFill>
          <a:blip r:embed="rId3"/>
          <a:stretch>
            <a:fillRect/>
          </a:stretch>
        </p:blipFill>
        <p:spPr>
          <a:xfrm>
            <a:off x="5868273" y="4836195"/>
            <a:ext cx="3259810" cy="897174"/>
          </a:xfrm>
          <a:prstGeom prst="rect">
            <a:avLst/>
          </a:prstGeom>
        </p:spPr>
      </p:pic>
      <p:pic>
        <p:nvPicPr>
          <p:cNvPr id="5" name="Picture 4" descr="A graph of blue and orange bars&#10;&#10;AI-generated content may be incorrect.">
            <a:extLst>
              <a:ext uri="{FF2B5EF4-FFF2-40B4-BE49-F238E27FC236}">
                <a16:creationId xmlns:a16="http://schemas.microsoft.com/office/drawing/2014/main" id="{D2B3494F-0955-BF14-CA26-F975BE1CEB26}"/>
              </a:ext>
            </a:extLst>
          </p:cNvPr>
          <p:cNvPicPr>
            <a:picLocks noChangeAspect="1"/>
          </p:cNvPicPr>
          <p:nvPr/>
        </p:nvPicPr>
        <p:blipFill>
          <a:blip r:embed="rId4"/>
          <a:stretch>
            <a:fillRect/>
          </a:stretch>
        </p:blipFill>
        <p:spPr>
          <a:xfrm>
            <a:off x="358346" y="1573901"/>
            <a:ext cx="5119607" cy="4183872"/>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9862B5C-BB16-44E8-42C8-B281AE28ED7E}"/>
              </a:ext>
            </a:extLst>
          </p:cNvPr>
          <p:cNvPicPr>
            <a:picLocks noChangeAspect="1"/>
          </p:cNvPicPr>
          <p:nvPr/>
        </p:nvPicPr>
        <p:blipFill>
          <a:blip r:embed="rId5"/>
          <a:stretch>
            <a:fillRect/>
          </a:stretch>
        </p:blipFill>
        <p:spPr>
          <a:xfrm>
            <a:off x="5873857" y="2334887"/>
            <a:ext cx="5352081" cy="2239886"/>
          </a:xfrm>
          <a:prstGeom prst="rect">
            <a:avLst/>
          </a:prstGeom>
        </p:spPr>
      </p:pic>
    </p:spTree>
    <p:extLst>
      <p:ext uri="{BB962C8B-B14F-4D97-AF65-F5344CB8AC3E}">
        <p14:creationId xmlns:p14="http://schemas.microsoft.com/office/powerpoint/2010/main" val="319898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06A53A-9AE1-679D-ED23-72E1A2FAC67E}"/>
              </a:ext>
            </a:extLst>
          </p:cNvPr>
          <p:cNvSpPr>
            <a:spLocks noGrp="1"/>
          </p:cNvSpPr>
          <p:nvPr>
            <p:ph type="sldNum" sz="quarter" idx="12"/>
          </p:nvPr>
        </p:nvSpPr>
        <p:spPr/>
        <p:txBody>
          <a:bodyPr/>
          <a:lstStyle/>
          <a:p>
            <a:fld id="{C7F0D36C-296C-4C41-928D-13DEBF2E67EF}" type="slidenum">
              <a:rPr lang="en-PH" smtClean="0"/>
              <a:pPr/>
              <a:t>11</a:t>
            </a:fld>
            <a:endParaRPr lang="en-PH"/>
          </a:p>
        </p:txBody>
      </p:sp>
      <p:sp>
        <p:nvSpPr>
          <p:cNvPr id="3" name="Title 2">
            <a:extLst>
              <a:ext uri="{FF2B5EF4-FFF2-40B4-BE49-F238E27FC236}">
                <a16:creationId xmlns:a16="http://schemas.microsoft.com/office/drawing/2014/main" id="{206F3F94-63C7-E505-F1AB-F1A541567DB5}"/>
              </a:ext>
            </a:extLst>
          </p:cNvPr>
          <p:cNvSpPr>
            <a:spLocks noGrp="1"/>
          </p:cNvSpPr>
          <p:nvPr>
            <p:ph type="title"/>
          </p:nvPr>
        </p:nvSpPr>
        <p:spPr>
          <a:xfrm>
            <a:off x="653315" y="354683"/>
            <a:ext cx="10369550" cy="587749"/>
          </a:xfrm>
        </p:spPr>
        <p:txBody>
          <a:bodyPr/>
          <a:lstStyle/>
          <a:p>
            <a:r>
              <a:rPr lang="en-IN"/>
              <a:t>ln_self_dec_income</a:t>
            </a:r>
          </a:p>
        </p:txBody>
      </p:sp>
      <p:pic>
        <p:nvPicPr>
          <p:cNvPr id="4" name="Picture 3" descr="A screenshot of a computer&#10;&#10;AI-generated content may be incorrect.">
            <a:extLst>
              <a:ext uri="{FF2B5EF4-FFF2-40B4-BE49-F238E27FC236}">
                <a16:creationId xmlns:a16="http://schemas.microsoft.com/office/drawing/2014/main" id="{E3EF8D7F-AA51-6FAF-F640-8618C34BF179}"/>
              </a:ext>
            </a:extLst>
          </p:cNvPr>
          <p:cNvPicPr>
            <a:picLocks noChangeAspect="1"/>
          </p:cNvPicPr>
          <p:nvPr/>
        </p:nvPicPr>
        <p:blipFill>
          <a:blip r:embed="rId2"/>
          <a:stretch>
            <a:fillRect/>
          </a:stretch>
        </p:blipFill>
        <p:spPr>
          <a:xfrm>
            <a:off x="6769200" y="2578471"/>
            <a:ext cx="3802871" cy="1093629"/>
          </a:xfrm>
          <a:prstGeom prst="rect">
            <a:avLst/>
          </a:prstGeom>
        </p:spPr>
      </p:pic>
      <p:pic>
        <p:nvPicPr>
          <p:cNvPr id="7" name="Picture 6" descr="A graph of blue and orange bars&#10;&#10;AI-generated content may be incorrect.">
            <a:extLst>
              <a:ext uri="{FF2B5EF4-FFF2-40B4-BE49-F238E27FC236}">
                <a16:creationId xmlns:a16="http://schemas.microsoft.com/office/drawing/2014/main" id="{F0DDB321-A9FC-F2BA-1736-87B210EE2700}"/>
              </a:ext>
            </a:extLst>
          </p:cNvPr>
          <p:cNvPicPr>
            <a:picLocks noChangeAspect="1"/>
          </p:cNvPicPr>
          <p:nvPr/>
        </p:nvPicPr>
        <p:blipFill>
          <a:blip r:embed="rId3"/>
          <a:stretch>
            <a:fillRect/>
          </a:stretch>
        </p:blipFill>
        <p:spPr>
          <a:xfrm>
            <a:off x="506011" y="1143184"/>
            <a:ext cx="5943441" cy="4664728"/>
          </a:xfrm>
          <a:prstGeom prst="rect">
            <a:avLst/>
          </a:prstGeom>
        </p:spPr>
      </p:pic>
    </p:spTree>
    <p:extLst>
      <p:ext uri="{BB962C8B-B14F-4D97-AF65-F5344CB8AC3E}">
        <p14:creationId xmlns:p14="http://schemas.microsoft.com/office/powerpoint/2010/main" val="95340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8FDF22-ADD1-004C-7A43-499C5F5D6857}"/>
              </a:ext>
            </a:extLst>
          </p:cNvPr>
          <p:cNvSpPr>
            <a:spLocks noGrp="1"/>
          </p:cNvSpPr>
          <p:nvPr>
            <p:ph type="title"/>
          </p:nvPr>
        </p:nvSpPr>
        <p:spPr>
          <a:xfrm>
            <a:off x="447413" y="419611"/>
            <a:ext cx="3808221" cy="521189"/>
          </a:xfrm>
        </p:spPr>
        <p:txBody>
          <a:bodyPr vert="horz" lIns="91440" tIns="45720" rIns="91440" bIns="45720" rtlCol="0" anchor="b">
            <a:normAutofit/>
          </a:bodyPr>
          <a:lstStyle/>
          <a:p>
            <a:pPr>
              <a:lnSpc>
                <a:spcPct val="90000"/>
              </a:lnSpc>
            </a:pPr>
            <a:r>
              <a:rPr lang="en-US" sz="2800" err="1"/>
              <a:t>ln_osversion_type_order</a:t>
            </a:r>
            <a:endParaRPr lang="en-US" sz="2800"/>
          </a:p>
        </p:txBody>
      </p:sp>
      <p:sp>
        <p:nvSpPr>
          <p:cNvPr id="2" name="Slide Number Placeholder 1">
            <a:extLst>
              <a:ext uri="{FF2B5EF4-FFF2-40B4-BE49-F238E27FC236}">
                <a16:creationId xmlns:a16="http://schemas.microsoft.com/office/drawing/2014/main" id="{DC1DD1A7-AE22-7505-6B4D-0A2A7F662AC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grpSp>
        <p:nvGrpSpPr>
          <p:cNvPr id="29" name="Group 28">
            <a:extLst>
              <a:ext uri="{FF2B5EF4-FFF2-40B4-BE49-F238E27FC236}">
                <a16:creationId xmlns:a16="http://schemas.microsoft.com/office/drawing/2014/main" id="{72F20085-0C43-299C-FC87-A15EA5B17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30" name="Rectangle 29">
              <a:extLst>
                <a:ext uri="{FF2B5EF4-FFF2-40B4-BE49-F238E27FC236}">
                  <a16:creationId xmlns:a16="http://schemas.microsoft.com/office/drawing/2014/main" id="{3554FA71-1216-ED47-8C82-A149C9BED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35D7EF-0D33-C544-118A-466BD5822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C3854694-FA74-40A8-5BB9-4E2DABE03228}"/>
              </a:ext>
            </a:extLst>
          </p:cNvPr>
          <p:cNvPicPr>
            <a:picLocks noChangeAspect="1"/>
          </p:cNvPicPr>
          <p:nvPr/>
        </p:nvPicPr>
        <p:blipFill>
          <a:blip r:embed="rId3"/>
          <a:stretch>
            <a:fillRect/>
          </a:stretch>
        </p:blipFill>
        <p:spPr>
          <a:xfrm>
            <a:off x="5130784" y="683889"/>
            <a:ext cx="5785989" cy="1997018"/>
          </a:xfrm>
          <a:prstGeom prst="rect">
            <a:avLst/>
          </a:prstGeom>
        </p:spPr>
      </p:pic>
      <p:pic>
        <p:nvPicPr>
          <p:cNvPr id="4" name="Picture 3">
            <a:extLst>
              <a:ext uri="{FF2B5EF4-FFF2-40B4-BE49-F238E27FC236}">
                <a16:creationId xmlns:a16="http://schemas.microsoft.com/office/drawing/2014/main" id="{16A06CA0-8848-1223-DC9D-45A79D1C065A}"/>
              </a:ext>
            </a:extLst>
          </p:cNvPr>
          <p:cNvPicPr>
            <a:picLocks noChangeAspect="1"/>
          </p:cNvPicPr>
          <p:nvPr/>
        </p:nvPicPr>
        <p:blipFill>
          <a:blip r:embed="rId4"/>
          <a:stretch>
            <a:fillRect/>
          </a:stretch>
        </p:blipFill>
        <p:spPr>
          <a:xfrm>
            <a:off x="5421824" y="4339810"/>
            <a:ext cx="5210013" cy="1239293"/>
          </a:xfrm>
          <a:prstGeom prst="rect">
            <a:avLst/>
          </a:prstGeom>
        </p:spPr>
      </p:pic>
      <p:pic>
        <p:nvPicPr>
          <p:cNvPr id="5" name="Picture 4" descr="A graph of blue and orange bars&#10;&#10;AI-generated content may be incorrect.">
            <a:extLst>
              <a:ext uri="{FF2B5EF4-FFF2-40B4-BE49-F238E27FC236}">
                <a16:creationId xmlns:a16="http://schemas.microsoft.com/office/drawing/2014/main" id="{9992FC8E-8716-974C-7632-C68033EE9C41}"/>
              </a:ext>
            </a:extLst>
          </p:cNvPr>
          <p:cNvPicPr>
            <a:picLocks noChangeAspect="1"/>
          </p:cNvPicPr>
          <p:nvPr/>
        </p:nvPicPr>
        <p:blipFill>
          <a:blip r:embed="rId5"/>
          <a:stretch>
            <a:fillRect/>
          </a:stretch>
        </p:blipFill>
        <p:spPr>
          <a:xfrm>
            <a:off x="268637" y="1170123"/>
            <a:ext cx="4667572" cy="401405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5BE4A042-4BD7-88CB-7FF1-EDC39ACCD4C3}"/>
              </a:ext>
            </a:extLst>
          </p:cNvPr>
          <p:cNvPicPr>
            <a:picLocks noChangeAspect="1"/>
          </p:cNvPicPr>
          <p:nvPr/>
        </p:nvPicPr>
        <p:blipFill>
          <a:blip r:embed="rId6"/>
          <a:stretch>
            <a:fillRect/>
          </a:stretch>
        </p:blipFill>
        <p:spPr>
          <a:xfrm>
            <a:off x="5421824" y="2920441"/>
            <a:ext cx="5210013" cy="1004202"/>
          </a:xfrm>
          <a:prstGeom prst="rect">
            <a:avLst/>
          </a:prstGeom>
        </p:spPr>
      </p:pic>
    </p:spTree>
    <p:extLst>
      <p:ext uri="{BB962C8B-B14F-4D97-AF65-F5344CB8AC3E}">
        <p14:creationId xmlns:p14="http://schemas.microsoft.com/office/powerpoint/2010/main" val="36383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4A14AD-20F5-7017-D1DE-785EFEE73935}"/>
              </a:ext>
            </a:extLst>
          </p:cNvPr>
          <p:cNvSpPr>
            <a:spLocks noGrp="1"/>
          </p:cNvSpPr>
          <p:nvPr>
            <p:ph type="sldNum" sz="quarter" idx="12"/>
          </p:nvPr>
        </p:nvSpPr>
        <p:spPr/>
        <p:txBody>
          <a:bodyPr/>
          <a:lstStyle/>
          <a:p>
            <a:fld id="{C7F0D36C-296C-4C41-928D-13DEBF2E67EF}" type="slidenum">
              <a:rPr lang="en-PH" smtClean="0"/>
              <a:pPr/>
              <a:t>13</a:t>
            </a:fld>
            <a:endParaRPr lang="en-PH"/>
          </a:p>
        </p:txBody>
      </p:sp>
      <p:sp>
        <p:nvSpPr>
          <p:cNvPr id="3" name="Title 2">
            <a:extLst>
              <a:ext uri="{FF2B5EF4-FFF2-40B4-BE49-F238E27FC236}">
                <a16:creationId xmlns:a16="http://schemas.microsoft.com/office/drawing/2014/main" id="{A909016F-CAF7-8DB1-2389-4F887E7FEAF8}"/>
              </a:ext>
            </a:extLst>
          </p:cNvPr>
          <p:cNvSpPr>
            <a:spLocks noGrp="1"/>
          </p:cNvSpPr>
          <p:nvPr>
            <p:ph type="title"/>
          </p:nvPr>
        </p:nvSpPr>
        <p:spPr>
          <a:xfrm>
            <a:off x="911223" y="724836"/>
            <a:ext cx="10369550" cy="587749"/>
          </a:xfrm>
        </p:spPr>
        <p:txBody>
          <a:bodyPr/>
          <a:lstStyle/>
          <a:p>
            <a:r>
              <a:rPr lang="en-IN" err="1"/>
              <a:t>ln_doc_type_rolled</a:t>
            </a:r>
            <a:endParaRPr lang="en-IN"/>
          </a:p>
        </p:txBody>
      </p:sp>
      <p:pic>
        <p:nvPicPr>
          <p:cNvPr id="9" name="Picture 8">
            <a:extLst>
              <a:ext uri="{FF2B5EF4-FFF2-40B4-BE49-F238E27FC236}">
                <a16:creationId xmlns:a16="http://schemas.microsoft.com/office/drawing/2014/main" id="{77D60760-4683-82F3-0487-0EF588BD86AD}"/>
              </a:ext>
            </a:extLst>
          </p:cNvPr>
          <p:cNvPicPr>
            <a:picLocks noChangeAspect="1"/>
          </p:cNvPicPr>
          <p:nvPr/>
        </p:nvPicPr>
        <p:blipFill>
          <a:blip r:embed="rId2"/>
          <a:stretch>
            <a:fillRect/>
          </a:stretch>
        </p:blipFill>
        <p:spPr>
          <a:xfrm>
            <a:off x="6087034" y="2128210"/>
            <a:ext cx="4688614" cy="2044523"/>
          </a:xfrm>
          <a:prstGeom prst="rect">
            <a:avLst/>
          </a:prstGeom>
        </p:spPr>
      </p:pic>
      <p:pic>
        <p:nvPicPr>
          <p:cNvPr id="4" name="Picture 3" descr="A graph of blue and orange bars&#10;&#10;AI-generated content may be incorrect.">
            <a:extLst>
              <a:ext uri="{FF2B5EF4-FFF2-40B4-BE49-F238E27FC236}">
                <a16:creationId xmlns:a16="http://schemas.microsoft.com/office/drawing/2014/main" id="{AAC279CB-968A-97ED-2F07-28598DACA306}"/>
              </a:ext>
            </a:extLst>
          </p:cNvPr>
          <p:cNvPicPr>
            <a:picLocks noChangeAspect="1"/>
          </p:cNvPicPr>
          <p:nvPr/>
        </p:nvPicPr>
        <p:blipFill>
          <a:blip r:embed="rId3"/>
          <a:stretch>
            <a:fillRect/>
          </a:stretch>
        </p:blipFill>
        <p:spPr>
          <a:xfrm>
            <a:off x="914400" y="1888528"/>
            <a:ext cx="4551335" cy="3597554"/>
          </a:xfrm>
          <a:prstGeom prst="rect">
            <a:avLst/>
          </a:prstGeom>
        </p:spPr>
      </p:pic>
    </p:spTree>
    <p:extLst>
      <p:ext uri="{BB962C8B-B14F-4D97-AF65-F5344CB8AC3E}">
        <p14:creationId xmlns:p14="http://schemas.microsoft.com/office/powerpoint/2010/main" val="159703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AD1BF0-29BC-0425-2F5C-0A8D8DA579B0}"/>
              </a:ext>
            </a:extLst>
          </p:cNvPr>
          <p:cNvSpPr>
            <a:spLocks noGrp="1"/>
          </p:cNvSpPr>
          <p:nvPr>
            <p:ph type="sldNum" sz="quarter" idx="12"/>
          </p:nvPr>
        </p:nvSpPr>
        <p:spPr/>
        <p:txBody>
          <a:bodyPr/>
          <a:lstStyle/>
          <a:p>
            <a:fld id="{C7F0D36C-296C-4C41-928D-13DEBF2E67EF}" type="slidenum">
              <a:rPr lang="en-PH" smtClean="0"/>
              <a:pPr/>
              <a:t>14</a:t>
            </a:fld>
            <a:endParaRPr lang="en-PH"/>
          </a:p>
        </p:txBody>
      </p:sp>
      <p:sp>
        <p:nvSpPr>
          <p:cNvPr id="3" name="Title 2">
            <a:extLst>
              <a:ext uri="{FF2B5EF4-FFF2-40B4-BE49-F238E27FC236}">
                <a16:creationId xmlns:a16="http://schemas.microsoft.com/office/drawing/2014/main" id="{42A5C6AB-4EB1-C896-5D1F-4786E6DEE83A}"/>
              </a:ext>
            </a:extLst>
          </p:cNvPr>
          <p:cNvSpPr>
            <a:spLocks noGrp="1"/>
          </p:cNvSpPr>
          <p:nvPr>
            <p:ph type="title"/>
          </p:nvPr>
        </p:nvSpPr>
        <p:spPr/>
        <p:txBody>
          <a:bodyPr/>
          <a:lstStyle/>
          <a:p>
            <a:r>
              <a:rPr lang="en-IN"/>
              <a:t>ln_marital_status</a:t>
            </a:r>
          </a:p>
        </p:txBody>
      </p:sp>
      <p:pic>
        <p:nvPicPr>
          <p:cNvPr id="6" name="Picture 5">
            <a:extLst>
              <a:ext uri="{FF2B5EF4-FFF2-40B4-BE49-F238E27FC236}">
                <a16:creationId xmlns:a16="http://schemas.microsoft.com/office/drawing/2014/main" id="{8DC001A9-B502-8239-8B63-796B9069AB10}"/>
              </a:ext>
            </a:extLst>
          </p:cNvPr>
          <p:cNvPicPr>
            <a:picLocks noChangeAspect="1"/>
          </p:cNvPicPr>
          <p:nvPr/>
        </p:nvPicPr>
        <p:blipFill>
          <a:blip r:embed="rId2"/>
          <a:stretch>
            <a:fillRect/>
          </a:stretch>
        </p:blipFill>
        <p:spPr>
          <a:xfrm>
            <a:off x="631371" y="1711459"/>
            <a:ext cx="5635264" cy="4428687"/>
          </a:xfrm>
          <a:prstGeom prst="rect">
            <a:avLst/>
          </a:prstGeom>
        </p:spPr>
      </p:pic>
      <p:pic>
        <p:nvPicPr>
          <p:cNvPr id="9" name="Picture 8">
            <a:extLst>
              <a:ext uri="{FF2B5EF4-FFF2-40B4-BE49-F238E27FC236}">
                <a16:creationId xmlns:a16="http://schemas.microsoft.com/office/drawing/2014/main" id="{669CD87E-DFD1-F6EF-7BE1-F28B713A1F8B}"/>
              </a:ext>
            </a:extLst>
          </p:cNvPr>
          <p:cNvPicPr>
            <a:picLocks noChangeAspect="1"/>
          </p:cNvPicPr>
          <p:nvPr/>
        </p:nvPicPr>
        <p:blipFill>
          <a:blip r:embed="rId3"/>
          <a:stretch>
            <a:fillRect/>
          </a:stretch>
        </p:blipFill>
        <p:spPr>
          <a:xfrm>
            <a:off x="6674742" y="2342997"/>
            <a:ext cx="4983202" cy="1564973"/>
          </a:xfrm>
          <a:prstGeom prst="rect">
            <a:avLst/>
          </a:prstGeom>
        </p:spPr>
      </p:pic>
    </p:spTree>
    <p:extLst>
      <p:ext uri="{BB962C8B-B14F-4D97-AF65-F5344CB8AC3E}">
        <p14:creationId xmlns:p14="http://schemas.microsoft.com/office/powerpoint/2010/main" val="171521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9F3BA1-BF61-EB49-655F-DC20CDDEEFD1}"/>
              </a:ext>
            </a:extLst>
          </p:cNvPr>
          <p:cNvSpPr>
            <a:spLocks noGrp="1"/>
          </p:cNvSpPr>
          <p:nvPr>
            <p:ph type="sldNum" sz="quarter" idx="12"/>
          </p:nvPr>
        </p:nvSpPr>
        <p:spPr/>
        <p:txBody>
          <a:bodyPr/>
          <a:lstStyle/>
          <a:p>
            <a:fld id="{C7F0D36C-296C-4C41-928D-13DEBF2E67EF}" type="slidenum">
              <a:rPr lang="en-PH" smtClean="0"/>
              <a:pPr/>
              <a:t>15</a:t>
            </a:fld>
            <a:endParaRPr lang="en-PH"/>
          </a:p>
        </p:txBody>
      </p:sp>
      <p:sp>
        <p:nvSpPr>
          <p:cNvPr id="3" name="Title 2">
            <a:extLst>
              <a:ext uri="{FF2B5EF4-FFF2-40B4-BE49-F238E27FC236}">
                <a16:creationId xmlns:a16="http://schemas.microsoft.com/office/drawing/2014/main" id="{8C939B82-3955-493B-791D-8CBAD08C8041}"/>
              </a:ext>
            </a:extLst>
          </p:cNvPr>
          <p:cNvSpPr>
            <a:spLocks noGrp="1"/>
          </p:cNvSpPr>
          <p:nvPr>
            <p:ph type="title"/>
          </p:nvPr>
        </p:nvSpPr>
        <p:spPr>
          <a:xfrm>
            <a:off x="911223" y="641264"/>
            <a:ext cx="10369550" cy="587749"/>
          </a:xfrm>
        </p:spPr>
        <p:txBody>
          <a:bodyPr/>
          <a:lstStyle/>
          <a:p>
            <a:r>
              <a:rPr lang="en-IN" err="1"/>
              <a:t>ln_age</a:t>
            </a:r>
            <a:endParaRPr lang="en-IN"/>
          </a:p>
        </p:txBody>
      </p:sp>
      <p:pic>
        <p:nvPicPr>
          <p:cNvPr id="8" name="Picture 7">
            <a:extLst>
              <a:ext uri="{FF2B5EF4-FFF2-40B4-BE49-F238E27FC236}">
                <a16:creationId xmlns:a16="http://schemas.microsoft.com/office/drawing/2014/main" id="{C688ECE8-B4E4-F55C-02A1-56A14F7C1D7C}"/>
              </a:ext>
            </a:extLst>
          </p:cNvPr>
          <p:cNvPicPr>
            <a:picLocks noChangeAspect="1"/>
          </p:cNvPicPr>
          <p:nvPr/>
        </p:nvPicPr>
        <p:blipFill>
          <a:blip r:embed="rId2"/>
          <a:stretch>
            <a:fillRect/>
          </a:stretch>
        </p:blipFill>
        <p:spPr>
          <a:xfrm>
            <a:off x="642257" y="1526898"/>
            <a:ext cx="6321749" cy="4689838"/>
          </a:xfrm>
          <a:prstGeom prst="rect">
            <a:avLst/>
          </a:prstGeom>
        </p:spPr>
      </p:pic>
      <p:pic>
        <p:nvPicPr>
          <p:cNvPr id="10" name="Picture 9">
            <a:extLst>
              <a:ext uri="{FF2B5EF4-FFF2-40B4-BE49-F238E27FC236}">
                <a16:creationId xmlns:a16="http://schemas.microsoft.com/office/drawing/2014/main" id="{CF6631B8-2DF0-7067-6605-BC5769934FF3}"/>
              </a:ext>
            </a:extLst>
          </p:cNvPr>
          <p:cNvPicPr>
            <a:picLocks noChangeAspect="1"/>
          </p:cNvPicPr>
          <p:nvPr/>
        </p:nvPicPr>
        <p:blipFill>
          <a:blip r:embed="rId3"/>
          <a:stretch>
            <a:fillRect/>
          </a:stretch>
        </p:blipFill>
        <p:spPr>
          <a:xfrm>
            <a:off x="6964005" y="2113787"/>
            <a:ext cx="4556739" cy="1565584"/>
          </a:xfrm>
          <a:prstGeom prst="rect">
            <a:avLst/>
          </a:prstGeom>
        </p:spPr>
      </p:pic>
    </p:spTree>
    <p:extLst>
      <p:ext uri="{BB962C8B-B14F-4D97-AF65-F5344CB8AC3E}">
        <p14:creationId xmlns:p14="http://schemas.microsoft.com/office/powerpoint/2010/main" val="3970753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926D90-CB3A-BAC2-F11C-5FB43DFC03F9}"/>
              </a:ext>
            </a:extLst>
          </p:cNvPr>
          <p:cNvSpPr>
            <a:spLocks noGrp="1"/>
          </p:cNvSpPr>
          <p:nvPr>
            <p:ph type="sldNum" sz="quarter" idx="12"/>
          </p:nvPr>
        </p:nvSpPr>
        <p:spPr/>
        <p:txBody>
          <a:bodyPr/>
          <a:lstStyle/>
          <a:p>
            <a:fld id="{C7F0D36C-296C-4C41-928D-13DEBF2E67EF}" type="slidenum">
              <a:rPr lang="en-PH" smtClean="0"/>
              <a:pPr/>
              <a:t>16</a:t>
            </a:fld>
            <a:endParaRPr lang="en-PH"/>
          </a:p>
        </p:txBody>
      </p:sp>
      <p:sp>
        <p:nvSpPr>
          <p:cNvPr id="3" name="Title 2">
            <a:extLst>
              <a:ext uri="{FF2B5EF4-FFF2-40B4-BE49-F238E27FC236}">
                <a16:creationId xmlns:a16="http://schemas.microsoft.com/office/drawing/2014/main" id="{77C94C48-A3C5-C086-C488-6D26ADFFC4A3}"/>
              </a:ext>
            </a:extLst>
          </p:cNvPr>
          <p:cNvSpPr>
            <a:spLocks noGrp="1"/>
          </p:cNvSpPr>
          <p:nvPr>
            <p:ph type="title"/>
          </p:nvPr>
        </p:nvSpPr>
        <p:spPr/>
        <p:txBody>
          <a:bodyPr/>
          <a:lstStyle/>
          <a:p>
            <a:r>
              <a:rPr lang="en-IN"/>
              <a:t>ln_education_level</a:t>
            </a:r>
          </a:p>
        </p:txBody>
      </p:sp>
      <p:pic>
        <p:nvPicPr>
          <p:cNvPr id="5" name="Picture 4">
            <a:extLst>
              <a:ext uri="{FF2B5EF4-FFF2-40B4-BE49-F238E27FC236}">
                <a16:creationId xmlns:a16="http://schemas.microsoft.com/office/drawing/2014/main" id="{84B41E4B-98C9-8537-F92B-EAF49C8A0A01}"/>
              </a:ext>
            </a:extLst>
          </p:cNvPr>
          <p:cNvPicPr>
            <a:picLocks noChangeAspect="1"/>
          </p:cNvPicPr>
          <p:nvPr/>
        </p:nvPicPr>
        <p:blipFill>
          <a:blip r:embed="rId2"/>
          <a:stretch>
            <a:fillRect/>
          </a:stretch>
        </p:blipFill>
        <p:spPr>
          <a:xfrm>
            <a:off x="650073" y="1497241"/>
            <a:ext cx="5603033" cy="4961722"/>
          </a:xfrm>
          <a:prstGeom prst="rect">
            <a:avLst/>
          </a:prstGeom>
        </p:spPr>
      </p:pic>
      <p:pic>
        <p:nvPicPr>
          <p:cNvPr id="8" name="Picture 7">
            <a:extLst>
              <a:ext uri="{FF2B5EF4-FFF2-40B4-BE49-F238E27FC236}">
                <a16:creationId xmlns:a16="http://schemas.microsoft.com/office/drawing/2014/main" id="{B29275DC-28F3-8A6D-A5E5-29F154059562}"/>
              </a:ext>
            </a:extLst>
          </p:cNvPr>
          <p:cNvPicPr>
            <a:picLocks noChangeAspect="1"/>
          </p:cNvPicPr>
          <p:nvPr/>
        </p:nvPicPr>
        <p:blipFill>
          <a:blip r:embed="rId3"/>
          <a:stretch>
            <a:fillRect/>
          </a:stretch>
        </p:blipFill>
        <p:spPr>
          <a:xfrm>
            <a:off x="6362386" y="2369597"/>
            <a:ext cx="5778177" cy="1603689"/>
          </a:xfrm>
          <a:prstGeom prst="rect">
            <a:avLst/>
          </a:prstGeom>
        </p:spPr>
      </p:pic>
    </p:spTree>
    <p:extLst>
      <p:ext uri="{BB962C8B-B14F-4D97-AF65-F5344CB8AC3E}">
        <p14:creationId xmlns:p14="http://schemas.microsoft.com/office/powerpoint/2010/main" val="266643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1C7A48-6D27-95D3-35E8-0CA63A43809A}"/>
              </a:ext>
            </a:extLst>
          </p:cNvPr>
          <p:cNvSpPr>
            <a:spLocks noGrp="1"/>
          </p:cNvSpPr>
          <p:nvPr>
            <p:ph type="sldNum" sz="quarter" idx="12"/>
          </p:nvPr>
        </p:nvSpPr>
        <p:spPr/>
        <p:txBody>
          <a:bodyPr/>
          <a:lstStyle/>
          <a:p>
            <a:fld id="{C7F0D36C-296C-4C41-928D-13DEBF2E67EF}" type="slidenum">
              <a:rPr lang="en-PH" smtClean="0"/>
              <a:pPr/>
              <a:t>17</a:t>
            </a:fld>
            <a:endParaRPr lang="en-PH"/>
          </a:p>
        </p:txBody>
      </p:sp>
      <p:sp>
        <p:nvSpPr>
          <p:cNvPr id="3" name="Title 2">
            <a:extLst>
              <a:ext uri="{FF2B5EF4-FFF2-40B4-BE49-F238E27FC236}">
                <a16:creationId xmlns:a16="http://schemas.microsoft.com/office/drawing/2014/main" id="{F8B8F151-A867-2B3D-C2DD-43DA1EB437EF}"/>
              </a:ext>
            </a:extLst>
          </p:cNvPr>
          <p:cNvSpPr>
            <a:spLocks noGrp="1"/>
          </p:cNvSpPr>
          <p:nvPr>
            <p:ph type="title"/>
          </p:nvPr>
        </p:nvSpPr>
        <p:spPr>
          <a:xfrm>
            <a:off x="911223" y="610372"/>
            <a:ext cx="10369550" cy="587749"/>
          </a:xfrm>
        </p:spPr>
        <p:txBody>
          <a:bodyPr/>
          <a:lstStyle/>
          <a:p>
            <a:r>
              <a:rPr lang="en-IN" err="1"/>
              <a:t>name_email_match_score</a:t>
            </a:r>
            <a:endParaRPr lang="en-IN"/>
          </a:p>
        </p:txBody>
      </p:sp>
      <p:pic>
        <p:nvPicPr>
          <p:cNvPr id="5" name="Picture 4">
            <a:extLst>
              <a:ext uri="{FF2B5EF4-FFF2-40B4-BE49-F238E27FC236}">
                <a16:creationId xmlns:a16="http://schemas.microsoft.com/office/drawing/2014/main" id="{5662B13F-CF5F-92DC-5CC8-2AA5349D208C}"/>
              </a:ext>
            </a:extLst>
          </p:cNvPr>
          <p:cNvPicPr>
            <a:picLocks noChangeAspect="1"/>
          </p:cNvPicPr>
          <p:nvPr/>
        </p:nvPicPr>
        <p:blipFill>
          <a:blip r:embed="rId2"/>
          <a:stretch>
            <a:fillRect/>
          </a:stretch>
        </p:blipFill>
        <p:spPr>
          <a:xfrm>
            <a:off x="291260" y="1469184"/>
            <a:ext cx="6580276" cy="4929167"/>
          </a:xfrm>
          <a:prstGeom prst="rect">
            <a:avLst/>
          </a:prstGeom>
        </p:spPr>
      </p:pic>
      <p:pic>
        <p:nvPicPr>
          <p:cNvPr id="8" name="Picture 7">
            <a:extLst>
              <a:ext uri="{FF2B5EF4-FFF2-40B4-BE49-F238E27FC236}">
                <a16:creationId xmlns:a16="http://schemas.microsoft.com/office/drawing/2014/main" id="{87AA3A64-BDEE-DE43-D261-C83DDD76535B}"/>
              </a:ext>
            </a:extLst>
          </p:cNvPr>
          <p:cNvPicPr>
            <a:picLocks noChangeAspect="1"/>
          </p:cNvPicPr>
          <p:nvPr/>
        </p:nvPicPr>
        <p:blipFill>
          <a:blip r:embed="rId3"/>
          <a:stretch>
            <a:fillRect/>
          </a:stretch>
        </p:blipFill>
        <p:spPr>
          <a:xfrm>
            <a:off x="7078884" y="2242403"/>
            <a:ext cx="4654148" cy="1066853"/>
          </a:xfrm>
          <a:prstGeom prst="rect">
            <a:avLst/>
          </a:prstGeom>
        </p:spPr>
      </p:pic>
    </p:spTree>
    <p:extLst>
      <p:ext uri="{BB962C8B-B14F-4D97-AF65-F5344CB8AC3E}">
        <p14:creationId xmlns:p14="http://schemas.microsoft.com/office/powerpoint/2010/main" val="4018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341B67-AFA2-8CA1-027E-4314B5B4780A}"/>
              </a:ext>
            </a:extLst>
          </p:cNvPr>
          <p:cNvSpPr>
            <a:spLocks noGrp="1"/>
          </p:cNvSpPr>
          <p:nvPr>
            <p:ph type="sldNum" sz="quarter" idx="12"/>
          </p:nvPr>
        </p:nvSpPr>
        <p:spPr/>
        <p:txBody>
          <a:bodyPr/>
          <a:lstStyle/>
          <a:p>
            <a:fld id="{C7F0D36C-296C-4C41-928D-13DEBF2E67EF}" type="slidenum">
              <a:rPr lang="en-PH" smtClean="0"/>
              <a:pPr/>
              <a:t>18</a:t>
            </a:fld>
            <a:endParaRPr lang="en-PH"/>
          </a:p>
        </p:txBody>
      </p:sp>
      <p:sp>
        <p:nvSpPr>
          <p:cNvPr id="3" name="Title 2">
            <a:extLst>
              <a:ext uri="{FF2B5EF4-FFF2-40B4-BE49-F238E27FC236}">
                <a16:creationId xmlns:a16="http://schemas.microsoft.com/office/drawing/2014/main" id="{251ADDF1-5ECC-DA47-BA70-CE3AF3DDAA63}"/>
              </a:ext>
            </a:extLst>
          </p:cNvPr>
          <p:cNvSpPr>
            <a:spLocks noGrp="1"/>
          </p:cNvSpPr>
          <p:nvPr>
            <p:ph type="title"/>
          </p:nvPr>
        </p:nvSpPr>
        <p:spPr/>
        <p:txBody>
          <a:bodyPr/>
          <a:lstStyle/>
          <a:p>
            <a:r>
              <a:rPr lang="en-IN" err="1"/>
              <a:t>Ln_cnt_dependents</a:t>
            </a:r>
            <a:endParaRPr lang="en-IN"/>
          </a:p>
        </p:txBody>
      </p:sp>
      <p:pic>
        <p:nvPicPr>
          <p:cNvPr id="6" name="Picture 5">
            <a:extLst>
              <a:ext uri="{FF2B5EF4-FFF2-40B4-BE49-F238E27FC236}">
                <a16:creationId xmlns:a16="http://schemas.microsoft.com/office/drawing/2014/main" id="{40673B52-6942-D3E2-464B-AEF24B79EB3B}"/>
              </a:ext>
            </a:extLst>
          </p:cNvPr>
          <p:cNvPicPr>
            <a:picLocks noChangeAspect="1"/>
          </p:cNvPicPr>
          <p:nvPr/>
        </p:nvPicPr>
        <p:blipFill>
          <a:blip r:embed="rId2"/>
          <a:stretch>
            <a:fillRect/>
          </a:stretch>
        </p:blipFill>
        <p:spPr>
          <a:xfrm>
            <a:off x="816429" y="1806300"/>
            <a:ext cx="5989730" cy="4282547"/>
          </a:xfrm>
          <a:prstGeom prst="rect">
            <a:avLst/>
          </a:prstGeom>
        </p:spPr>
      </p:pic>
      <p:pic>
        <p:nvPicPr>
          <p:cNvPr id="9" name="Picture 8">
            <a:extLst>
              <a:ext uri="{FF2B5EF4-FFF2-40B4-BE49-F238E27FC236}">
                <a16:creationId xmlns:a16="http://schemas.microsoft.com/office/drawing/2014/main" id="{FE08BD30-0F24-6D51-A370-98DEDD9FAE16}"/>
              </a:ext>
            </a:extLst>
          </p:cNvPr>
          <p:cNvPicPr>
            <a:picLocks noChangeAspect="1"/>
          </p:cNvPicPr>
          <p:nvPr/>
        </p:nvPicPr>
        <p:blipFill>
          <a:blip r:embed="rId3"/>
          <a:stretch>
            <a:fillRect/>
          </a:stretch>
        </p:blipFill>
        <p:spPr>
          <a:xfrm>
            <a:off x="7231959" y="2743166"/>
            <a:ext cx="3410426" cy="1247949"/>
          </a:xfrm>
          <a:prstGeom prst="rect">
            <a:avLst/>
          </a:prstGeom>
        </p:spPr>
      </p:pic>
    </p:spTree>
    <p:extLst>
      <p:ext uri="{BB962C8B-B14F-4D97-AF65-F5344CB8AC3E}">
        <p14:creationId xmlns:p14="http://schemas.microsoft.com/office/powerpoint/2010/main" val="3862446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0BF108-65FE-0DE7-F380-A72D87D87EF0}"/>
              </a:ext>
            </a:extLst>
          </p:cNvPr>
          <p:cNvSpPr>
            <a:spLocks noGrp="1"/>
          </p:cNvSpPr>
          <p:nvPr>
            <p:ph type="sldNum" sz="quarter" idx="12"/>
          </p:nvPr>
        </p:nvSpPr>
        <p:spPr/>
        <p:txBody>
          <a:bodyPr/>
          <a:lstStyle/>
          <a:p>
            <a:fld id="{C7F0D36C-296C-4C41-928D-13DEBF2E67EF}" type="slidenum">
              <a:rPr lang="en-PH" smtClean="0"/>
              <a:pPr/>
              <a:t>19</a:t>
            </a:fld>
            <a:endParaRPr lang="en-PH"/>
          </a:p>
        </p:txBody>
      </p:sp>
      <p:sp>
        <p:nvSpPr>
          <p:cNvPr id="9" name="Rectangle 2">
            <a:extLst>
              <a:ext uri="{FF2B5EF4-FFF2-40B4-BE49-F238E27FC236}">
                <a16:creationId xmlns:a16="http://schemas.microsoft.com/office/drawing/2014/main" id="{B8FA9653-2641-F2D8-022D-D4DC98A90D36}"/>
              </a:ext>
            </a:extLst>
          </p:cNvPr>
          <p:cNvSpPr>
            <a:spLocks noGrp="1" noChangeArrowheads="1"/>
          </p:cNvSpPr>
          <p:nvPr>
            <p:ph type="title"/>
          </p:nvPr>
        </p:nvSpPr>
        <p:spPr bwMode="auto">
          <a:xfrm>
            <a:off x="653791" y="528008"/>
            <a:ext cx="4785221" cy="4847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err="1">
                <a:ln>
                  <a:noFill/>
                </a:ln>
                <a:effectLst/>
                <a:latin typeface="Univers LT (Headings)"/>
              </a:rPr>
              <a:t>Onboarding</a:t>
            </a:r>
            <a:r>
              <a:rPr kumimoji="0" lang="en-US" altLang="en-US" b="0" i="0" u="none" strike="noStrike" cap="none" normalizeH="0" baseline="0" err="1">
                <a:ln>
                  <a:noFill/>
                </a:ln>
                <a:effectLst/>
                <a:latin typeface="Univers LT (Headings)"/>
              </a:rPr>
              <a:t>_</a:t>
            </a:r>
            <a:r>
              <a:rPr kumimoji="0" lang="en-US" altLang="en-US" i="0" u="none" strike="noStrike" cap="none" normalizeH="0" baseline="0" err="1">
                <a:ln>
                  <a:noFill/>
                </a:ln>
                <a:effectLst/>
                <a:latin typeface="Univers LT (Headings)"/>
              </a:rPr>
              <a:t>time_of_day_cat</a:t>
            </a:r>
            <a:r>
              <a:rPr kumimoji="0" lang="en-US" altLang="en-US" i="0" u="none" strike="noStrike" cap="none" normalizeH="0" baseline="0">
                <a:ln>
                  <a:noFill/>
                </a:ln>
                <a:effectLst/>
                <a:latin typeface="Univers LT (Headings)"/>
              </a:rPr>
              <a:t> </a:t>
            </a:r>
          </a:p>
        </p:txBody>
      </p:sp>
      <p:pic>
        <p:nvPicPr>
          <p:cNvPr id="4" name="Picture 3">
            <a:extLst>
              <a:ext uri="{FF2B5EF4-FFF2-40B4-BE49-F238E27FC236}">
                <a16:creationId xmlns:a16="http://schemas.microsoft.com/office/drawing/2014/main" id="{21A9D60A-A46D-1067-5B71-6AFF0A31AFEB}"/>
              </a:ext>
            </a:extLst>
          </p:cNvPr>
          <p:cNvPicPr>
            <a:picLocks noChangeAspect="1"/>
          </p:cNvPicPr>
          <p:nvPr/>
        </p:nvPicPr>
        <p:blipFill>
          <a:blip r:embed="rId2"/>
          <a:stretch>
            <a:fillRect/>
          </a:stretch>
        </p:blipFill>
        <p:spPr>
          <a:xfrm>
            <a:off x="337457" y="1447698"/>
            <a:ext cx="6828614" cy="4882294"/>
          </a:xfrm>
          <a:prstGeom prst="rect">
            <a:avLst/>
          </a:prstGeom>
        </p:spPr>
      </p:pic>
      <p:pic>
        <p:nvPicPr>
          <p:cNvPr id="10" name="Picture 9">
            <a:extLst>
              <a:ext uri="{FF2B5EF4-FFF2-40B4-BE49-F238E27FC236}">
                <a16:creationId xmlns:a16="http://schemas.microsoft.com/office/drawing/2014/main" id="{4477E8B1-6872-BA4A-B04E-8B73FA686FD9}"/>
              </a:ext>
            </a:extLst>
          </p:cNvPr>
          <p:cNvPicPr>
            <a:picLocks noChangeAspect="1"/>
          </p:cNvPicPr>
          <p:nvPr/>
        </p:nvPicPr>
        <p:blipFill>
          <a:blip r:embed="rId3"/>
          <a:stretch>
            <a:fillRect/>
          </a:stretch>
        </p:blipFill>
        <p:spPr>
          <a:xfrm>
            <a:off x="7162067" y="2343245"/>
            <a:ext cx="4763774" cy="1097477"/>
          </a:xfrm>
          <a:prstGeom prst="rect">
            <a:avLst/>
          </a:prstGeom>
        </p:spPr>
      </p:pic>
    </p:spTree>
    <p:extLst>
      <p:ext uri="{BB962C8B-B14F-4D97-AF65-F5344CB8AC3E}">
        <p14:creationId xmlns:p14="http://schemas.microsoft.com/office/powerpoint/2010/main" val="66528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3C7AB5-58D2-9483-0568-96B4DA0AC9DC}"/>
              </a:ext>
            </a:extLst>
          </p:cNvPr>
          <p:cNvSpPr>
            <a:spLocks noGrp="1"/>
          </p:cNvSpPr>
          <p:nvPr>
            <p:ph type="sldNum" sz="quarter" idx="12"/>
          </p:nvPr>
        </p:nvSpPr>
        <p:spPr/>
        <p:txBody>
          <a:bodyPr/>
          <a:lstStyle/>
          <a:p>
            <a:fld id="{C7F0D36C-296C-4C41-928D-13DEBF2E67EF}" type="slidenum">
              <a:rPr lang="en-PH" smtClean="0"/>
              <a:pPr/>
              <a:t>2</a:t>
            </a:fld>
            <a:endParaRPr lang="en-PH"/>
          </a:p>
        </p:txBody>
      </p:sp>
      <p:sp>
        <p:nvSpPr>
          <p:cNvPr id="3" name="Title 2">
            <a:extLst>
              <a:ext uri="{FF2B5EF4-FFF2-40B4-BE49-F238E27FC236}">
                <a16:creationId xmlns:a16="http://schemas.microsoft.com/office/drawing/2014/main" id="{575C1A38-5A6D-17E4-23A3-138B20679674}"/>
              </a:ext>
            </a:extLst>
          </p:cNvPr>
          <p:cNvSpPr>
            <a:spLocks noGrp="1"/>
          </p:cNvSpPr>
          <p:nvPr>
            <p:ph type="title"/>
          </p:nvPr>
        </p:nvSpPr>
        <p:spPr>
          <a:xfrm>
            <a:off x="735377" y="113567"/>
            <a:ext cx="10369550" cy="587749"/>
          </a:xfrm>
        </p:spPr>
        <p:txBody>
          <a:bodyPr/>
          <a:lstStyle/>
          <a:p>
            <a:r>
              <a:rPr lang="en-US"/>
              <a:t>Gamma </a:t>
            </a:r>
            <a:r>
              <a:rPr lang="en-US" sz="2600">
                <a:ea typeface="+mj-lt"/>
                <a:cs typeface="+mj-lt"/>
              </a:rPr>
              <a:t>Quick Loans</a:t>
            </a:r>
            <a:endParaRPr lang="en-US"/>
          </a:p>
        </p:txBody>
      </p:sp>
      <p:graphicFrame>
        <p:nvGraphicFramePr>
          <p:cNvPr id="5" name="Table 4">
            <a:extLst>
              <a:ext uri="{FF2B5EF4-FFF2-40B4-BE49-F238E27FC236}">
                <a16:creationId xmlns:a16="http://schemas.microsoft.com/office/drawing/2014/main" id="{F5614740-D1DE-BABC-7AD1-5D50D2C6A42C}"/>
              </a:ext>
            </a:extLst>
          </p:cNvPr>
          <p:cNvGraphicFramePr>
            <a:graphicFrameLocks noGrp="1"/>
          </p:cNvGraphicFramePr>
          <p:nvPr>
            <p:extLst>
              <p:ext uri="{D42A27DB-BD31-4B8C-83A1-F6EECF244321}">
                <p14:modId xmlns:p14="http://schemas.microsoft.com/office/powerpoint/2010/main" val="1472028194"/>
              </p:ext>
            </p:extLst>
          </p:nvPr>
        </p:nvGraphicFramePr>
        <p:xfrm>
          <a:off x="726830" y="832338"/>
          <a:ext cx="10383596" cy="2890036"/>
        </p:xfrm>
        <a:graphic>
          <a:graphicData uri="http://schemas.openxmlformats.org/drawingml/2006/table">
            <a:tbl>
              <a:tblPr bandRow="1">
                <a:tableStyleId>{5C22544A-7EE6-4342-B048-85BDC9FD1C3A}</a:tableStyleId>
              </a:tblPr>
              <a:tblGrid>
                <a:gridCol w="1473593">
                  <a:extLst>
                    <a:ext uri="{9D8B030D-6E8A-4147-A177-3AD203B41FA5}">
                      <a16:colId xmlns:a16="http://schemas.microsoft.com/office/drawing/2014/main" val="1277264378"/>
                    </a:ext>
                  </a:extLst>
                </a:gridCol>
                <a:gridCol w="2464176">
                  <a:extLst>
                    <a:ext uri="{9D8B030D-6E8A-4147-A177-3AD203B41FA5}">
                      <a16:colId xmlns:a16="http://schemas.microsoft.com/office/drawing/2014/main" val="1553448817"/>
                    </a:ext>
                  </a:extLst>
                </a:gridCol>
                <a:gridCol w="2193035">
                  <a:extLst>
                    <a:ext uri="{9D8B030D-6E8A-4147-A177-3AD203B41FA5}">
                      <a16:colId xmlns:a16="http://schemas.microsoft.com/office/drawing/2014/main" val="3390262553"/>
                    </a:ext>
                  </a:extLst>
                </a:gridCol>
                <a:gridCol w="2714033">
                  <a:extLst>
                    <a:ext uri="{9D8B030D-6E8A-4147-A177-3AD203B41FA5}">
                      <a16:colId xmlns:a16="http://schemas.microsoft.com/office/drawing/2014/main" val="2078355938"/>
                    </a:ext>
                  </a:extLst>
                </a:gridCol>
                <a:gridCol w="1538759">
                  <a:extLst>
                    <a:ext uri="{9D8B030D-6E8A-4147-A177-3AD203B41FA5}">
                      <a16:colId xmlns:a16="http://schemas.microsoft.com/office/drawing/2014/main" val="2348018487"/>
                    </a:ext>
                  </a:extLst>
                </a:gridCol>
              </a:tblGrid>
              <a:tr h="256841">
                <a:tc>
                  <a:txBody>
                    <a:bodyPr/>
                    <a:lstStyle/>
                    <a:p>
                      <a:pPr marL="0" algn="l" rtl="0" eaLnBrk="1" fontAlgn="auto" latinLnBrk="0" hangingPunct="1">
                        <a:lnSpc>
                          <a:spcPts val="2175"/>
                        </a:lnSpc>
                      </a:pPr>
                      <a:endParaRPr lang="en-IN" sz="1800" b="0" i="0" u="none" strike="noStrike">
                        <a:effectLst/>
                        <a:latin typeface="Arial" panose="020B0604020202020204" pitchFamily="34" charset="0"/>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5621" cap="flat" cmpd="sng" algn="ctr">
                      <a:solidFill>
                        <a:srgbClr val="FFFFFF"/>
                      </a:solidFill>
                      <a:prstDash val="solid"/>
                      <a:round/>
                      <a:headEnd type="none" w="med" len="med"/>
                      <a:tailEnd type="none" w="med" len="med"/>
                    </a:lnB>
                    <a:solidFill>
                      <a:srgbClr val="785AFF"/>
                    </a:solidFill>
                  </a:tcPr>
                </a:tc>
                <a:tc>
                  <a:txBody>
                    <a:bodyPr/>
                    <a:lstStyle/>
                    <a:p>
                      <a:pPr marL="0" algn="l" rtl="0" eaLnBrk="1" fontAlgn="base" latinLnBrk="0" hangingPunct="1">
                        <a:lnSpc>
                          <a:spcPts val="1950"/>
                        </a:lnSpc>
                      </a:pPr>
                      <a:r>
                        <a:rPr lang="en-US" sz="1600" b="1" i="0" u="none" strike="noStrike" kern="1200" dirty="0">
                          <a:solidFill>
                            <a:srgbClr val="FFFFFF"/>
                          </a:solidFill>
                          <a:effectLst/>
                          <a:latin typeface="Univers LT"/>
                        </a:rPr>
                        <a:t>Loan Disbursement Date</a:t>
                      </a:r>
                      <a:endParaRPr lang="en-US" sz="1800" b="0" i="0" u="none" strike="noStrike" dirty="0">
                        <a:effectLst/>
                        <a:latin typeface="Arial" panose="020B0604020202020204" pitchFamily="34" charset="0"/>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5621" cap="flat" cmpd="sng" algn="ctr">
                      <a:solidFill>
                        <a:srgbClr val="FFFFFF"/>
                      </a:solidFill>
                      <a:prstDash val="solid"/>
                      <a:round/>
                      <a:headEnd type="none" w="med" len="med"/>
                      <a:tailEnd type="none" w="med" len="med"/>
                    </a:lnB>
                    <a:solidFill>
                      <a:srgbClr val="785AFF"/>
                    </a:solidFill>
                  </a:tcPr>
                </a:tc>
                <a:tc>
                  <a:txBody>
                    <a:bodyPr/>
                    <a:lstStyle/>
                    <a:p>
                      <a:pPr marL="0" algn="l" rtl="0" eaLnBrk="1" fontAlgn="base" latinLnBrk="0" hangingPunct="1">
                        <a:lnSpc>
                          <a:spcPts val="1950"/>
                        </a:lnSpc>
                      </a:pPr>
                      <a:r>
                        <a:rPr lang="en-US" sz="1600" b="1" i="0" u="none" strike="noStrike" kern="1200" dirty="0">
                          <a:solidFill>
                            <a:srgbClr val="FFFFFF"/>
                          </a:solidFill>
                          <a:effectLst/>
                          <a:latin typeface="Univers LT"/>
                        </a:rPr>
                        <a:t># All Quick Loans</a:t>
                      </a:r>
                      <a:endParaRPr lang="en-US" sz="1800" b="0" i="0" u="none" strike="noStrike" dirty="0">
                        <a:effectLst/>
                        <a:latin typeface="Arial" panose="020B0604020202020204" pitchFamily="34" charset="0"/>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5621" cap="flat" cmpd="sng" algn="ctr">
                      <a:solidFill>
                        <a:srgbClr val="FFFFFF"/>
                      </a:solidFill>
                      <a:prstDash val="solid"/>
                      <a:round/>
                      <a:headEnd type="none" w="med" len="med"/>
                      <a:tailEnd type="none" w="med" len="med"/>
                    </a:lnB>
                    <a:solidFill>
                      <a:srgbClr val="785AFF"/>
                    </a:solidFill>
                  </a:tcPr>
                </a:tc>
                <a:tc>
                  <a:txBody>
                    <a:bodyPr/>
                    <a:lstStyle/>
                    <a:p>
                      <a:pPr marL="0" algn="l" rtl="0" eaLnBrk="1" fontAlgn="base" latinLnBrk="0" hangingPunct="1">
                        <a:lnSpc>
                          <a:spcPts val="1950"/>
                        </a:lnSpc>
                      </a:pPr>
                      <a:r>
                        <a:rPr lang="en-US" sz="1600" b="1" i="0" u="none" strike="noStrike" kern="1200" dirty="0">
                          <a:solidFill>
                            <a:srgbClr val="FFFFFF"/>
                          </a:solidFill>
                          <a:effectLst/>
                          <a:latin typeface="Univers LT"/>
                        </a:rPr>
                        <a:t># Bad (FPD30) Quick Loans</a:t>
                      </a:r>
                      <a:endParaRPr lang="en-US" sz="1800" b="0" i="0" u="none" strike="noStrike" dirty="0">
                        <a:effectLst/>
                        <a:latin typeface="Arial" panose="020B0604020202020204" pitchFamily="34" charset="0"/>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5621" cap="flat" cmpd="sng" algn="ctr">
                      <a:solidFill>
                        <a:srgbClr val="FFFFFF"/>
                      </a:solidFill>
                      <a:prstDash val="solid"/>
                      <a:round/>
                      <a:headEnd type="none" w="med" len="med"/>
                      <a:tailEnd type="none" w="med" len="med"/>
                    </a:lnB>
                    <a:solidFill>
                      <a:srgbClr val="785AFF"/>
                    </a:solidFill>
                  </a:tcPr>
                </a:tc>
                <a:tc>
                  <a:txBody>
                    <a:bodyPr/>
                    <a:lstStyle/>
                    <a:p>
                      <a:pPr marL="0" algn="l" rtl="0" eaLnBrk="1" fontAlgn="base" latinLnBrk="0" hangingPunct="1">
                        <a:lnSpc>
                          <a:spcPts val="1950"/>
                        </a:lnSpc>
                      </a:pPr>
                      <a:r>
                        <a:rPr lang="en-US" sz="1600" b="1" i="0" u="none" strike="noStrike" kern="1200" dirty="0">
                          <a:solidFill>
                            <a:srgbClr val="FFFFFF"/>
                          </a:solidFill>
                          <a:effectLst/>
                          <a:latin typeface="Univers LT"/>
                        </a:rPr>
                        <a:t>FPD30 rate</a:t>
                      </a:r>
                      <a:endParaRPr lang="en-US" sz="1800" b="0" i="0" u="none" strike="noStrike" dirty="0">
                        <a:effectLst/>
                        <a:latin typeface="Arial" panose="020B0604020202020204" pitchFamily="34" charset="0"/>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5621" cap="flat" cmpd="sng" algn="ctr">
                      <a:solidFill>
                        <a:srgbClr val="FFFFFF"/>
                      </a:solidFill>
                      <a:prstDash val="solid"/>
                      <a:round/>
                      <a:headEnd type="none" w="med" len="med"/>
                      <a:tailEnd type="none" w="med" len="med"/>
                    </a:lnB>
                    <a:solidFill>
                      <a:srgbClr val="785AFF"/>
                    </a:solidFill>
                  </a:tcPr>
                </a:tc>
                <a:extLst>
                  <a:ext uri="{0D108BD9-81ED-4DB2-BD59-A6C34878D82A}">
                    <a16:rowId xmlns:a16="http://schemas.microsoft.com/office/drawing/2014/main" val="3143658709"/>
                  </a:ext>
                </a:extLst>
              </a:tr>
              <a:tr h="449474">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Training (90%)</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562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01/07/2023 - 30/06/2024</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562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7144</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562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1421</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562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0.1989</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5621"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extLst>
                  <a:ext uri="{0D108BD9-81ED-4DB2-BD59-A6C34878D82A}">
                    <a16:rowId xmlns:a16="http://schemas.microsoft.com/office/drawing/2014/main" val="3639177083"/>
                  </a:ext>
                </a:extLst>
              </a:tr>
              <a:tr h="256841">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Test (10%)</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lvl="0" algn="l">
                        <a:lnSpc>
                          <a:spcPts val="2175"/>
                        </a:lnSpc>
                        <a:buNone/>
                      </a:pPr>
                      <a:r>
                        <a:rPr lang="en-US" sz="1400" b="0" i="0" u="none" strike="noStrike" noProof="0" dirty="0">
                          <a:solidFill>
                            <a:srgbClr val="000000"/>
                          </a:solidFill>
                          <a:effectLst/>
                        </a:rPr>
                        <a:t>01/07/2023 - 30/06/2024</a:t>
                      </a:r>
                      <a:endParaRPr lang="en-US" sz="1400"/>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794</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166</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0.2091</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extLst>
                  <a:ext uri="{0D108BD9-81ED-4DB2-BD59-A6C34878D82A}">
                    <a16:rowId xmlns:a16="http://schemas.microsoft.com/office/drawing/2014/main" val="99109957"/>
                  </a:ext>
                </a:extLst>
              </a:tr>
              <a:tr h="256841">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July</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01/07/2024 - 31/07/2024</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998</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176</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0.1764</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extLst>
                  <a:ext uri="{0D108BD9-81ED-4DB2-BD59-A6C34878D82A}">
                    <a16:rowId xmlns:a16="http://schemas.microsoft.com/office/drawing/2014/main" val="1440006285"/>
                  </a:ext>
                </a:extLst>
              </a:tr>
              <a:tr h="256841">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August</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01/08/2024 - 31/08/2024</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2410</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426</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0.1768</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extLst>
                  <a:ext uri="{0D108BD9-81ED-4DB2-BD59-A6C34878D82A}">
                    <a16:rowId xmlns:a16="http://schemas.microsoft.com/office/drawing/2014/main" val="214894709"/>
                  </a:ext>
                </a:extLst>
              </a:tr>
              <a:tr h="256841">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September</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01/09/2024 - 30/09/2024</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2435</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399</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0.1639</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extLst>
                  <a:ext uri="{0D108BD9-81ED-4DB2-BD59-A6C34878D82A}">
                    <a16:rowId xmlns:a16="http://schemas.microsoft.com/office/drawing/2014/main" val="1392999784"/>
                  </a:ext>
                </a:extLst>
              </a:tr>
              <a:tr h="256841">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October</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l" rtl="0" eaLnBrk="1" fontAlgn="base" latinLnBrk="0" hangingPunct="1">
                        <a:lnSpc>
                          <a:spcPts val="2175"/>
                        </a:lnSpc>
                      </a:pPr>
                      <a:r>
                        <a:rPr lang="en-US" sz="1400" b="0" i="0" u="none" strike="noStrike" kern="1200" dirty="0">
                          <a:solidFill>
                            <a:srgbClr val="000000"/>
                          </a:solidFill>
                          <a:effectLst/>
                          <a:latin typeface="Univers LT"/>
                        </a:rPr>
                        <a:t>01/10/2024 - 31/10/2024</a:t>
                      </a:r>
                      <a:endParaRPr lang="en-US" sz="1400" b="0" i="0" u="none" strike="noStrike">
                        <a:effectLst/>
                        <a:latin typeface="Arial"/>
                      </a:endParaRP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3151</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486</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marL="0" algn="ctr" rtl="0" eaLnBrk="1" fontAlgn="base" latinLnBrk="0" hangingPunct="1">
                        <a:lnSpc>
                          <a:spcPts val="2175"/>
                        </a:lnSpc>
                      </a:pPr>
                      <a:r>
                        <a:rPr lang="en-US" sz="1400" b="0" i="0" u="none" strike="noStrike" kern="1200" dirty="0">
                          <a:solidFill>
                            <a:srgbClr val="000000"/>
                          </a:solidFill>
                          <a:effectLst/>
                          <a:latin typeface="Univers LT"/>
                        </a:rPr>
                        <a:t>0.1542</a:t>
                      </a:r>
                    </a:p>
                  </a:txBody>
                  <a:tcP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extLst>
                  <a:ext uri="{0D108BD9-81ED-4DB2-BD59-A6C34878D82A}">
                    <a16:rowId xmlns:a16="http://schemas.microsoft.com/office/drawing/2014/main" val="1222936539"/>
                  </a:ext>
                </a:extLst>
              </a:tr>
              <a:tr h="256841">
                <a:tc>
                  <a:txBody>
                    <a:bodyPr/>
                    <a:lstStyle/>
                    <a:p>
                      <a:pPr marL="0" lvl="0" algn="l">
                        <a:lnSpc>
                          <a:spcPts val="2175"/>
                        </a:lnSpc>
                        <a:buNone/>
                      </a:pPr>
                      <a:r>
                        <a:rPr lang="en-US" sz="1400" b="0" i="0" u="none" strike="noStrike" kern="1200" dirty="0">
                          <a:solidFill>
                            <a:srgbClr val="000000"/>
                          </a:solidFill>
                          <a:effectLst/>
                          <a:latin typeface="Univers LT"/>
                        </a:rPr>
                        <a:t>November</a:t>
                      </a:r>
                    </a:p>
                  </a:txBody>
                  <a:tcPr>
                    <a:lnL w="6350">
                      <a:solidFill>
                        <a:srgbClr val="FFFFFF"/>
                      </a:solidFill>
                    </a:lnL>
                    <a:lnR w="6350">
                      <a:solidFill>
                        <a:srgbClr val="FFFFFF"/>
                      </a:solidFill>
                    </a:lnR>
                    <a:lnT w="6350">
                      <a:solidFill>
                        <a:srgbClr val="FFFFFF"/>
                      </a:solidFill>
                    </a:lnT>
                    <a:lnB w="6350">
                      <a:solidFill>
                        <a:srgbClr val="FFFFFF"/>
                      </a:solidFill>
                    </a:lnB>
                    <a:solidFill>
                      <a:srgbClr val="ECEAFF"/>
                    </a:solidFill>
                  </a:tcPr>
                </a:tc>
                <a:tc>
                  <a:txBody>
                    <a:bodyPr/>
                    <a:lstStyle/>
                    <a:p>
                      <a:pPr marL="0" lvl="0" algn="l">
                        <a:lnSpc>
                          <a:spcPts val="2175"/>
                        </a:lnSpc>
                        <a:buNone/>
                      </a:pPr>
                      <a:r>
                        <a:rPr lang="en-US" sz="1400" b="0" i="0" u="none" strike="noStrike" kern="1200" noProof="0" dirty="0">
                          <a:solidFill>
                            <a:srgbClr val="000000"/>
                          </a:solidFill>
                          <a:effectLst/>
                        </a:rPr>
                        <a:t>01/11/2024 - 30/11/2024</a:t>
                      </a:r>
                      <a:endParaRPr lang="en-US" sz="1400"/>
                    </a:p>
                  </a:txBody>
                  <a:tcPr>
                    <a:lnL w="6350">
                      <a:solidFill>
                        <a:srgbClr val="FFFFFF"/>
                      </a:solidFill>
                    </a:lnL>
                    <a:lnR w="6350">
                      <a:solidFill>
                        <a:srgbClr val="FFFFFF"/>
                      </a:solidFill>
                    </a:lnR>
                    <a:lnT w="6350">
                      <a:solidFill>
                        <a:srgbClr val="FFFFFF"/>
                      </a:solidFill>
                    </a:lnT>
                    <a:lnB w="6350">
                      <a:solidFill>
                        <a:srgbClr val="FFFFFF"/>
                      </a:solidFill>
                    </a:lnB>
                    <a:solidFill>
                      <a:srgbClr val="ECEAFF"/>
                    </a:solidFill>
                  </a:tcPr>
                </a:tc>
                <a:tc>
                  <a:txBody>
                    <a:bodyPr/>
                    <a:lstStyle/>
                    <a:p>
                      <a:pPr marL="0" lvl="0" algn="ctr">
                        <a:lnSpc>
                          <a:spcPts val="2175"/>
                        </a:lnSpc>
                        <a:buNone/>
                      </a:pPr>
                      <a:r>
                        <a:rPr lang="en-US" sz="1400" b="0" i="0" u="none" strike="noStrike" kern="1200" dirty="0">
                          <a:solidFill>
                            <a:srgbClr val="000000"/>
                          </a:solidFill>
                          <a:effectLst/>
                          <a:latin typeface="Univers LT"/>
                        </a:rPr>
                        <a:t>3086</a:t>
                      </a:r>
                    </a:p>
                  </a:txBody>
                  <a:tcPr>
                    <a:lnL w="6350">
                      <a:solidFill>
                        <a:srgbClr val="FFFFFF"/>
                      </a:solidFill>
                    </a:lnL>
                    <a:lnR w="6350">
                      <a:solidFill>
                        <a:srgbClr val="FFFFFF"/>
                      </a:solidFill>
                    </a:lnR>
                    <a:lnT w="6350">
                      <a:solidFill>
                        <a:srgbClr val="FFFFFF"/>
                      </a:solidFill>
                    </a:lnT>
                    <a:lnB w="6350">
                      <a:solidFill>
                        <a:srgbClr val="FFFFFF"/>
                      </a:solidFill>
                    </a:lnB>
                    <a:solidFill>
                      <a:srgbClr val="ECEAFF"/>
                    </a:solidFill>
                  </a:tcPr>
                </a:tc>
                <a:tc>
                  <a:txBody>
                    <a:bodyPr/>
                    <a:lstStyle/>
                    <a:p>
                      <a:pPr marL="0" lvl="0" algn="ctr">
                        <a:lnSpc>
                          <a:spcPts val="2175"/>
                        </a:lnSpc>
                        <a:buNone/>
                      </a:pPr>
                      <a:r>
                        <a:rPr lang="en-US" sz="1400" b="0" i="0" u="none" strike="noStrike" kern="1200" dirty="0">
                          <a:solidFill>
                            <a:srgbClr val="000000"/>
                          </a:solidFill>
                          <a:effectLst/>
                          <a:latin typeface="Univers LT"/>
                        </a:rPr>
                        <a:t>392</a:t>
                      </a:r>
                    </a:p>
                  </a:txBody>
                  <a:tcPr>
                    <a:lnL w="6350">
                      <a:solidFill>
                        <a:srgbClr val="FFFFFF"/>
                      </a:solidFill>
                    </a:lnL>
                    <a:lnR w="6350">
                      <a:solidFill>
                        <a:srgbClr val="FFFFFF"/>
                      </a:solidFill>
                    </a:lnR>
                    <a:lnT w="6350">
                      <a:solidFill>
                        <a:srgbClr val="FFFFFF"/>
                      </a:solidFill>
                    </a:lnT>
                    <a:lnB w="6350">
                      <a:solidFill>
                        <a:srgbClr val="FFFFFF"/>
                      </a:solidFill>
                    </a:lnB>
                    <a:solidFill>
                      <a:srgbClr val="ECEAFF"/>
                    </a:solidFill>
                  </a:tcPr>
                </a:tc>
                <a:tc>
                  <a:txBody>
                    <a:bodyPr/>
                    <a:lstStyle/>
                    <a:p>
                      <a:pPr marL="0" lvl="0" algn="ctr">
                        <a:lnSpc>
                          <a:spcPts val="2175"/>
                        </a:lnSpc>
                        <a:buNone/>
                      </a:pPr>
                      <a:r>
                        <a:rPr lang="en-US" sz="1400" b="0" i="0" u="none" strike="noStrike" kern="1200" dirty="0">
                          <a:solidFill>
                            <a:srgbClr val="000000"/>
                          </a:solidFill>
                          <a:effectLst/>
                          <a:latin typeface="Univers LT"/>
                        </a:rPr>
                        <a:t>0.127</a:t>
                      </a:r>
                    </a:p>
                  </a:txBody>
                  <a:tcPr>
                    <a:lnL w="6350">
                      <a:solidFill>
                        <a:srgbClr val="FFFFFF"/>
                      </a:solidFill>
                    </a:lnL>
                    <a:lnR w="6350">
                      <a:solidFill>
                        <a:srgbClr val="FFFFFF"/>
                      </a:solidFill>
                    </a:lnR>
                    <a:lnT w="6350">
                      <a:solidFill>
                        <a:srgbClr val="FFFFFF"/>
                      </a:solidFill>
                    </a:lnT>
                    <a:lnB w="6350">
                      <a:solidFill>
                        <a:srgbClr val="FFFFFF"/>
                      </a:solidFill>
                    </a:lnB>
                    <a:solidFill>
                      <a:srgbClr val="ECEAFF"/>
                    </a:solidFill>
                  </a:tcPr>
                </a:tc>
                <a:extLst>
                  <a:ext uri="{0D108BD9-81ED-4DB2-BD59-A6C34878D82A}">
                    <a16:rowId xmlns:a16="http://schemas.microsoft.com/office/drawing/2014/main" val="1724661849"/>
                  </a:ext>
                </a:extLst>
              </a:tr>
            </a:tbl>
          </a:graphicData>
        </a:graphic>
      </p:graphicFrame>
      <p:pic>
        <p:nvPicPr>
          <p:cNvPr id="6" name="Picture 5" descr="A graph with blue lines&#10;&#10;AI-generated content may be incorrect.">
            <a:extLst>
              <a:ext uri="{FF2B5EF4-FFF2-40B4-BE49-F238E27FC236}">
                <a16:creationId xmlns:a16="http://schemas.microsoft.com/office/drawing/2014/main" id="{0A2265D5-6CFE-B67C-7F1B-2E7F1A85EA83}"/>
              </a:ext>
            </a:extLst>
          </p:cNvPr>
          <p:cNvPicPr>
            <a:picLocks noChangeAspect="1"/>
          </p:cNvPicPr>
          <p:nvPr/>
        </p:nvPicPr>
        <p:blipFill>
          <a:blip r:embed="rId2"/>
          <a:stretch>
            <a:fillRect/>
          </a:stretch>
        </p:blipFill>
        <p:spPr>
          <a:xfrm>
            <a:off x="5169877" y="3950764"/>
            <a:ext cx="4138246" cy="2332714"/>
          </a:xfrm>
          <a:prstGeom prst="rect">
            <a:avLst/>
          </a:prstGeom>
        </p:spPr>
      </p:pic>
      <p:pic>
        <p:nvPicPr>
          <p:cNvPr id="8" name="Picture 7">
            <a:extLst>
              <a:ext uri="{FF2B5EF4-FFF2-40B4-BE49-F238E27FC236}">
                <a16:creationId xmlns:a16="http://schemas.microsoft.com/office/drawing/2014/main" id="{4BD3EE70-FCF0-007E-21AB-A967947136C3}"/>
              </a:ext>
            </a:extLst>
          </p:cNvPr>
          <p:cNvPicPr>
            <a:picLocks noChangeAspect="1"/>
          </p:cNvPicPr>
          <p:nvPr/>
        </p:nvPicPr>
        <p:blipFill>
          <a:blip r:embed="rId3"/>
          <a:stretch>
            <a:fillRect/>
          </a:stretch>
        </p:blipFill>
        <p:spPr>
          <a:xfrm>
            <a:off x="2004647" y="4167992"/>
            <a:ext cx="2743200" cy="866633"/>
          </a:xfrm>
          <a:prstGeom prst="rect">
            <a:avLst/>
          </a:prstGeom>
        </p:spPr>
      </p:pic>
    </p:spTree>
    <p:extLst>
      <p:ext uri="{BB962C8B-B14F-4D97-AF65-F5344CB8AC3E}">
        <p14:creationId xmlns:p14="http://schemas.microsoft.com/office/powerpoint/2010/main" val="84286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52155F-8EA2-D04F-01FB-00B301CBB825}"/>
              </a:ext>
            </a:extLst>
          </p:cNvPr>
          <p:cNvSpPr>
            <a:spLocks noGrp="1"/>
          </p:cNvSpPr>
          <p:nvPr>
            <p:ph type="sldNum" sz="quarter" idx="12"/>
          </p:nvPr>
        </p:nvSpPr>
        <p:spPr/>
        <p:txBody>
          <a:bodyPr/>
          <a:lstStyle/>
          <a:p>
            <a:fld id="{C7F0D36C-296C-4C41-928D-13DEBF2E67EF}" type="slidenum">
              <a:rPr lang="en-PH" smtClean="0"/>
              <a:pPr/>
              <a:t>20</a:t>
            </a:fld>
            <a:endParaRPr lang="en-PH"/>
          </a:p>
        </p:txBody>
      </p:sp>
      <p:sp>
        <p:nvSpPr>
          <p:cNvPr id="3" name="Title 2">
            <a:extLst>
              <a:ext uri="{FF2B5EF4-FFF2-40B4-BE49-F238E27FC236}">
                <a16:creationId xmlns:a16="http://schemas.microsoft.com/office/drawing/2014/main" id="{F8A68368-4D79-5D9A-BC0C-0D891968770F}"/>
              </a:ext>
            </a:extLst>
          </p:cNvPr>
          <p:cNvSpPr>
            <a:spLocks noGrp="1"/>
          </p:cNvSpPr>
          <p:nvPr>
            <p:ph type="title"/>
          </p:nvPr>
        </p:nvSpPr>
        <p:spPr>
          <a:xfrm>
            <a:off x="756764" y="589778"/>
            <a:ext cx="10369550" cy="587749"/>
          </a:xfrm>
        </p:spPr>
        <p:txBody>
          <a:bodyPr/>
          <a:lstStyle/>
          <a:p>
            <a:r>
              <a:rPr lang="en-IN"/>
              <a:t>ln_source_funds_new_cat</a:t>
            </a:r>
          </a:p>
        </p:txBody>
      </p:sp>
      <p:pic>
        <p:nvPicPr>
          <p:cNvPr id="5" name="Picture 4">
            <a:extLst>
              <a:ext uri="{FF2B5EF4-FFF2-40B4-BE49-F238E27FC236}">
                <a16:creationId xmlns:a16="http://schemas.microsoft.com/office/drawing/2014/main" id="{F5E0E7AC-E66A-3ABA-110E-03E7D93630FA}"/>
              </a:ext>
            </a:extLst>
          </p:cNvPr>
          <p:cNvPicPr>
            <a:picLocks noChangeAspect="1"/>
          </p:cNvPicPr>
          <p:nvPr/>
        </p:nvPicPr>
        <p:blipFill>
          <a:blip r:embed="rId2"/>
          <a:stretch>
            <a:fillRect/>
          </a:stretch>
        </p:blipFill>
        <p:spPr>
          <a:xfrm>
            <a:off x="500743" y="1608298"/>
            <a:ext cx="5853766" cy="5097301"/>
          </a:xfrm>
          <a:prstGeom prst="rect">
            <a:avLst/>
          </a:prstGeom>
        </p:spPr>
      </p:pic>
      <p:pic>
        <p:nvPicPr>
          <p:cNvPr id="8" name="Picture 7">
            <a:extLst>
              <a:ext uri="{FF2B5EF4-FFF2-40B4-BE49-F238E27FC236}">
                <a16:creationId xmlns:a16="http://schemas.microsoft.com/office/drawing/2014/main" id="{81FCC4A0-F41E-23BE-DF8B-AB67836757B2}"/>
              </a:ext>
            </a:extLst>
          </p:cNvPr>
          <p:cNvPicPr>
            <a:picLocks noChangeAspect="1"/>
          </p:cNvPicPr>
          <p:nvPr/>
        </p:nvPicPr>
        <p:blipFill>
          <a:blip r:embed="rId3"/>
          <a:stretch>
            <a:fillRect/>
          </a:stretch>
        </p:blipFill>
        <p:spPr>
          <a:xfrm>
            <a:off x="6354508" y="2415184"/>
            <a:ext cx="5474576" cy="1471016"/>
          </a:xfrm>
          <a:prstGeom prst="rect">
            <a:avLst/>
          </a:prstGeom>
        </p:spPr>
      </p:pic>
    </p:spTree>
    <p:extLst>
      <p:ext uri="{BB962C8B-B14F-4D97-AF65-F5344CB8AC3E}">
        <p14:creationId xmlns:p14="http://schemas.microsoft.com/office/powerpoint/2010/main" val="146814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C9F522-1D42-A204-8956-4DF45CD59D96}"/>
              </a:ext>
            </a:extLst>
          </p:cNvPr>
          <p:cNvSpPr>
            <a:spLocks noGrp="1"/>
          </p:cNvSpPr>
          <p:nvPr>
            <p:ph type="sldNum" sz="quarter" idx="12"/>
          </p:nvPr>
        </p:nvSpPr>
        <p:spPr/>
        <p:txBody>
          <a:bodyPr/>
          <a:lstStyle/>
          <a:p>
            <a:fld id="{C7F0D36C-296C-4C41-928D-13DEBF2E67EF}" type="slidenum">
              <a:rPr lang="en-PH" smtClean="0"/>
              <a:pPr/>
              <a:t>21</a:t>
            </a:fld>
            <a:endParaRPr lang="en-PH"/>
          </a:p>
        </p:txBody>
      </p:sp>
      <p:sp>
        <p:nvSpPr>
          <p:cNvPr id="3" name="Title 2">
            <a:extLst>
              <a:ext uri="{FF2B5EF4-FFF2-40B4-BE49-F238E27FC236}">
                <a16:creationId xmlns:a16="http://schemas.microsoft.com/office/drawing/2014/main" id="{8F7E8BF6-14ED-C805-F0D3-D01DC0BD866E}"/>
              </a:ext>
            </a:extLst>
          </p:cNvPr>
          <p:cNvSpPr>
            <a:spLocks noGrp="1"/>
          </p:cNvSpPr>
          <p:nvPr>
            <p:ph type="title"/>
          </p:nvPr>
        </p:nvSpPr>
        <p:spPr>
          <a:xfrm>
            <a:off x="420443" y="438634"/>
            <a:ext cx="10369550" cy="587749"/>
          </a:xfrm>
        </p:spPr>
        <p:txBody>
          <a:bodyPr vert="horz" lIns="0" tIns="0" rIns="0" bIns="0" rtlCol="0" anchor="t">
            <a:noAutofit/>
          </a:bodyPr>
          <a:lstStyle/>
          <a:p>
            <a:r>
              <a:rPr lang="en-US" err="1">
                <a:latin typeface="Univers LT"/>
              </a:rPr>
              <a:t>email_primary_domain</a:t>
            </a:r>
            <a:endParaRPr lang="en-US">
              <a:latin typeface="Univers LT"/>
            </a:endParaRPr>
          </a:p>
        </p:txBody>
      </p:sp>
      <p:pic>
        <p:nvPicPr>
          <p:cNvPr id="4" name="Picture 3" descr="A graph of blue and orange bars&#10;&#10;AI-generated content may be incorrect.">
            <a:extLst>
              <a:ext uri="{FF2B5EF4-FFF2-40B4-BE49-F238E27FC236}">
                <a16:creationId xmlns:a16="http://schemas.microsoft.com/office/drawing/2014/main" id="{EDA3CB87-F74E-978B-5693-22CDDF677CB3}"/>
              </a:ext>
            </a:extLst>
          </p:cNvPr>
          <p:cNvPicPr>
            <a:picLocks noChangeAspect="1"/>
          </p:cNvPicPr>
          <p:nvPr/>
        </p:nvPicPr>
        <p:blipFill>
          <a:blip r:embed="rId2"/>
          <a:stretch>
            <a:fillRect/>
          </a:stretch>
        </p:blipFill>
        <p:spPr>
          <a:xfrm>
            <a:off x="425210" y="1433760"/>
            <a:ext cx="5210012" cy="393285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53C5998E-9A42-2F5D-2DBF-A8B0E8C56D72}"/>
              </a:ext>
            </a:extLst>
          </p:cNvPr>
          <p:cNvPicPr>
            <a:picLocks noChangeAspect="1"/>
          </p:cNvPicPr>
          <p:nvPr/>
        </p:nvPicPr>
        <p:blipFill>
          <a:blip r:embed="rId3"/>
          <a:stretch>
            <a:fillRect/>
          </a:stretch>
        </p:blipFill>
        <p:spPr>
          <a:xfrm>
            <a:off x="6097192" y="2235738"/>
            <a:ext cx="4861301" cy="1694661"/>
          </a:xfrm>
          <a:prstGeom prst="rect">
            <a:avLst/>
          </a:prstGeom>
        </p:spPr>
      </p:pic>
    </p:spTree>
    <p:extLst>
      <p:ext uri="{BB962C8B-B14F-4D97-AF65-F5344CB8AC3E}">
        <p14:creationId xmlns:p14="http://schemas.microsoft.com/office/powerpoint/2010/main" val="281831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4F7303-1514-C1FD-49CF-9CDF95F59092}"/>
              </a:ext>
            </a:extLst>
          </p:cNvPr>
          <p:cNvSpPr>
            <a:spLocks noGrp="1"/>
          </p:cNvSpPr>
          <p:nvPr>
            <p:ph type="sldNum" sz="quarter" idx="12"/>
          </p:nvPr>
        </p:nvSpPr>
        <p:spPr/>
        <p:txBody>
          <a:bodyPr/>
          <a:lstStyle/>
          <a:p>
            <a:fld id="{C7F0D36C-296C-4C41-928D-13DEBF2E67EF}" type="slidenum">
              <a:rPr lang="en-PH" smtClean="0"/>
              <a:pPr/>
              <a:t>22</a:t>
            </a:fld>
            <a:endParaRPr lang="en-PH"/>
          </a:p>
        </p:txBody>
      </p:sp>
      <p:sp>
        <p:nvSpPr>
          <p:cNvPr id="3" name="Title 2">
            <a:extLst>
              <a:ext uri="{FF2B5EF4-FFF2-40B4-BE49-F238E27FC236}">
                <a16:creationId xmlns:a16="http://schemas.microsoft.com/office/drawing/2014/main" id="{66ED4B66-2736-BFBE-EF7D-3989CA4D8FAD}"/>
              </a:ext>
            </a:extLst>
          </p:cNvPr>
          <p:cNvSpPr>
            <a:spLocks noGrp="1"/>
          </p:cNvSpPr>
          <p:nvPr>
            <p:ph type="title"/>
          </p:nvPr>
        </p:nvSpPr>
        <p:spPr/>
        <p:txBody>
          <a:bodyPr/>
          <a:lstStyle/>
          <a:p>
            <a:r>
              <a:rPr lang="en-US"/>
              <a:t>ln_brand_cat</a:t>
            </a:r>
          </a:p>
        </p:txBody>
      </p:sp>
      <p:pic>
        <p:nvPicPr>
          <p:cNvPr id="4" name="Picture 3" descr="A graph of blue and orange bars&#10;&#10;AI-generated content may be incorrect.">
            <a:extLst>
              <a:ext uri="{FF2B5EF4-FFF2-40B4-BE49-F238E27FC236}">
                <a16:creationId xmlns:a16="http://schemas.microsoft.com/office/drawing/2014/main" id="{5CE58B8F-87FE-DC1B-79A1-344D9A070B28}"/>
              </a:ext>
            </a:extLst>
          </p:cNvPr>
          <p:cNvPicPr>
            <a:picLocks noChangeAspect="1"/>
          </p:cNvPicPr>
          <p:nvPr/>
        </p:nvPicPr>
        <p:blipFill>
          <a:blip r:embed="rId2"/>
          <a:stretch>
            <a:fillRect/>
          </a:stretch>
        </p:blipFill>
        <p:spPr>
          <a:xfrm>
            <a:off x="914201" y="1719975"/>
            <a:ext cx="5064369" cy="3692846"/>
          </a:xfrm>
          <a:prstGeom prst="rect">
            <a:avLst/>
          </a:prstGeom>
        </p:spPr>
      </p:pic>
      <p:pic>
        <p:nvPicPr>
          <p:cNvPr id="5" name="Picture 4" descr="A table of numbers with text&#10;&#10;AI-generated content may be incorrect.">
            <a:extLst>
              <a:ext uri="{FF2B5EF4-FFF2-40B4-BE49-F238E27FC236}">
                <a16:creationId xmlns:a16="http://schemas.microsoft.com/office/drawing/2014/main" id="{CCB66838-7BD5-1DBF-4F0E-46A5561B3DB6}"/>
              </a:ext>
            </a:extLst>
          </p:cNvPr>
          <p:cNvPicPr>
            <a:picLocks noChangeAspect="1"/>
          </p:cNvPicPr>
          <p:nvPr/>
        </p:nvPicPr>
        <p:blipFill>
          <a:blip r:embed="rId3"/>
          <a:stretch>
            <a:fillRect/>
          </a:stretch>
        </p:blipFill>
        <p:spPr>
          <a:xfrm>
            <a:off x="6622943" y="1724699"/>
            <a:ext cx="4654657" cy="3053989"/>
          </a:xfrm>
          <a:prstGeom prst="rect">
            <a:avLst/>
          </a:prstGeom>
        </p:spPr>
      </p:pic>
    </p:spTree>
    <p:extLst>
      <p:ext uri="{BB962C8B-B14F-4D97-AF65-F5344CB8AC3E}">
        <p14:creationId xmlns:p14="http://schemas.microsoft.com/office/powerpoint/2010/main" val="959286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3B107E-3044-9747-60E7-428ADDDA8758}"/>
              </a:ext>
            </a:extLst>
          </p:cNvPr>
          <p:cNvSpPr>
            <a:spLocks noGrp="1"/>
          </p:cNvSpPr>
          <p:nvPr>
            <p:ph type="sldNum" sz="quarter" idx="12"/>
          </p:nvPr>
        </p:nvSpPr>
        <p:spPr/>
        <p:txBody>
          <a:bodyPr/>
          <a:lstStyle/>
          <a:p>
            <a:fld id="{C7F0D36C-296C-4C41-928D-13DEBF2E67EF}" type="slidenum">
              <a:rPr lang="en-PH" smtClean="0"/>
              <a:pPr/>
              <a:t>23</a:t>
            </a:fld>
            <a:endParaRPr lang="en-PH"/>
          </a:p>
        </p:txBody>
      </p:sp>
      <p:sp>
        <p:nvSpPr>
          <p:cNvPr id="3" name="Title 2">
            <a:extLst>
              <a:ext uri="{FF2B5EF4-FFF2-40B4-BE49-F238E27FC236}">
                <a16:creationId xmlns:a16="http://schemas.microsoft.com/office/drawing/2014/main" id="{2D5699CB-8DEF-9FDF-1807-72A974FFA019}"/>
              </a:ext>
            </a:extLst>
          </p:cNvPr>
          <p:cNvSpPr>
            <a:spLocks noGrp="1"/>
          </p:cNvSpPr>
          <p:nvPr>
            <p:ph type="title"/>
          </p:nvPr>
        </p:nvSpPr>
        <p:spPr/>
        <p:txBody>
          <a:bodyPr/>
          <a:lstStyle/>
          <a:p>
            <a:r>
              <a:rPr lang="en-US"/>
              <a:t>Ln_telconame</a:t>
            </a:r>
          </a:p>
        </p:txBody>
      </p:sp>
      <p:pic>
        <p:nvPicPr>
          <p:cNvPr id="4" name="Picture 3" descr="A graph of blue and orange bars&#10;&#10;AI-generated content may be incorrect.">
            <a:extLst>
              <a:ext uri="{FF2B5EF4-FFF2-40B4-BE49-F238E27FC236}">
                <a16:creationId xmlns:a16="http://schemas.microsoft.com/office/drawing/2014/main" id="{411B6701-DA75-912F-0D08-883A9FF93348}"/>
              </a:ext>
            </a:extLst>
          </p:cNvPr>
          <p:cNvPicPr>
            <a:picLocks noChangeAspect="1"/>
          </p:cNvPicPr>
          <p:nvPr/>
        </p:nvPicPr>
        <p:blipFill>
          <a:blip r:embed="rId2"/>
          <a:srcRect l="2622" t="292" r="-2435" b="-292"/>
          <a:stretch/>
        </p:blipFill>
        <p:spPr>
          <a:xfrm>
            <a:off x="718910" y="1567520"/>
            <a:ext cx="5483864" cy="3829777"/>
          </a:xfrm>
          <a:prstGeom prst="rect">
            <a:avLst/>
          </a:prstGeom>
        </p:spPr>
      </p:pic>
      <p:pic>
        <p:nvPicPr>
          <p:cNvPr id="5" name="Picture 4" descr="A number and numbers on a white background&#10;&#10;AI-generated content may be incorrect.">
            <a:extLst>
              <a:ext uri="{FF2B5EF4-FFF2-40B4-BE49-F238E27FC236}">
                <a16:creationId xmlns:a16="http://schemas.microsoft.com/office/drawing/2014/main" id="{B0BF0608-3F2A-15A1-2E50-82E6B6E2ED9C}"/>
              </a:ext>
            </a:extLst>
          </p:cNvPr>
          <p:cNvPicPr>
            <a:picLocks noChangeAspect="1"/>
          </p:cNvPicPr>
          <p:nvPr/>
        </p:nvPicPr>
        <p:blipFill>
          <a:blip r:embed="rId3"/>
          <a:stretch>
            <a:fillRect/>
          </a:stretch>
        </p:blipFill>
        <p:spPr>
          <a:xfrm>
            <a:off x="6201508" y="1938713"/>
            <a:ext cx="5181600" cy="1526912"/>
          </a:xfrm>
          <a:prstGeom prst="rect">
            <a:avLst/>
          </a:prstGeom>
        </p:spPr>
      </p:pic>
    </p:spTree>
    <p:extLst>
      <p:ext uri="{BB962C8B-B14F-4D97-AF65-F5344CB8AC3E}">
        <p14:creationId xmlns:p14="http://schemas.microsoft.com/office/powerpoint/2010/main" val="1744639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6DFC6-5FF6-6459-0997-5ABD82C5586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27A439-DDEE-A62B-7E38-568B30D3D3AD}"/>
              </a:ext>
            </a:extLst>
          </p:cNvPr>
          <p:cNvSpPr>
            <a:spLocks noGrp="1"/>
          </p:cNvSpPr>
          <p:nvPr>
            <p:ph type="sldNum" sz="quarter" idx="12"/>
          </p:nvPr>
        </p:nvSpPr>
        <p:spPr/>
        <p:txBody>
          <a:bodyPr/>
          <a:lstStyle/>
          <a:p>
            <a:fld id="{C7F0D36C-296C-4C41-928D-13DEBF2E67EF}" type="slidenum">
              <a:rPr lang="en-PH" smtClean="0"/>
              <a:pPr/>
              <a:t>24</a:t>
            </a:fld>
            <a:endParaRPr lang="en-PH"/>
          </a:p>
        </p:txBody>
      </p:sp>
      <p:sp>
        <p:nvSpPr>
          <p:cNvPr id="3" name="Title 2">
            <a:extLst>
              <a:ext uri="{FF2B5EF4-FFF2-40B4-BE49-F238E27FC236}">
                <a16:creationId xmlns:a16="http://schemas.microsoft.com/office/drawing/2014/main" id="{7549B97B-612F-883F-9AE3-14B0A6389446}"/>
              </a:ext>
            </a:extLst>
          </p:cNvPr>
          <p:cNvSpPr>
            <a:spLocks noGrp="1"/>
          </p:cNvSpPr>
          <p:nvPr>
            <p:ph type="title"/>
          </p:nvPr>
        </p:nvSpPr>
        <p:spPr>
          <a:xfrm>
            <a:off x="678748" y="335312"/>
            <a:ext cx="10369550" cy="587749"/>
          </a:xfrm>
        </p:spPr>
        <p:txBody>
          <a:bodyPr vert="horz" lIns="0" tIns="0" rIns="0" bIns="0" rtlCol="0" anchor="t">
            <a:noAutofit/>
          </a:bodyPr>
          <a:lstStyle/>
          <a:p>
            <a:r>
              <a:rPr lang="en-US" err="1">
                <a:latin typeface="Univers LT"/>
              </a:rPr>
              <a:t>ln_employment_type_cat</a:t>
            </a:r>
          </a:p>
        </p:txBody>
      </p:sp>
      <p:pic>
        <p:nvPicPr>
          <p:cNvPr id="6" name="Picture 5" descr="A graph of blue and orange bars&#10;&#10;AI-generated content may be incorrect.">
            <a:extLst>
              <a:ext uri="{FF2B5EF4-FFF2-40B4-BE49-F238E27FC236}">
                <a16:creationId xmlns:a16="http://schemas.microsoft.com/office/drawing/2014/main" id="{9E030BC0-F442-6FAF-342A-4125476FCD7F}"/>
              </a:ext>
            </a:extLst>
          </p:cNvPr>
          <p:cNvPicPr>
            <a:picLocks noChangeAspect="1"/>
          </p:cNvPicPr>
          <p:nvPr/>
        </p:nvPicPr>
        <p:blipFill>
          <a:blip r:embed="rId2"/>
          <a:stretch>
            <a:fillRect/>
          </a:stretch>
        </p:blipFill>
        <p:spPr>
          <a:xfrm>
            <a:off x="543348" y="1101566"/>
            <a:ext cx="4564250" cy="4149078"/>
          </a:xfrm>
          <a:prstGeom prst="rect">
            <a:avLst/>
          </a:prstGeom>
        </p:spPr>
      </p:pic>
      <p:pic>
        <p:nvPicPr>
          <p:cNvPr id="7" name="Picture 6">
            <a:extLst>
              <a:ext uri="{FF2B5EF4-FFF2-40B4-BE49-F238E27FC236}">
                <a16:creationId xmlns:a16="http://schemas.microsoft.com/office/drawing/2014/main" id="{CDC6D681-F26F-4397-1FF7-E699DEF8C507}"/>
              </a:ext>
            </a:extLst>
          </p:cNvPr>
          <p:cNvPicPr>
            <a:picLocks noChangeAspect="1"/>
          </p:cNvPicPr>
          <p:nvPr/>
        </p:nvPicPr>
        <p:blipFill>
          <a:blip r:embed="rId3"/>
          <a:stretch>
            <a:fillRect/>
          </a:stretch>
        </p:blipFill>
        <p:spPr>
          <a:xfrm>
            <a:off x="5615552" y="2289686"/>
            <a:ext cx="5429572" cy="1361644"/>
          </a:xfrm>
          <a:prstGeom prst="rect">
            <a:avLst/>
          </a:prstGeom>
        </p:spPr>
      </p:pic>
    </p:spTree>
    <p:extLst>
      <p:ext uri="{BB962C8B-B14F-4D97-AF65-F5344CB8AC3E}">
        <p14:creationId xmlns:p14="http://schemas.microsoft.com/office/powerpoint/2010/main" val="3266936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err="1">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7174FE-67F5-BB07-17BD-D9420A90262F}"/>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00B986C8-6312-6B88-A0BE-67F6F518DBC2}"/>
              </a:ext>
            </a:extLst>
          </p:cNvPr>
          <p:cNvSpPr>
            <a:spLocks noGrp="1"/>
          </p:cNvSpPr>
          <p:nvPr>
            <p:ph type="title"/>
          </p:nvPr>
        </p:nvSpPr>
        <p:spPr>
          <a:xfrm>
            <a:off x="524361" y="-3663"/>
            <a:ext cx="10158535" cy="365011"/>
          </a:xfrm>
        </p:spPr>
        <p:txBody>
          <a:bodyPr>
            <a:normAutofit fontScale="90000"/>
          </a:bodyPr>
          <a:lstStyle/>
          <a:p>
            <a:r>
              <a:rPr lang="en-US"/>
              <a:t>Top 15 Feature Description (1 of 2)</a:t>
            </a:r>
            <a:endParaRPr lang="en-US" dirty="0"/>
          </a:p>
        </p:txBody>
      </p:sp>
      <p:graphicFrame>
        <p:nvGraphicFramePr>
          <p:cNvPr id="5" name="Table 4">
            <a:extLst>
              <a:ext uri="{FF2B5EF4-FFF2-40B4-BE49-F238E27FC236}">
                <a16:creationId xmlns:a16="http://schemas.microsoft.com/office/drawing/2014/main" id="{307918CE-5A37-7154-8777-C8BD9659BCBE}"/>
              </a:ext>
            </a:extLst>
          </p:cNvPr>
          <p:cNvGraphicFramePr>
            <a:graphicFrameLocks noGrp="1"/>
          </p:cNvGraphicFramePr>
          <p:nvPr>
            <p:extLst>
              <p:ext uri="{D42A27DB-BD31-4B8C-83A1-F6EECF244321}">
                <p14:modId xmlns:p14="http://schemas.microsoft.com/office/powerpoint/2010/main" val="1386718994"/>
              </p:ext>
            </p:extLst>
          </p:nvPr>
        </p:nvGraphicFramePr>
        <p:xfrm>
          <a:off x="351692" y="808892"/>
          <a:ext cx="11149586" cy="4755065"/>
        </p:xfrm>
        <a:graphic>
          <a:graphicData uri="http://schemas.openxmlformats.org/drawingml/2006/table">
            <a:tbl>
              <a:tblPr firstRow="1" bandRow="1">
                <a:tableStyleId>{5940675A-B579-460E-94D1-54222C63F5DA}</a:tableStyleId>
              </a:tblPr>
              <a:tblGrid>
                <a:gridCol w="2100648">
                  <a:extLst>
                    <a:ext uri="{9D8B030D-6E8A-4147-A177-3AD203B41FA5}">
                      <a16:colId xmlns:a16="http://schemas.microsoft.com/office/drawing/2014/main" val="1628865089"/>
                    </a:ext>
                  </a:extLst>
                </a:gridCol>
                <a:gridCol w="9048938">
                  <a:extLst>
                    <a:ext uri="{9D8B030D-6E8A-4147-A177-3AD203B41FA5}">
                      <a16:colId xmlns:a16="http://schemas.microsoft.com/office/drawing/2014/main" val="1799719757"/>
                    </a:ext>
                  </a:extLst>
                </a:gridCol>
              </a:tblGrid>
              <a:tr h="414204">
                <a:tc>
                  <a:txBody>
                    <a:bodyPr/>
                    <a:lstStyle/>
                    <a:p>
                      <a:pPr>
                        <a:lnSpc>
                          <a:spcPct val="100000"/>
                        </a:lnSpc>
                      </a:pPr>
                      <a:r>
                        <a:rPr lang="en-US" b="1" dirty="0">
                          <a:solidFill>
                            <a:schemeClr val="bg1"/>
                          </a:solidFill>
                        </a:rPr>
                        <a:t>Feature Name</a:t>
                      </a:r>
                    </a:p>
                  </a:txBody>
                  <a:tcPr>
                    <a:solidFill>
                      <a:schemeClr val="accent4">
                        <a:lumMod val="25000"/>
                      </a:schemeClr>
                    </a:solidFill>
                  </a:tcPr>
                </a:tc>
                <a:tc>
                  <a:txBody>
                    <a:bodyPr/>
                    <a:lstStyle/>
                    <a:p>
                      <a:pPr>
                        <a:lnSpc>
                          <a:spcPct val="100000"/>
                        </a:lnSpc>
                      </a:pPr>
                      <a:r>
                        <a:rPr lang="en-US" b="1" dirty="0">
                          <a:solidFill>
                            <a:schemeClr val="bg1"/>
                          </a:solidFill>
                        </a:rPr>
                        <a:t>Feature Description</a:t>
                      </a:r>
                    </a:p>
                  </a:txBody>
                  <a:tcPr>
                    <a:solidFill>
                      <a:schemeClr val="accent4">
                        <a:lumMod val="25000"/>
                      </a:schemeClr>
                    </a:solidFill>
                  </a:tcPr>
                </a:tc>
                <a:extLst>
                  <a:ext uri="{0D108BD9-81ED-4DB2-BD59-A6C34878D82A}">
                    <a16:rowId xmlns:a16="http://schemas.microsoft.com/office/drawing/2014/main" val="2534007944"/>
                  </a:ext>
                </a:extLst>
              </a:tr>
              <a:tr h="878114">
                <a:tc>
                  <a:txBody>
                    <a:bodyPr/>
                    <a:lstStyle/>
                    <a:p>
                      <a:pPr lvl="0">
                        <a:lnSpc>
                          <a:spcPct val="100000"/>
                        </a:lnSpc>
                        <a:buNone/>
                      </a:pPr>
                      <a:r>
                        <a:rPr lang="en-US" sz="1300" b="0" i="0" u="none" strike="noStrike" noProof="0" err="1">
                          <a:latin typeface="Univers LT"/>
                        </a:rPr>
                        <a:t>ln_industry_new_cat_bin</a:t>
                      </a:r>
                      <a:endParaRPr lang="en-US" sz="1300"/>
                    </a:p>
                  </a:txBody>
                  <a:tcPr/>
                </a:tc>
                <a:tc>
                  <a:txBody>
                    <a:bodyPr/>
                    <a:lstStyle/>
                    <a:p>
                      <a:pPr lvl="0">
                        <a:lnSpc>
                          <a:spcPct val="100000"/>
                        </a:lnSpc>
                        <a:buNone/>
                      </a:pPr>
                      <a:r>
                        <a:rPr lang="en-US" sz="1100" b="0" i="0" u="none" strike="noStrike" noProof="0" dirty="0">
                          <a:latin typeface="Univers LT"/>
                        </a:rPr>
                        <a:t>We used the new Industry Descriptions   for this provided by Dj and Mel. Basically, in our modeling  dataset we replaced the old Industry Description name with the new Industry   Description name. However, there are some completely new Industry   Descriptions that DJ and Mel introduced which were never there before in our  dataset. During inferencing  those completely new ones will get mapped into a category called 'new'. After   4-5 months we will need to retrain this model to allocate them into proper   industry description bins.</a:t>
                      </a:r>
                      <a:endParaRPr lang="en-US" dirty="0"/>
                    </a:p>
                  </a:txBody>
                  <a:tcPr/>
                </a:tc>
                <a:extLst>
                  <a:ext uri="{0D108BD9-81ED-4DB2-BD59-A6C34878D82A}">
                    <a16:rowId xmlns:a16="http://schemas.microsoft.com/office/drawing/2014/main" val="3765630846"/>
                  </a:ext>
                </a:extLst>
              </a:tr>
              <a:tr h="331363">
                <a:tc>
                  <a:txBody>
                    <a:bodyPr/>
                    <a:lstStyle/>
                    <a:p>
                      <a:pPr lvl="0">
                        <a:lnSpc>
                          <a:spcPct val="100000"/>
                        </a:lnSpc>
                        <a:buNone/>
                      </a:pPr>
                      <a:r>
                        <a:rPr lang="en-US" sz="1300" b="0" i="0" u="none" strike="noStrike" noProof="0" err="1">
                          <a:latin typeface="Univers LT"/>
                        </a:rPr>
                        <a:t>ln_self_dec_income</a:t>
                      </a:r>
                      <a:endParaRPr lang="en-US" sz="1300"/>
                    </a:p>
                  </a:txBody>
                  <a:tcPr/>
                </a:tc>
                <a:tc>
                  <a:txBody>
                    <a:bodyPr/>
                    <a:lstStyle/>
                    <a:p>
                      <a:pPr lvl="0">
                        <a:lnSpc>
                          <a:spcPct val="100000"/>
                        </a:lnSpc>
                        <a:buNone/>
                      </a:pPr>
                      <a:r>
                        <a:rPr lang="en-US" sz="1100" b="0" i="0" u="none" strike="noStrike" noProof="0" dirty="0">
                          <a:latin typeface="Univers LT"/>
                        </a:rPr>
                        <a:t>It represents the self-declared income of an individual, </a:t>
                      </a:r>
                      <a:r>
                        <a:rPr lang="en-US" sz="1100" b="0" i="0" u="none" strike="noStrike" noProof="0" dirty="0"/>
                        <a:t>usually as part of a loan application process.</a:t>
                      </a:r>
                      <a:endParaRPr lang="en-US" dirty="0"/>
                    </a:p>
                  </a:txBody>
                  <a:tcPr/>
                </a:tc>
                <a:extLst>
                  <a:ext uri="{0D108BD9-81ED-4DB2-BD59-A6C34878D82A}">
                    <a16:rowId xmlns:a16="http://schemas.microsoft.com/office/drawing/2014/main" val="1475507784"/>
                  </a:ext>
                </a:extLst>
              </a:tr>
              <a:tr h="497045">
                <a:tc>
                  <a:txBody>
                    <a:bodyPr/>
                    <a:lstStyle/>
                    <a:p>
                      <a:pPr lvl="0">
                        <a:lnSpc>
                          <a:spcPct val="100000"/>
                        </a:lnSpc>
                        <a:buNone/>
                      </a:pPr>
                      <a:r>
                        <a:rPr lang="en-US" sz="1300" b="0" i="0" u="none" strike="noStrike" noProof="0" err="1">
                          <a:latin typeface="Univers LT"/>
                        </a:rPr>
                        <a:t>ln_osversion_type_order</a:t>
                      </a:r>
                      <a:endParaRPr lang="en-US" sz="1300"/>
                    </a:p>
                  </a:txBody>
                  <a:tcPr/>
                </a:tc>
                <a:tc>
                  <a:txBody>
                    <a:bodyPr/>
                    <a:lstStyle/>
                    <a:p>
                      <a:pPr lvl="0">
                        <a:lnSpc>
                          <a:spcPct val="100000"/>
                        </a:lnSpc>
                        <a:buNone/>
                      </a:pPr>
                      <a:r>
                        <a:rPr lang="en-US" sz="1100" b="0" i="0" u="none" strike="noStrike" noProof="0" dirty="0">
                          <a:latin typeface="Univers LT"/>
                        </a:rPr>
                        <a:t>The </a:t>
                      </a:r>
                      <a:r>
                        <a:rPr lang="en-US" sz="1100" b="0" i="0" u="none" strike="noStrike" noProof="0" dirty="0" err="1">
                          <a:latin typeface="Consolas"/>
                        </a:rPr>
                        <a:t>osversion</a:t>
                      </a:r>
                      <a:r>
                        <a:rPr lang="en-US" sz="1100" b="0" i="0" u="none" strike="noStrike" noProof="0" dirty="0">
                          <a:latin typeface="Univers LT"/>
                        </a:rPr>
                        <a:t> feature for Android and iOS has been binned based on the bad rate, categorizing different OS versions according to their associated risk levels.</a:t>
                      </a:r>
                      <a:endParaRPr lang="en-US" dirty="0"/>
                    </a:p>
                  </a:txBody>
                  <a:tcPr/>
                </a:tc>
                <a:extLst>
                  <a:ext uri="{0D108BD9-81ED-4DB2-BD59-A6C34878D82A}">
                    <a16:rowId xmlns:a16="http://schemas.microsoft.com/office/drawing/2014/main" val="2718986201"/>
                  </a:ext>
                </a:extLst>
              </a:tr>
              <a:tr h="497045">
                <a:tc>
                  <a:txBody>
                    <a:bodyPr/>
                    <a:lstStyle/>
                    <a:p>
                      <a:pPr lvl="0">
                        <a:lnSpc>
                          <a:spcPct val="100000"/>
                        </a:lnSpc>
                        <a:buNone/>
                      </a:pPr>
                      <a:r>
                        <a:rPr lang="en-US" sz="1300" b="0" i="0" u="none" strike="noStrike" noProof="0" err="1">
                          <a:latin typeface="Univers LT"/>
                        </a:rPr>
                        <a:t>ln_doc_type_rolled</a:t>
                      </a:r>
                      <a:endParaRPr lang="en-US" sz="1300"/>
                    </a:p>
                  </a:txBody>
                  <a:tcPr/>
                </a:tc>
                <a:tc>
                  <a:txBody>
                    <a:bodyPr/>
                    <a:lstStyle/>
                    <a:p>
                      <a:pPr lvl="0">
                        <a:lnSpc>
                          <a:spcPct val="100000"/>
                        </a:lnSpc>
                        <a:buNone/>
                      </a:pPr>
                      <a:r>
                        <a:rPr lang="en-US" sz="1100" b="0" i="0" u="none" strike="noStrike" noProof="0" dirty="0">
                          <a:latin typeface="Univers LT"/>
                        </a:rPr>
                        <a:t>Type  of KYC document uploaded by the customer. We aggregated similar categories   into one, e.g. Driving License type 2018 and   Driving License type 2022 would be combined into Driving License etc.</a:t>
                      </a:r>
                      <a:endParaRPr lang="en-US" dirty="0"/>
                    </a:p>
                  </a:txBody>
                  <a:tcPr/>
                </a:tc>
                <a:extLst>
                  <a:ext uri="{0D108BD9-81ED-4DB2-BD59-A6C34878D82A}">
                    <a16:rowId xmlns:a16="http://schemas.microsoft.com/office/drawing/2014/main" val="4139962937"/>
                  </a:ext>
                </a:extLst>
              </a:tr>
              <a:tr h="331363">
                <a:tc>
                  <a:txBody>
                    <a:bodyPr/>
                    <a:lstStyle/>
                    <a:p>
                      <a:pPr lvl="0">
                        <a:lnSpc>
                          <a:spcPct val="100000"/>
                        </a:lnSpc>
                        <a:buNone/>
                      </a:pPr>
                      <a:r>
                        <a:rPr lang="en-US" sz="1300" b="0" i="0" u="none" strike="noStrike" noProof="0" err="1">
                          <a:latin typeface="Univers LT"/>
                        </a:rPr>
                        <a:t>ln_marital_status</a:t>
                      </a:r>
                      <a:endParaRPr lang="en-US" sz="1300"/>
                    </a:p>
                  </a:txBody>
                  <a:tcPr/>
                </a:tc>
                <a:tc>
                  <a:txBody>
                    <a:bodyPr/>
                    <a:lstStyle/>
                    <a:p>
                      <a:pPr lvl="0">
                        <a:lnSpc>
                          <a:spcPct val="100000"/>
                        </a:lnSpc>
                        <a:buNone/>
                      </a:pPr>
                      <a:r>
                        <a:rPr lang="en-US" sz="1100" b="0" i="0" u="none" strike="noStrike" noProof="0" dirty="0">
                          <a:latin typeface="Univers LT"/>
                        </a:rPr>
                        <a:t>Marital  status of the loan applicant: single/ married/ widow etc.</a:t>
                      </a:r>
                      <a:endParaRPr lang="en-US" dirty="0"/>
                    </a:p>
                  </a:txBody>
                  <a:tcPr/>
                </a:tc>
                <a:extLst>
                  <a:ext uri="{0D108BD9-81ED-4DB2-BD59-A6C34878D82A}">
                    <a16:rowId xmlns:a16="http://schemas.microsoft.com/office/drawing/2014/main" val="2628249346"/>
                  </a:ext>
                </a:extLst>
              </a:tr>
              <a:tr h="331363">
                <a:tc>
                  <a:txBody>
                    <a:bodyPr/>
                    <a:lstStyle/>
                    <a:p>
                      <a:pPr lvl="0">
                        <a:lnSpc>
                          <a:spcPct val="100000"/>
                        </a:lnSpc>
                        <a:buNone/>
                      </a:pPr>
                      <a:r>
                        <a:rPr lang="en-US" sz="1300" b="0" i="0" u="none" strike="noStrike" noProof="0" err="1">
                          <a:latin typeface="Univers LT"/>
                        </a:rPr>
                        <a:t>ln_age</a:t>
                      </a:r>
                      <a:endParaRPr lang="en-US" sz="1300"/>
                    </a:p>
                  </a:txBody>
                  <a:tcPr/>
                </a:tc>
                <a:tc>
                  <a:txBody>
                    <a:bodyPr/>
                    <a:lstStyle/>
                    <a:p>
                      <a:pPr>
                        <a:lnSpc>
                          <a:spcPct val="100000"/>
                        </a:lnSpc>
                      </a:pPr>
                      <a:r>
                        <a:rPr lang="en-US" sz="1100" dirty="0"/>
                        <a:t>Age of the loan applicant </a:t>
                      </a:r>
                    </a:p>
                  </a:txBody>
                  <a:tcPr/>
                </a:tc>
                <a:extLst>
                  <a:ext uri="{0D108BD9-81ED-4DB2-BD59-A6C34878D82A}">
                    <a16:rowId xmlns:a16="http://schemas.microsoft.com/office/drawing/2014/main" val="4287508641"/>
                  </a:ext>
                </a:extLst>
              </a:tr>
              <a:tr h="331363">
                <a:tc>
                  <a:txBody>
                    <a:bodyPr/>
                    <a:lstStyle/>
                    <a:p>
                      <a:pPr lvl="0">
                        <a:lnSpc>
                          <a:spcPct val="100000"/>
                        </a:lnSpc>
                        <a:buNone/>
                      </a:pPr>
                      <a:r>
                        <a:rPr lang="en-US" sz="1300" b="0" i="0" u="none" strike="noStrike" noProof="0" err="1">
                          <a:latin typeface="Univers LT"/>
                        </a:rPr>
                        <a:t>ln_education_level</a:t>
                      </a:r>
                      <a:endParaRPr lang="en-US" sz="1300"/>
                    </a:p>
                  </a:txBody>
                  <a:tcPr/>
                </a:tc>
                <a:tc>
                  <a:txBody>
                    <a:bodyPr/>
                    <a:lstStyle/>
                    <a:p>
                      <a:pPr lvl="0">
                        <a:lnSpc>
                          <a:spcPct val="100000"/>
                        </a:lnSpc>
                        <a:buNone/>
                      </a:pPr>
                      <a:r>
                        <a:rPr lang="en-US" sz="1100" dirty="0"/>
                        <a:t>Education level given during loan application</a:t>
                      </a:r>
                    </a:p>
                  </a:txBody>
                  <a:tcPr/>
                </a:tc>
                <a:extLst>
                  <a:ext uri="{0D108BD9-81ED-4DB2-BD59-A6C34878D82A}">
                    <a16:rowId xmlns:a16="http://schemas.microsoft.com/office/drawing/2014/main" val="2311123785"/>
                  </a:ext>
                </a:extLst>
              </a:tr>
              <a:tr h="811842">
                <a:tc>
                  <a:txBody>
                    <a:bodyPr/>
                    <a:lstStyle/>
                    <a:p>
                      <a:pPr lvl="0">
                        <a:lnSpc>
                          <a:spcPct val="100000"/>
                        </a:lnSpc>
                        <a:buNone/>
                      </a:pPr>
                      <a:r>
                        <a:rPr lang="en-US" sz="1300" b="0" i="0" u="none" strike="noStrike" noProof="0" err="1">
                          <a:latin typeface="Univers LT"/>
                        </a:rPr>
                        <a:t>name_email_match_score</a:t>
                      </a:r>
                      <a:endParaRPr lang="en-US" sz="1300"/>
                    </a:p>
                  </a:txBody>
                  <a:tcPr/>
                </a:tc>
                <a:tc>
                  <a:txBody>
                    <a:bodyPr/>
                    <a:lstStyle/>
                    <a:p>
                      <a:pPr lvl="0">
                        <a:lnSpc>
                          <a:spcPct val="100000"/>
                        </a:lnSpc>
                        <a:buNone/>
                      </a:pPr>
                      <a:r>
                        <a:rPr lang="en-US" sz="1100" b="0" i="0" u="none" strike="noStrike" noProof="0" dirty="0">
                          <a:latin typeface="Univers LT"/>
                        </a:rPr>
                        <a:t>This feature calculated the similarity matching score between users (</a:t>
                      </a:r>
                      <a:r>
                        <a:rPr lang="en-US" sz="1100" b="0" i="0" u="none" strike="noStrike" noProof="0" dirty="0" err="1">
                          <a:latin typeface="Univers LT"/>
                        </a:rPr>
                        <a:t>firstname</a:t>
                      </a:r>
                      <a:r>
                        <a:rPr lang="en-US" sz="1100" b="0" i="0" u="none" strike="noStrike" noProof="0" dirty="0">
                          <a:latin typeface="Univers LT"/>
                        </a:rPr>
                        <a:t> |</a:t>
                      </a:r>
                      <a:r>
                        <a:rPr lang="en-US" sz="1100" b="0" i="0" u="none" strike="noStrike" noProof="0" dirty="0" err="1">
                          <a:latin typeface="Univers LT"/>
                        </a:rPr>
                        <a:t>middlename</a:t>
                      </a:r>
                      <a:r>
                        <a:rPr lang="en-US" sz="1100" b="0" i="0" u="none" strike="noStrike" noProof="0" dirty="0">
                          <a:latin typeface="Univers LT"/>
                        </a:rPr>
                        <a:t> | </a:t>
                      </a:r>
                      <a:r>
                        <a:rPr lang="en-US" sz="1100" b="0" i="0" u="none" strike="noStrike" noProof="0" dirty="0" err="1">
                          <a:latin typeface="Univers LT"/>
                        </a:rPr>
                        <a:t>lastname</a:t>
                      </a:r>
                      <a:r>
                        <a:rPr lang="en-US" sz="1100" b="0" i="0" u="none" strike="noStrike" noProof="0" dirty="0">
                          <a:latin typeface="Univers LT"/>
                        </a:rPr>
                        <a:t>) and the first part of their email   addresses and choose the max score. Usually risky users does not give their names   in their emails and vice versa. So high match score means lower risk, and low   match score means higher risk.</a:t>
                      </a:r>
                      <a:endParaRPr lang="en-US" dirty="0"/>
                    </a:p>
                  </a:txBody>
                  <a:tcPr/>
                </a:tc>
                <a:extLst>
                  <a:ext uri="{0D108BD9-81ED-4DB2-BD59-A6C34878D82A}">
                    <a16:rowId xmlns:a16="http://schemas.microsoft.com/office/drawing/2014/main" val="2591468115"/>
                  </a:ext>
                </a:extLst>
              </a:tr>
              <a:tr h="331363">
                <a:tc>
                  <a:txBody>
                    <a:bodyPr/>
                    <a:lstStyle/>
                    <a:p>
                      <a:pPr lvl="0">
                        <a:lnSpc>
                          <a:spcPct val="100000"/>
                        </a:lnSpc>
                        <a:buNone/>
                      </a:pPr>
                      <a:r>
                        <a:rPr lang="en-US" sz="1300" b="0" i="0" u="none" strike="noStrike" noProof="0" err="1">
                          <a:latin typeface="Univers LT"/>
                        </a:rPr>
                        <a:t>ln_cnt_dependents</a:t>
                      </a:r>
                      <a:endParaRPr lang="en-US" sz="1300"/>
                    </a:p>
                  </a:txBody>
                  <a:tcPr/>
                </a:tc>
                <a:tc>
                  <a:txBody>
                    <a:bodyPr/>
                    <a:lstStyle/>
                    <a:p>
                      <a:pPr lvl="0">
                        <a:lnSpc>
                          <a:spcPct val="100000"/>
                        </a:lnSpc>
                        <a:buNone/>
                      </a:pPr>
                      <a:r>
                        <a:rPr lang="en-US" sz="1100" b="0" i="0" u="none" strike="noStrike" noProof="0" dirty="0">
                          <a:latin typeface="Univers LT"/>
                        </a:rPr>
                        <a:t>Represents the number of dependents, with values ranging from 1 to 5 or more, indicating the family size or responsibility of the individual.</a:t>
                      </a:r>
                      <a:endParaRPr lang="en-US" dirty="0"/>
                    </a:p>
                  </a:txBody>
                  <a:tcPr/>
                </a:tc>
                <a:extLst>
                  <a:ext uri="{0D108BD9-81ED-4DB2-BD59-A6C34878D82A}">
                    <a16:rowId xmlns:a16="http://schemas.microsoft.com/office/drawing/2014/main" val="16393187"/>
                  </a:ext>
                </a:extLst>
              </a:tr>
            </a:tbl>
          </a:graphicData>
        </a:graphic>
      </p:graphicFrame>
    </p:spTree>
    <p:extLst>
      <p:ext uri="{BB962C8B-B14F-4D97-AF65-F5344CB8AC3E}">
        <p14:creationId xmlns:p14="http://schemas.microsoft.com/office/powerpoint/2010/main" val="255057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32F8D-79E1-8094-98E3-2BEFB89218AD}"/>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3" name="Title 2">
            <a:extLst>
              <a:ext uri="{FF2B5EF4-FFF2-40B4-BE49-F238E27FC236}">
                <a16:creationId xmlns:a16="http://schemas.microsoft.com/office/drawing/2014/main" id="{963D0B3E-182C-FEAF-3445-AAD9846B0519}"/>
              </a:ext>
            </a:extLst>
          </p:cNvPr>
          <p:cNvSpPr>
            <a:spLocks noGrp="1"/>
          </p:cNvSpPr>
          <p:nvPr>
            <p:ph type="title"/>
          </p:nvPr>
        </p:nvSpPr>
        <p:spPr>
          <a:xfrm>
            <a:off x="454023" y="230798"/>
            <a:ext cx="10369550" cy="587749"/>
          </a:xfrm>
        </p:spPr>
        <p:txBody>
          <a:bodyPr/>
          <a:lstStyle/>
          <a:p>
            <a:r>
              <a:rPr lang="en-US" sz="2800" dirty="0">
                <a:ea typeface="+mj-lt"/>
                <a:cs typeface="+mj-lt"/>
              </a:rPr>
              <a:t>Top 15 Feature Description</a:t>
            </a:r>
            <a:r>
              <a:rPr lang="en-US" sz="2800">
                <a:ea typeface="+mj-lt"/>
                <a:cs typeface="+mj-lt"/>
              </a:rPr>
              <a:t> (2 of 2)</a:t>
            </a:r>
            <a:endParaRPr lang="en-US">
              <a:ea typeface="+mj-lt"/>
              <a:cs typeface="+mj-lt"/>
            </a:endParaRPr>
          </a:p>
        </p:txBody>
      </p:sp>
      <p:graphicFrame>
        <p:nvGraphicFramePr>
          <p:cNvPr id="5" name="Table 4">
            <a:extLst>
              <a:ext uri="{FF2B5EF4-FFF2-40B4-BE49-F238E27FC236}">
                <a16:creationId xmlns:a16="http://schemas.microsoft.com/office/drawing/2014/main" id="{F9EE8F13-6EF5-A2C3-D10E-047DACBB71AC}"/>
              </a:ext>
            </a:extLst>
          </p:cNvPr>
          <p:cNvGraphicFramePr>
            <a:graphicFrameLocks noGrp="1"/>
          </p:cNvGraphicFramePr>
          <p:nvPr>
            <p:extLst>
              <p:ext uri="{D42A27DB-BD31-4B8C-83A1-F6EECF244321}">
                <p14:modId xmlns:p14="http://schemas.microsoft.com/office/powerpoint/2010/main" val="1673119072"/>
              </p:ext>
            </p:extLst>
          </p:nvPr>
        </p:nvGraphicFramePr>
        <p:xfrm>
          <a:off x="453756" y="1204763"/>
          <a:ext cx="10979685" cy="3740515"/>
        </p:xfrm>
        <a:graphic>
          <a:graphicData uri="http://schemas.openxmlformats.org/drawingml/2006/table">
            <a:tbl>
              <a:tblPr bandRow="1">
                <a:tableStyleId>{5C22544A-7EE6-4342-B048-85BDC9FD1C3A}</a:tableStyleId>
              </a:tblPr>
              <a:tblGrid>
                <a:gridCol w="2177878">
                  <a:extLst>
                    <a:ext uri="{9D8B030D-6E8A-4147-A177-3AD203B41FA5}">
                      <a16:colId xmlns:a16="http://schemas.microsoft.com/office/drawing/2014/main" val="1887209162"/>
                    </a:ext>
                  </a:extLst>
                </a:gridCol>
                <a:gridCol w="8801807">
                  <a:extLst>
                    <a:ext uri="{9D8B030D-6E8A-4147-A177-3AD203B41FA5}">
                      <a16:colId xmlns:a16="http://schemas.microsoft.com/office/drawing/2014/main" val="3291181299"/>
                    </a:ext>
                  </a:extLst>
                </a:gridCol>
              </a:tblGrid>
              <a:tr h="432483">
                <a:tc>
                  <a:txBody>
                    <a:bodyPr/>
                    <a:lstStyle/>
                    <a:p>
                      <a:pPr lvl="0" algn="l">
                        <a:lnSpc>
                          <a:spcPct val="100000"/>
                        </a:lnSpc>
                        <a:buNone/>
                      </a:pPr>
                      <a:r>
                        <a:rPr lang="en-US" sz="1200" b="1" dirty="0">
                          <a:solidFill>
                            <a:schemeClr val="bg1"/>
                          </a:solidFill>
                          <a:latin typeface="Univers LT"/>
                        </a:rPr>
                        <a:t>Feature Name</a:t>
                      </a:r>
                      <a:endParaRPr lang="en-US" sz="1200">
                        <a:latin typeface="Univers LT"/>
                      </a:endParaRPr>
                    </a:p>
                  </a:txBody>
                  <a:tcPr anchor="ctr">
                    <a:solidFill>
                      <a:schemeClr val="accent4">
                        <a:lumMod val="25000"/>
                      </a:schemeClr>
                    </a:solidFill>
                  </a:tcPr>
                </a:tc>
                <a:tc>
                  <a:txBody>
                    <a:bodyPr/>
                    <a:lstStyle/>
                    <a:p>
                      <a:pPr lvl="0" algn="l">
                        <a:lnSpc>
                          <a:spcPct val="100000"/>
                        </a:lnSpc>
                        <a:buNone/>
                      </a:pPr>
                      <a:r>
                        <a:rPr lang="en-US" sz="1200" b="1" dirty="0">
                          <a:solidFill>
                            <a:schemeClr val="bg1"/>
                          </a:solidFill>
                          <a:latin typeface="Univers LT"/>
                        </a:rPr>
                        <a:t>Feature Description</a:t>
                      </a:r>
                      <a:endParaRPr lang="en-US" sz="1200">
                        <a:latin typeface="Univers LT"/>
                      </a:endParaRPr>
                    </a:p>
                  </a:txBody>
                  <a:tcPr anchor="ctr">
                    <a:solidFill>
                      <a:schemeClr val="accent4">
                        <a:lumMod val="25000"/>
                      </a:schemeClr>
                    </a:solidFill>
                  </a:tcPr>
                </a:tc>
                <a:extLst>
                  <a:ext uri="{0D108BD9-81ED-4DB2-BD59-A6C34878D82A}">
                    <a16:rowId xmlns:a16="http://schemas.microsoft.com/office/drawing/2014/main" val="631820526"/>
                  </a:ext>
                </a:extLst>
              </a:tr>
              <a:tr h="432483">
                <a:tc>
                  <a:txBody>
                    <a:bodyPr/>
                    <a:lstStyle/>
                    <a:p>
                      <a:pPr algn="l" rtl="0" fontAlgn="base">
                        <a:lnSpc>
                          <a:spcPct val="100000"/>
                        </a:lnSpc>
                      </a:pPr>
                      <a:r>
                        <a:rPr lang="en-US" sz="1300" b="0" i="0" u="none" strike="noStrike" err="1">
                          <a:solidFill>
                            <a:srgbClr val="000000"/>
                          </a:solidFill>
                          <a:effectLst/>
                          <a:latin typeface="Univers LT"/>
                        </a:rPr>
                        <a:t>Onboarding_time_of_day_cat</a:t>
                      </a:r>
                      <a:endParaRPr lang="en-US" sz="13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noFill/>
                  </a:tcPr>
                </a:tc>
                <a:tc>
                  <a:txBody>
                    <a:bodyPr/>
                    <a:lstStyle/>
                    <a:p>
                      <a:pPr algn="l" rtl="0" fontAlgn="base">
                        <a:lnSpc>
                          <a:spcPct val="100000"/>
                        </a:lnSpc>
                      </a:pPr>
                      <a:r>
                        <a:rPr lang="en-US" sz="1200" b="0" i="0" u="none" strike="noStrike" dirty="0">
                          <a:solidFill>
                            <a:srgbClr val="000000"/>
                          </a:solidFill>
                          <a:effectLst/>
                          <a:latin typeface="Univers LT"/>
                        </a:rPr>
                        <a:t>It represents </a:t>
                      </a:r>
                      <a:r>
                        <a:rPr lang="en-US" sz="1200" b="0" i="0" u="none" strike="noStrike" err="1">
                          <a:solidFill>
                            <a:srgbClr val="000000"/>
                          </a:solidFill>
                          <a:effectLst/>
                          <a:latin typeface="Univers LT"/>
                        </a:rPr>
                        <a:t>time_of_day</a:t>
                      </a:r>
                      <a:r>
                        <a:rPr lang="en-US" sz="1200" b="0" i="0" u="none" strike="noStrike" dirty="0">
                          <a:solidFill>
                            <a:srgbClr val="000000"/>
                          </a:solidFill>
                          <a:effectLst/>
                          <a:latin typeface="Univers LT"/>
                        </a:rPr>
                        <a:t> represents the time of day when the onboarding process takes place, capturing variations in user behavior based on the time of interaction.</a:t>
                      </a:r>
                      <a:endParaRPr lang="en-US" sz="12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3559105"/>
                  </a:ext>
                </a:extLst>
              </a:tr>
              <a:tr h="864965">
                <a:tc>
                  <a:txBody>
                    <a:bodyPr/>
                    <a:lstStyle/>
                    <a:p>
                      <a:pPr algn="l" rtl="0" fontAlgn="base">
                        <a:lnSpc>
                          <a:spcPct val="100000"/>
                        </a:lnSpc>
                      </a:pPr>
                      <a:r>
                        <a:rPr lang="en-US" sz="1300" b="0" i="0" u="none" strike="noStrike" err="1">
                          <a:solidFill>
                            <a:srgbClr val="000000"/>
                          </a:solidFill>
                          <a:effectLst/>
                          <a:latin typeface="Univers LT"/>
                        </a:rPr>
                        <a:t>ln_source_funds_new_cat</a:t>
                      </a:r>
                      <a:endParaRPr lang="en-US" sz="13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ct val="100000"/>
                        </a:lnSpc>
                      </a:pPr>
                      <a:r>
                        <a:rPr lang="en-US" sz="1200" b="0" i="0" u="none" strike="noStrike" dirty="0">
                          <a:solidFill>
                            <a:srgbClr val="000000"/>
                          </a:solidFill>
                          <a:effectLst/>
                          <a:latin typeface="Univers LT"/>
                        </a:rPr>
                        <a:t>We used the new Source funds for this provided by Dj  and Mel. Basically, in our modeling dataset we replaced the old Source funds  name with the new Source funds name.   However, there are some completely new Source funds  that DJ and Mel introduced which were never there before in our dataset. During inferencing those completely new ones will get mapped into a category called   'new'. After 4-5 months we will need to retrain this model to allocate them  into proper Source funds  bins.</a:t>
                      </a:r>
                      <a:endParaRPr lang="en-US" sz="12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438511"/>
                  </a:ext>
                </a:extLst>
              </a:tr>
              <a:tr h="293465">
                <a:tc>
                  <a:txBody>
                    <a:bodyPr/>
                    <a:lstStyle/>
                    <a:p>
                      <a:pPr algn="l" rtl="0" fontAlgn="base">
                        <a:lnSpc>
                          <a:spcPct val="100000"/>
                        </a:lnSpc>
                      </a:pPr>
                      <a:r>
                        <a:rPr lang="en-US" sz="1300" b="0" i="0" u="none" strike="noStrike" err="1">
                          <a:solidFill>
                            <a:srgbClr val="000000"/>
                          </a:solidFill>
                          <a:effectLst/>
                          <a:latin typeface="Univers LT"/>
                        </a:rPr>
                        <a:t>email_primary_domain</a:t>
                      </a:r>
                      <a:endParaRPr lang="en-US" sz="13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ct val="100000"/>
                        </a:lnSpc>
                      </a:pPr>
                      <a:r>
                        <a:rPr lang="en-US" sz="1200" b="0" i="0" u="none" strike="noStrike" dirty="0">
                          <a:solidFill>
                            <a:srgbClr val="000000"/>
                          </a:solidFill>
                          <a:effectLst/>
                          <a:latin typeface="Univers LT"/>
                        </a:rPr>
                        <a:t>This feature have the primary domain of user email id (E.g. </a:t>
                      </a:r>
                      <a:r>
                        <a:rPr lang="en-US" sz="1200" b="0" i="0" u="none" strike="noStrike" dirty="0" err="1">
                          <a:solidFill>
                            <a:srgbClr val="000000"/>
                          </a:solidFill>
                          <a:effectLst/>
                          <a:latin typeface="Univers LT"/>
                        </a:rPr>
                        <a:t>gmail</a:t>
                      </a:r>
                      <a:r>
                        <a:rPr lang="en-US" sz="1200" b="0" i="0" u="none" strike="noStrike" dirty="0">
                          <a:solidFill>
                            <a:srgbClr val="000000"/>
                          </a:solidFill>
                          <a:effectLst/>
                          <a:latin typeface="Univers LT"/>
                        </a:rPr>
                        <a:t>/yahoo/outlook </a:t>
                      </a:r>
                      <a:r>
                        <a:rPr lang="en-US" sz="1200" b="0" i="0" u="none" strike="noStrike" dirty="0" err="1">
                          <a:solidFill>
                            <a:srgbClr val="000000"/>
                          </a:solidFill>
                          <a:effectLst/>
                          <a:latin typeface="Univers LT"/>
                        </a:rPr>
                        <a:t>etc</a:t>
                      </a:r>
                      <a:r>
                        <a:rPr lang="en-US" sz="1200" b="0" i="0" u="none" strike="noStrike" dirty="0">
                          <a:solidFill>
                            <a:srgbClr val="000000"/>
                          </a:solidFill>
                          <a:effectLst/>
                          <a:latin typeface="Univers LT"/>
                        </a:rPr>
                        <a:t>)</a:t>
                      </a:r>
                      <a:endParaRPr lang="en-US" sz="12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7906776"/>
                  </a:ext>
                </a:extLst>
              </a:tr>
              <a:tr h="293465">
                <a:tc>
                  <a:txBody>
                    <a:bodyPr/>
                    <a:lstStyle/>
                    <a:p>
                      <a:pPr algn="l" rtl="0" fontAlgn="base">
                        <a:lnSpc>
                          <a:spcPct val="100000"/>
                        </a:lnSpc>
                      </a:pPr>
                      <a:r>
                        <a:rPr lang="en-US" sz="1300" b="0" i="0" u="none" strike="noStrike" err="1">
                          <a:solidFill>
                            <a:srgbClr val="000000"/>
                          </a:solidFill>
                          <a:effectLst/>
                          <a:latin typeface="Univers LT"/>
                        </a:rPr>
                        <a:t>ln_brand_cat</a:t>
                      </a:r>
                      <a:endParaRPr lang="en-US" sz="13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ct val="100000"/>
                        </a:lnSpc>
                      </a:pPr>
                      <a:r>
                        <a:rPr lang="en-US" sz="1200" b="0" i="0" u="none" strike="noStrike" dirty="0">
                          <a:solidFill>
                            <a:srgbClr val="000000"/>
                          </a:solidFill>
                          <a:effectLst/>
                          <a:latin typeface="Univers LT"/>
                        </a:rPr>
                        <a:t>Means the device manufacturing brand of   the loan applicant. E.g. Apple/ Samsung/ Oppo etc.</a:t>
                      </a:r>
                      <a:endParaRPr lang="en-US" sz="12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6297456"/>
                  </a:ext>
                </a:extLst>
              </a:tr>
              <a:tr h="432483">
                <a:tc>
                  <a:txBody>
                    <a:bodyPr/>
                    <a:lstStyle/>
                    <a:p>
                      <a:pPr algn="l" rtl="0" fontAlgn="base">
                        <a:lnSpc>
                          <a:spcPct val="100000"/>
                        </a:lnSpc>
                      </a:pPr>
                      <a:r>
                        <a:rPr lang="en-US" sz="1300" b="0" i="0" u="none" strike="noStrike" err="1">
                          <a:solidFill>
                            <a:srgbClr val="000000"/>
                          </a:solidFill>
                          <a:effectLst/>
                          <a:latin typeface="Univers LT"/>
                        </a:rPr>
                        <a:t>ln_telconame</a:t>
                      </a:r>
                      <a:endParaRPr lang="en-US" sz="13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ct val="100000"/>
                        </a:lnSpc>
                      </a:pPr>
                      <a:r>
                        <a:rPr lang="en-US" sz="1200" b="0" i="0" u="none" strike="noStrike" dirty="0">
                          <a:solidFill>
                            <a:srgbClr val="000000"/>
                          </a:solidFill>
                          <a:effectLst/>
                          <a:latin typeface="Univers LT"/>
                        </a:rPr>
                        <a:t>Name of the Telco provider based on the   Mobile number. Now in Loan application we do NOT ask the user to re-enter   their Mobile number, but we ask them to enter one additional mobile number.   This </a:t>
                      </a:r>
                      <a:r>
                        <a:rPr lang="en-US" sz="1200" b="0" i="0" u="none" strike="noStrike" err="1">
                          <a:solidFill>
                            <a:srgbClr val="000000"/>
                          </a:solidFill>
                          <a:effectLst/>
                          <a:latin typeface="Univers LT"/>
                        </a:rPr>
                        <a:t>telconame</a:t>
                      </a:r>
                      <a:r>
                        <a:rPr lang="en-US" sz="1200" b="0" i="0" u="none" strike="noStrike" dirty="0">
                          <a:solidFill>
                            <a:srgbClr val="000000"/>
                          </a:solidFill>
                          <a:effectLst/>
                          <a:latin typeface="Univers LT"/>
                        </a:rPr>
                        <a:t> is   extracted from the primary mobile number given by the customer.</a:t>
                      </a:r>
                      <a:endParaRPr lang="en-US" sz="12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4995286"/>
                  </a:ext>
                </a:extLst>
              </a:tr>
              <a:tr h="818626">
                <a:tc>
                  <a:txBody>
                    <a:bodyPr/>
                    <a:lstStyle/>
                    <a:p>
                      <a:pPr algn="l" rtl="0" fontAlgn="base">
                        <a:lnSpc>
                          <a:spcPct val="100000"/>
                        </a:lnSpc>
                      </a:pPr>
                      <a:r>
                        <a:rPr lang="en-US" sz="1300" b="0" i="0" u="none" strike="noStrike" err="1">
                          <a:solidFill>
                            <a:srgbClr val="000000"/>
                          </a:solidFill>
                          <a:effectLst/>
                          <a:latin typeface="Univers LT"/>
                        </a:rPr>
                        <a:t>ln_employment_type_new_cat</a:t>
                      </a:r>
                      <a:endParaRPr lang="en-US" sz="13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rtl="0" fontAlgn="base">
                        <a:lnSpc>
                          <a:spcPct val="100000"/>
                        </a:lnSpc>
                      </a:pPr>
                      <a:r>
                        <a:rPr lang="en-US" sz="1200" b="0" i="0" u="none" strike="noStrike" dirty="0">
                          <a:solidFill>
                            <a:srgbClr val="000000"/>
                          </a:solidFill>
                          <a:effectLst/>
                          <a:latin typeface="Univers LT"/>
                        </a:rPr>
                        <a:t>We used the new Employment Type for this provided by Dj and Mel.   Basically, in our modeling dataset we replaced the old Employment Type name   with the new Employment Type name. However, there are some completely new   Employment Types that DJ and Mel introduced which were never there before in   our dataset. During inferencing those completely new ones will   get mapped into a category called 'new'. After 4-5 months we will need to   retrain this model to allocate them into proper Employment Type bins.</a:t>
                      </a:r>
                      <a:endParaRPr lang="en-US" sz="1200" b="0" i="0">
                        <a:solidFill>
                          <a:srgbClr val="000000"/>
                        </a:solidFill>
                        <a:effectLst/>
                        <a:latin typeface="Univers LT"/>
                      </a:endParaRPr>
                    </a:p>
                  </a:txBody>
                  <a:tcPr marL="56388" marR="56388" marT="28194" marB="28194"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9640572"/>
                  </a:ext>
                </a:extLst>
              </a:tr>
            </a:tbl>
          </a:graphicData>
        </a:graphic>
      </p:graphicFrame>
    </p:spTree>
    <p:extLst>
      <p:ext uri="{BB962C8B-B14F-4D97-AF65-F5344CB8AC3E}">
        <p14:creationId xmlns:p14="http://schemas.microsoft.com/office/powerpoint/2010/main" val="2893796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5</a:t>
            </a:fld>
            <a:endParaRPr lang="en-PH"/>
          </a:p>
        </p:txBody>
      </p:sp>
      <p:sp>
        <p:nvSpPr>
          <p:cNvPr id="4" name="Title 1">
            <a:extLst>
              <a:ext uri="{FF2B5EF4-FFF2-40B4-BE49-F238E27FC236}">
                <a16:creationId xmlns:a16="http://schemas.microsoft.com/office/drawing/2014/main" id="{D973B273-EAF2-AD47-6D2E-E8A5DB30A30B}"/>
              </a:ext>
            </a:extLst>
          </p:cNvPr>
          <p:cNvSpPr>
            <a:spLocks noGrp="1"/>
          </p:cNvSpPr>
          <p:nvPr/>
        </p:nvSpPr>
        <p:spPr>
          <a:xfrm>
            <a:off x="402242" y="0"/>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400">
                <a:latin typeface="+mn-lt"/>
              </a:rPr>
              <a:t>Feature Selection Methodology Overview</a:t>
            </a:r>
            <a:br>
              <a:rPr lang="en-US" sz="2400">
                <a:latin typeface="+mn-lt"/>
              </a:rPr>
            </a:br>
            <a:endParaRPr lang="en-US" sz="2400" b="0" i="1">
              <a:latin typeface="+mn-lt"/>
            </a:endParaRPr>
          </a:p>
        </p:txBody>
      </p:sp>
      <p:grpSp>
        <p:nvGrpSpPr>
          <p:cNvPr id="5" name="Group 4">
            <a:extLst>
              <a:ext uri="{FF2B5EF4-FFF2-40B4-BE49-F238E27FC236}">
                <a16:creationId xmlns:a16="http://schemas.microsoft.com/office/drawing/2014/main" id="{659A6AF0-99CD-B9FF-0C9C-BCF39703DA14}"/>
              </a:ext>
            </a:extLst>
          </p:cNvPr>
          <p:cNvGrpSpPr/>
          <p:nvPr/>
        </p:nvGrpSpPr>
        <p:grpSpPr>
          <a:xfrm>
            <a:off x="609514" y="2273104"/>
            <a:ext cx="11430914" cy="2365482"/>
            <a:chOff x="533546" y="2273105"/>
            <a:chExt cx="9037436"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533546" y="3585681"/>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Missing Rate &lt; 60%</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2911511" y="3585681"/>
              <a:ext cx="1505023"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0.002</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Inter-correlation &lt; 60%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r>
                <a:rPr lang="en-US"/>
                <a:t>(Marginal risk over WOE bins)</a:t>
              </a:r>
            </a:p>
          </p:txBody>
        </p:sp>
        <p:sp>
          <p:nvSpPr>
            <p:cNvPr id="14" name="TextBox 12">
              <a:extLst>
                <a:ext uri="{FF2B5EF4-FFF2-40B4-BE49-F238E27FC236}">
                  <a16:creationId xmlns:a16="http://schemas.microsoft.com/office/drawing/2014/main" id="{A7A80D9A-16CA-8CE2-06F5-D014C9844F49}"/>
                </a:ext>
              </a:extLst>
            </p:cNvPr>
            <p:cNvSpPr txBox="1"/>
            <p:nvPr/>
          </p:nvSpPr>
          <p:spPr>
            <a:xfrm>
              <a:off x="668088" y="2414767"/>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24 </a:t>
              </a:r>
              <a:br>
                <a:rPr lang="en-US" sz="2800"/>
              </a:br>
              <a:r>
                <a:rPr lang="en-US" sz="280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24</a:t>
              </a:r>
            </a:p>
            <a:p>
              <a:r>
                <a:rPr lang="en-US" sz="2800"/>
                <a:t>Feats</a:t>
              </a:r>
              <a:endParaRPr lang="en-US"/>
            </a:p>
          </p:txBody>
        </p:sp>
        <p:sp>
          <p:nvSpPr>
            <p:cNvPr id="16" name="TextBox 14">
              <a:extLst>
                <a:ext uri="{FF2B5EF4-FFF2-40B4-BE49-F238E27FC236}">
                  <a16:creationId xmlns:a16="http://schemas.microsoft.com/office/drawing/2014/main" id="{3409EF0E-5810-6299-6B02-45F4E9E07F69}"/>
                </a:ext>
              </a:extLst>
            </p:cNvPr>
            <p:cNvSpPr txBox="1"/>
            <p:nvPr/>
          </p:nvSpPr>
          <p:spPr>
            <a:xfrm>
              <a:off x="4240146"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20 </a:t>
              </a:r>
              <a:endParaRPr lang="en-US"/>
            </a:p>
            <a:p>
              <a:r>
                <a:rPr lang="en-US" sz="2800"/>
                <a:t>Feats</a:t>
              </a:r>
              <a:endParaRPr lang="en-US"/>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20</a:t>
              </a:r>
            </a:p>
            <a:p>
              <a:r>
                <a:rPr lang="en-US" sz="2800"/>
                <a:t>Feats</a:t>
              </a:r>
              <a:endParaRPr lang="en-US"/>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15</a:t>
              </a:r>
            </a:p>
            <a:p>
              <a:r>
                <a:rPr lang="en-US" sz="2800"/>
                <a:t>Feats</a:t>
              </a:r>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402242" y="0"/>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400">
                <a:latin typeface="+mn-lt"/>
              </a:rPr>
              <a:t>Feature Selection Methodology Overview</a:t>
            </a:r>
            <a:br>
              <a:rPr lang="en-US" sz="2400">
                <a:latin typeface="+mn-lt"/>
              </a:rPr>
            </a:br>
            <a:endParaRPr lang="en-US" sz="2400" b="0" i="1">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50734" y="2273104"/>
            <a:ext cx="11182415" cy="2365482"/>
            <a:chOff x="328952" y="2273105"/>
            <a:chExt cx="8840968" cy="1806052"/>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4" name="TextBox 5">
              <a:extLst>
                <a:ext uri="{FF2B5EF4-FFF2-40B4-BE49-F238E27FC236}">
                  <a16:creationId xmlns:a16="http://schemas.microsoft.com/office/drawing/2014/main" id="{99CCED0C-9315-8554-71BD-18DDD1A61B8E}"/>
                </a:ext>
              </a:extLst>
            </p:cNvPr>
            <p:cNvSpPr txBox="1"/>
            <p:nvPr/>
          </p:nvSpPr>
          <p:spPr>
            <a:xfrm>
              <a:off x="2911511" y="3585681"/>
              <a:ext cx="1505023"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0.002</a:t>
              </a: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8" name="TextBox 9">
              <a:extLst>
                <a:ext uri="{FF2B5EF4-FFF2-40B4-BE49-F238E27FC236}">
                  <a16:creationId xmlns:a16="http://schemas.microsoft.com/office/drawing/2014/main" id="{8024DB5F-5382-C5CC-F142-459836F5AAB8}"/>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r>
                <a:rPr lang="en-US"/>
                <a:t>(Marginal risk over WOE bins)</a:t>
              </a:r>
            </a:p>
          </p:txBody>
        </p:sp>
        <p:sp>
          <p:nvSpPr>
            <p:cNvPr id="29" name="TextBox 12">
              <a:extLst>
                <a:ext uri="{FF2B5EF4-FFF2-40B4-BE49-F238E27FC236}">
                  <a16:creationId xmlns:a16="http://schemas.microsoft.com/office/drawing/2014/main" id="{471AEF15-56CD-3AE0-1B93-A8F9C3EDBDD5}"/>
                </a:ext>
              </a:extLst>
            </p:cNvPr>
            <p:cNvSpPr txBox="1"/>
            <p:nvPr/>
          </p:nvSpPr>
          <p:spPr>
            <a:xfrm>
              <a:off x="328952" y="3014642"/>
              <a:ext cx="1035671" cy="281986"/>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406734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3727EB-1F28-5B26-E816-5076556704F0}"/>
              </a:ext>
            </a:extLst>
          </p:cNvPr>
          <p:cNvSpPr>
            <a:spLocks noGrp="1"/>
          </p:cNvSpPr>
          <p:nvPr>
            <p:ph type="sldNum" sz="quarter" idx="12"/>
          </p:nvPr>
        </p:nvSpPr>
        <p:spPr/>
        <p:txBody>
          <a:bodyPr/>
          <a:lstStyle/>
          <a:p>
            <a:fld id="{C7F0D36C-296C-4C41-928D-13DEBF2E67EF}" type="slidenum">
              <a:rPr lang="en-PH" smtClean="0"/>
              <a:pPr/>
              <a:t>6</a:t>
            </a:fld>
            <a:endParaRPr lang="en-PH"/>
          </a:p>
        </p:txBody>
      </p:sp>
      <p:sp>
        <p:nvSpPr>
          <p:cNvPr id="3" name="Title 2">
            <a:extLst>
              <a:ext uri="{FF2B5EF4-FFF2-40B4-BE49-F238E27FC236}">
                <a16:creationId xmlns:a16="http://schemas.microsoft.com/office/drawing/2014/main" id="{598622FD-6EEF-A1EC-A4C8-E5AC1F05C003}"/>
              </a:ext>
            </a:extLst>
          </p:cNvPr>
          <p:cNvSpPr>
            <a:spLocks noGrp="1"/>
          </p:cNvSpPr>
          <p:nvPr>
            <p:ph type="title"/>
          </p:nvPr>
        </p:nvSpPr>
        <p:spPr>
          <a:xfrm>
            <a:off x="415215" y="658224"/>
            <a:ext cx="4955805" cy="578889"/>
          </a:xfrm>
        </p:spPr>
        <p:txBody>
          <a:bodyPr>
            <a:noAutofit/>
          </a:bodyPr>
          <a:lstStyle/>
          <a:p>
            <a:r>
              <a:rPr lang="en-IN" sz="2800" dirty="0"/>
              <a:t>SHAP (</a:t>
            </a:r>
            <a:r>
              <a:rPr lang="en-IN" sz="2400" dirty="0"/>
              <a:t>all 18 Feats from initial shortlist</a:t>
            </a:r>
            <a:r>
              <a:rPr lang="en-IN" sz="2800" dirty="0"/>
              <a:t>)</a:t>
            </a:r>
            <a:br>
              <a:rPr lang="en-IN" sz="2800"/>
            </a:br>
            <a:endParaRPr lang="en-IN" sz="2800"/>
          </a:p>
        </p:txBody>
      </p:sp>
      <p:sp>
        <p:nvSpPr>
          <p:cNvPr id="8" name="Title 2">
            <a:extLst>
              <a:ext uri="{FF2B5EF4-FFF2-40B4-BE49-F238E27FC236}">
                <a16:creationId xmlns:a16="http://schemas.microsoft.com/office/drawing/2014/main" id="{D400A49B-65C9-5E73-1453-B1BD34E0AB89}"/>
              </a:ext>
            </a:extLst>
          </p:cNvPr>
          <p:cNvSpPr txBox="1">
            <a:spLocks/>
          </p:cNvSpPr>
          <p:nvPr/>
        </p:nvSpPr>
        <p:spPr>
          <a:xfrm>
            <a:off x="5786430" y="656165"/>
            <a:ext cx="6409739"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dirty="0" err="1"/>
              <a:t>InterCorrelation</a:t>
            </a:r>
            <a:r>
              <a:rPr lang="en-IN" sz="2800" dirty="0"/>
              <a:t>(</a:t>
            </a:r>
            <a:r>
              <a:rPr lang="en-IN" sz="2400" dirty="0">
                <a:ea typeface="+mj-lt"/>
                <a:cs typeface="+mj-lt"/>
              </a:rPr>
              <a:t>all 18 Feats from initial shortlist</a:t>
            </a:r>
            <a:r>
              <a:rPr lang="en-IN" sz="2800" dirty="0"/>
              <a:t>)</a:t>
            </a:r>
            <a:endParaRPr lang="en-US" sz="2800" dirty="0"/>
          </a:p>
        </p:txBody>
      </p:sp>
      <p:pic>
        <p:nvPicPr>
          <p:cNvPr id="20" name="Picture 19">
            <a:extLst>
              <a:ext uri="{FF2B5EF4-FFF2-40B4-BE49-F238E27FC236}">
                <a16:creationId xmlns:a16="http://schemas.microsoft.com/office/drawing/2014/main" id="{BE29EBE2-15D4-EB06-53FC-64088BD225F2}"/>
              </a:ext>
            </a:extLst>
          </p:cNvPr>
          <p:cNvPicPr>
            <a:picLocks noChangeAspect="1"/>
          </p:cNvPicPr>
          <p:nvPr/>
        </p:nvPicPr>
        <p:blipFill>
          <a:blip r:embed="rId2"/>
          <a:stretch>
            <a:fillRect/>
          </a:stretch>
        </p:blipFill>
        <p:spPr>
          <a:xfrm>
            <a:off x="497200" y="1347015"/>
            <a:ext cx="5213105" cy="4788609"/>
          </a:xfrm>
          <a:prstGeom prst="rect">
            <a:avLst/>
          </a:prstGeom>
        </p:spPr>
      </p:pic>
      <p:pic>
        <p:nvPicPr>
          <p:cNvPr id="22" name="Picture 21">
            <a:extLst>
              <a:ext uri="{FF2B5EF4-FFF2-40B4-BE49-F238E27FC236}">
                <a16:creationId xmlns:a16="http://schemas.microsoft.com/office/drawing/2014/main" id="{5F52CC1B-3EE5-F060-D7F4-CB0FFF0A3314}"/>
              </a:ext>
            </a:extLst>
          </p:cNvPr>
          <p:cNvPicPr>
            <a:picLocks noChangeAspect="1"/>
          </p:cNvPicPr>
          <p:nvPr/>
        </p:nvPicPr>
        <p:blipFill>
          <a:blip r:embed="rId3"/>
          <a:stretch>
            <a:fillRect/>
          </a:stretch>
        </p:blipFill>
        <p:spPr>
          <a:xfrm>
            <a:off x="6483095" y="1347015"/>
            <a:ext cx="4990255" cy="5349240"/>
          </a:xfrm>
          <a:prstGeom prst="rect">
            <a:avLst/>
          </a:prstGeom>
        </p:spPr>
      </p:pic>
    </p:spTree>
    <p:extLst>
      <p:ext uri="{BB962C8B-B14F-4D97-AF65-F5344CB8AC3E}">
        <p14:creationId xmlns:p14="http://schemas.microsoft.com/office/powerpoint/2010/main" val="89605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E4A90-E2EC-1023-76E3-8AE865D7A39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941CED-51A5-E738-4585-09CC2C4A59A9}"/>
              </a:ext>
            </a:extLst>
          </p:cNvPr>
          <p:cNvSpPr>
            <a:spLocks noGrp="1"/>
          </p:cNvSpPr>
          <p:nvPr>
            <p:ph type="sldNum" sz="quarter" idx="12"/>
          </p:nvPr>
        </p:nvSpPr>
        <p:spPr/>
        <p:txBody>
          <a:bodyPr/>
          <a:lstStyle/>
          <a:p>
            <a:fld id="{C7F0D36C-296C-4C41-928D-13DEBF2E67EF}" type="slidenum">
              <a:rPr lang="en-PH" smtClean="0"/>
              <a:pPr/>
              <a:t>7</a:t>
            </a:fld>
            <a:endParaRPr lang="en-PH"/>
          </a:p>
        </p:txBody>
      </p:sp>
      <p:sp>
        <p:nvSpPr>
          <p:cNvPr id="3" name="Title 2">
            <a:extLst>
              <a:ext uri="{FF2B5EF4-FFF2-40B4-BE49-F238E27FC236}">
                <a16:creationId xmlns:a16="http://schemas.microsoft.com/office/drawing/2014/main" id="{9B50A0AE-7378-0EB5-CF78-DF6FD635CC49}"/>
              </a:ext>
            </a:extLst>
          </p:cNvPr>
          <p:cNvSpPr>
            <a:spLocks noGrp="1"/>
          </p:cNvSpPr>
          <p:nvPr>
            <p:ph type="title"/>
          </p:nvPr>
        </p:nvSpPr>
        <p:spPr>
          <a:xfrm>
            <a:off x="424075" y="365829"/>
            <a:ext cx="5053271" cy="578889"/>
          </a:xfrm>
        </p:spPr>
        <p:txBody>
          <a:bodyPr>
            <a:noAutofit/>
          </a:bodyPr>
          <a:lstStyle/>
          <a:p>
            <a:r>
              <a:rPr lang="en-IN" sz="2800" dirty="0"/>
              <a:t>SHAP(</a:t>
            </a:r>
            <a:r>
              <a:rPr lang="en-IN" sz="2400" dirty="0"/>
              <a:t>15 Feats from final shortlist</a:t>
            </a:r>
            <a:r>
              <a:rPr lang="en-IN" sz="2800" dirty="0"/>
              <a:t>)</a:t>
            </a:r>
            <a:br>
              <a:rPr lang="en-IN" sz="2800"/>
            </a:br>
            <a:endParaRPr lang="en-IN" sz="2800"/>
          </a:p>
        </p:txBody>
      </p:sp>
      <p:sp>
        <p:nvSpPr>
          <p:cNvPr id="8" name="Title 2">
            <a:extLst>
              <a:ext uri="{FF2B5EF4-FFF2-40B4-BE49-F238E27FC236}">
                <a16:creationId xmlns:a16="http://schemas.microsoft.com/office/drawing/2014/main" id="{F3BAB48E-0A74-ACEF-15C9-698C04467A56}"/>
              </a:ext>
            </a:extLst>
          </p:cNvPr>
          <p:cNvSpPr txBox="1">
            <a:spLocks/>
          </p:cNvSpPr>
          <p:nvPr/>
        </p:nvSpPr>
        <p:spPr>
          <a:xfrm>
            <a:off x="5963638" y="363770"/>
            <a:ext cx="588697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dirty="0" err="1"/>
              <a:t>InterCorrelation</a:t>
            </a:r>
            <a:r>
              <a:rPr lang="en-IN" sz="2800" dirty="0"/>
              <a:t>(</a:t>
            </a:r>
            <a:r>
              <a:rPr lang="en-IN" sz="2400" dirty="0"/>
              <a:t>15 Feats from final shortlist</a:t>
            </a:r>
            <a:r>
              <a:rPr lang="en-IN" sz="2800" dirty="0"/>
              <a:t>)</a:t>
            </a:r>
            <a:endParaRPr lang="en-US" sz="2800" dirty="0"/>
          </a:p>
        </p:txBody>
      </p:sp>
      <p:pic>
        <p:nvPicPr>
          <p:cNvPr id="4" name="Picture 3">
            <a:extLst>
              <a:ext uri="{FF2B5EF4-FFF2-40B4-BE49-F238E27FC236}">
                <a16:creationId xmlns:a16="http://schemas.microsoft.com/office/drawing/2014/main" id="{2F74C10C-42FC-4553-BD1F-1218DBBAFA06}"/>
              </a:ext>
            </a:extLst>
          </p:cNvPr>
          <p:cNvPicPr>
            <a:picLocks noChangeAspect="1"/>
          </p:cNvPicPr>
          <p:nvPr/>
        </p:nvPicPr>
        <p:blipFill>
          <a:blip r:embed="rId2"/>
          <a:stretch>
            <a:fillRect/>
          </a:stretch>
        </p:blipFill>
        <p:spPr>
          <a:xfrm>
            <a:off x="5762751" y="946478"/>
            <a:ext cx="6430348" cy="5789067"/>
          </a:xfrm>
          <a:prstGeom prst="rect">
            <a:avLst/>
          </a:prstGeom>
        </p:spPr>
      </p:pic>
      <p:pic>
        <p:nvPicPr>
          <p:cNvPr id="5" name="Picture 4" descr="A graph with text and numbers&#10;&#10;AI-generated content may be incorrect.">
            <a:extLst>
              <a:ext uri="{FF2B5EF4-FFF2-40B4-BE49-F238E27FC236}">
                <a16:creationId xmlns:a16="http://schemas.microsoft.com/office/drawing/2014/main" id="{F9F43A79-E524-CB14-2A78-945A188B6CFF}"/>
              </a:ext>
            </a:extLst>
          </p:cNvPr>
          <p:cNvPicPr>
            <a:picLocks noChangeAspect="1"/>
          </p:cNvPicPr>
          <p:nvPr/>
        </p:nvPicPr>
        <p:blipFill>
          <a:blip r:embed="rId3"/>
          <a:stretch>
            <a:fillRect/>
          </a:stretch>
        </p:blipFill>
        <p:spPr>
          <a:xfrm>
            <a:off x="-3817" y="947041"/>
            <a:ext cx="5554283" cy="4974414"/>
          </a:xfrm>
          <a:prstGeom prst="rect">
            <a:avLst/>
          </a:prstGeom>
        </p:spPr>
      </p:pic>
    </p:spTree>
    <p:extLst>
      <p:ext uri="{BB962C8B-B14F-4D97-AF65-F5344CB8AC3E}">
        <p14:creationId xmlns:p14="http://schemas.microsoft.com/office/powerpoint/2010/main" val="3410031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C88C5AD-634B-0C0F-B191-C2BAD0ED1DE5}"/>
              </a:ext>
            </a:extLst>
          </p:cNvPr>
          <p:cNvSpPr>
            <a:spLocks noGrp="1"/>
          </p:cNvSpPr>
          <p:nvPr>
            <p:ph type="title"/>
          </p:nvPr>
        </p:nvSpPr>
        <p:spPr>
          <a:xfrm>
            <a:off x="701040" y="226029"/>
            <a:ext cx="9622536" cy="365125"/>
          </a:xfrm>
        </p:spPr>
        <p:txBody>
          <a:bodyPr vert="horz" lIns="91440" tIns="45720" rIns="91440" bIns="45720" rtlCol="0" anchor="ctr">
            <a:noAutofit/>
          </a:bodyPr>
          <a:lstStyle/>
          <a:p>
            <a:pPr algn="ctr">
              <a:lnSpc>
                <a:spcPct val="90000"/>
              </a:lnSpc>
            </a:pPr>
            <a:r>
              <a:rPr lang="en-US" sz="2800">
                <a:latin typeface="+mn-lt"/>
              </a:rPr>
              <a:t>Incremental Gini Table</a:t>
            </a:r>
            <a:endParaRPr lang="en-US" sz="2800" kern="1200">
              <a:solidFill>
                <a:schemeClr val="tx1"/>
              </a:solidFill>
              <a:latin typeface="+mj-lt"/>
              <a:ea typeface="+mj-ea"/>
              <a:cs typeface="+mj-cs"/>
            </a:endParaRPr>
          </a:p>
        </p:txBody>
      </p:sp>
      <p:sp>
        <p:nvSpPr>
          <p:cNvPr id="2" name="Slide Number Placeholder 1">
            <a:extLst>
              <a:ext uri="{FF2B5EF4-FFF2-40B4-BE49-F238E27FC236}">
                <a16:creationId xmlns:a16="http://schemas.microsoft.com/office/drawing/2014/main" id="{C59482F6-660D-0853-88E0-9717E1EA57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smtClean="0">
                <a:solidFill>
                  <a:schemeClr val="tx1">
                    <a:tint val="75000"/>
                  </a:schemeClr>
                </a:solidFill>
              </a:rPr>
              <a:pPr algn="r">
                <a:spcAft>
                  <a:spcPts val="600"/>
                </a:spcAft>
              </a:pPr>
              <a:t>8</a:t>
            </a:fld>
            <a:endParaRPr lang="en-US" sz="1200">
              <a:solidFill>
                <a:schemeClr val="tx1">
                  <a:tint val="75000"/>
                </a:schemeClr>
              </a:solidFill>
            </a:endParaRPr>
          </a:p>
        </p:txBody>
      </p:sp>
      <p:sp>
        <p:nvSpPr>
          <p:cNvPr id="7" name="Rectangle 1">
            <a:extLst>
              <a:ext uri="{FF2B5EF4-FFF2-40B4-BE49-F238E27FC236}">
                <a16:creationId xmlns:a16="http://schemas.microsoft.com/office/drawing/2014/main" id="{4F4EFBEE-15C8-B655-4998-BA57C75BFE48}"/>
              </a:ext>
            </a:extLst>
          </p:cNvPr>
          <p:cNvSpPr>
            <a:spLocks noChangeArrowheads="1"/>
          </p:cNvSpPr>
          <p:nvPr/>
        </p:nvSpPr>
        <p:spPr bwMode="auto">
          <a:xfrm>
            <a:off x="4602163" y="-725175"/>
            <a:ext cx="121920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89BC762F-A646-F470-BDE7-5F6D7A2EAE3C}"/>
              </a:ext>
            </a:extLst>
          </p:cNvPr>
          <p:cNvGraphicFramePr>
            <a:graphicFrameLocks noGrp="1"/>
          </p:cNvGraphicFramePr>
          <p:nvPr>
            <p:extLst>
              <p:ext uri="{D42A27DB-BD31-4B8C-83A1-F6EECF244321}">
                <p14:modId xmlns:p14="http://schemas.microsoft.com/office/powerpoint/2010/main" val="1286738611"/>
              </p:ext>
            </p:extLst>
          </p:nvPr>
        </p:nvGraphicFramePr>
        <p:xfrm>
          <a:off x="1287162" y="731108"/>
          <a:ext cx="8881298" cy="4314601"/>
        </p:xfrm>
        <a:graphic>
          <a:graphicData uri="http://schemas.openxmlformats.org/drawingml/2006/table">
            <a:tbl>
              <a:tblPr/>
              <a:tblGrid>
                <a:gridCol w="1482810">
                  <a:extLst>
                    <a:ext uri="{9D8B030D-6E8A-4147-A177-3AD203B41FA5}">
                      <a16:colId xmlns:a16="http://schemas.microsoft.com/office/drawing/2014/main" val="4146089632"/>
                    </a:ext>
                  </a:extLst>
                </a:gridCol>
                <a:gridCol w="2349215">
                  <a:extLst>
                    <a:ext uri="{9D8B030D-6E8A-4147-A177-3AD203B41FA5}">
                      <a16:colId xmlns:a16="http://schemas.microsoft.com/office/drawing/2014/main" val="1915886431"/>
                    </a:ext>
                  </a:extLst>
                </a:gridCol>
                <a:gridCol w="736776">
                  <a:extLst>
                    <a:ext uri="{9D8B030D-6E8A-4147-A177-3AD203B41FA5}">
                      <a16:colId xmlns:a16="http://schemas.microsoft.com/office/drawing/2014/main" val="805411772"/>
                    </a:ext>
                  </a:extLst>
                </a:gridCol>
                <a:gridCol w="736776">
                  <a:extLst>
                    <a:ext uri="{9D8B030D-6E8A-4147-A177-3AD203B41FA5}">
                      <a16:colId xmlns:a16="http://schemas.microsoft.com/office/drawing/2014/main" val="3323274062"/>
                    </a:ext>
                  </a:extLst>
                </a:gridCol>
                <a:gridCol w="736776">
                  <a:extLst>
                    <a:ext uri="{9D8B030D-6E8A-4147-A177-3AD203B41FA5}">
                      <a16:colId xmlns:a16="http://schemas.microsoft.com/office/drawing/2014/main" val="1866505296"/>
                    </a:ext>
                  </a:extLst>
                </a:gridCol>
                <a:gridCol w="736776">
                  <a:extLst>
                    <a:ext uri="{9D8B030D-6E8A-4147-A177-3AD203B41FA5}">
                      <a16:colId xmlns:a16="http://schemas.microsoft.com/office/drawing/2014/main" val="3200341996"/>
                    </a:ext>
                  </a:extLst>
                </a:gridCol>
                <a:gridCol w="736776">
                  <a:extLst>
                    <a:ext uri="{9D8B030D-6E8A-4147-A177-3AD203B41FA5}">
                      <a16:colId xmlns:a16="http://schemas.microsoft.com/office/drawing/2014/main" val="133318060"/>
                    </a:ext>
                  </a:extLst>
                </a:gridCol>
                <a:gridCol w="736776">
                  <a:extLst>
                    <a:ext uri="{9D8B030D-6E8A-4147-A177-3AD203B41FA5}">
                      <a16:colId xmlns:a16="http://schemas.microsoft.com/office/drawing/2014/main" val="2325050093"/>
                    </a:ext>
                  </a:extLst>
                </a:gridCol>
                <a:gridCol w="628617">
                  <a:extLst>
                    <a:ext uri="{9D8B030D-6E8A-4147-A177-3AD203B41FA5}">
                      <a16:colId xmlns:a16="http://schemas.microsoft.com/office/drawing/2014/main" val="3161402598"/>
                    </a:ext>
                  </a:extLst>
                </a:gridCol>
              </a:tblGrid>
              <a:tr h="515356">
                <a:tc>
                  <a:txBody>
                    <a:bodyPr/>
                    <a:lstStyle/>
                    <a:p>
                      <a:pPr algn="ctr" rtl="0" fontAlgn="ctr"/>
                      <a:r>
                        <a:rPr lang="en-IN" sz="1400" b="1" i="0" u="none" strike="noStrike">
                          <a:solidFill>
                            <a:srgbClr val="FFFFFF"/>
                          </a:solidFill>
                          <a:effectLst/>
                          <a:latin typeface="Aptos Narrow"/>
                        </a:rPr>
                        <a:t>Model Iteration  </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Top Features</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Train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Val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July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Aug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Sep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Oct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tc>
                  <a:txBody>
                    <a:bodyPr/>
                    <a:lstStyle/>
                    <a:p>
                      <a:pPr algn="ctr" rtl="0" fontAlgn="ctr"/>
                      <a:r>
                        <a:rPr lang="en-IN" sz="1400" b="1" i="0" u="none" strike="noStrike">
                          <a:solidFill>
                            <a:srgbClr val="FFFFFF"/>
                          </a:solidFill>
                          <a:effectLst/>
                          <a:latin typeface="Aptos Narrow"/>
                        </a:rPr>
                        <a:t>Nov Gini</a:t>
                      </a:r>
                      <a:endParaRPr lang="en-IN" sz="2000" b="0" i="0" u="none" strike="noStrike">
                        <a:effectLst/>
                        <a:latin typeface="Aptos Narrow"/>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85AFF"/>
                    </a:solidFill>
                  </a:tcPr>
                </a:tc>
                <a:extLst>
                  <a:ext uri="{0D108BD9-81ED-4DB2-BD59-A6C34878D82A}">
                    <a16:rowId xmlns:a16="http://schemas.microsoft.com/office/drawing/2014/main" val="2366734001"/>
                  </a:ext>
                </a:extLst>
              </a:tr>
              <a:tr h="247097">
                <a:tc rowSpan="8">
                  <a:txBody>
                    <a:bodyPr/>
                    <a:lstStyle/>
                    <a:p>
                      <a:pPr algn="l" rtl="0" fontAlgn="ctr"/>
                      <a:r>
                        <a:rPr lang="en-US" sz="1000" b="0" i="0" u="none" strike="noStrike">
                          <a:solidFill>
                            <a:srgbClr val="000000"/>
                          </a:solidFill>
                          <a:effectLst/>
                          <a:latin typeface="Univers LT"/>
                        </a:rPr>
                        <a:t>Model with top 11 feat</a:t>
                      </a:r>
                      <a:endParaRPr lang="en-US" sz="2000" b="0" i="0" u="none" strike="noStrike">
                        <a:effectLst/>
                        <a:latin typeface="Arial" panose="020B0604020202020204" pitchFamily="34" charset="0"/>
                      </a:endParaRP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lvl="0" algn="l" rtl="0">
                        <a:buNone/>
                      </a:pPr>
                      <a:r>
                        <a:rPr lang="en-US" sz="1200" b="0" i="0" u="none" strike="noStrike" err="1">
                          <a:solidFill>
                            <a:srgbClr val="000000"/>
                          </a:solidFill>
                          <a:effectLst/>
                          <a:latin typeface="Aptos Narrow"/>
                        </a:rPr>
                        <a:t>ln_industry_new_cat_bin</a:t>
                      </a:r>
                      <a:r>
                        <a:rPr lang="en-US" sz="1200" b="0" i="0" u="none" strike="noStrike">
                          <a:solidFill>
                            <a:srgbClr val="000000"/>
                          </a:solidFill>
                          <a:effectLst/>
                          <a:latin typeface="Aptos Narrow"/>
                        </a:rPr>
                        <a:t>',</a:t>
                      </a:r>
                      <a:endParaRPr lang="en-US" sz="2000" b="0" i="0" u="none" strike="noStrike">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D6D1FF"/>
                    </a:solidFill>
                  </a:tcPr>
                </a:tc>
                <a:tc rowSpan="8">
                  <a:txBody>
                    <a:bodyPr/>
                    <a:lstStyle/>
                    <a:p>
                      <a:pPr algn="ctr" rtl="0" fontAlgn="ctr"/>
                      <a:r>
                        <a:rPr lang="en-IN" sz="1200" b="0" i="0" u="none" strike="noStrike">
                          <a:solidFill>
                            <a:srgbClr val="000000"/>
                          </a:solidFill>
                          <a:effectLst/>
                          <a:latin typeface="Aptos Narrow"/>
                        </a:rPr>
                        <a:t>0.2487</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rowSpan="8">
                  <a:txBody>
                    <a:bodyPr/>
                    <a:lstStyle/>
                    <a:p>
                      <a:pPr algn="ctr" rtl="0" fontAlgn="ctr"/>
                      <a:r>
                        <a:rPr lang="en-IN" sz="1200" b="0" i="0" u="none" strike="noStrike">
                          <a:solidFill>
                            <a:srgbClr val="000000"/>
                          </a:solidFill>
                          <a:effectLst/>
                          <a:latin typeface="Aptos Narrow"/>
                        </a:rPr>
                        <a:t>0.103</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rowSpan="8">
                  <a:txBody>
                    <a:bodyPr/>
                    <a:lstStyle/>
                    <a:p>
                      <a:pPr algn="ctr" rtl="0" fontAlgn="ctr"/>
                      <a:r>
                        <a:rPr lang="en-IN" sz="1200" b="0" i="0" u="none" strike="noStrike">
                          <a:solidFill>
                            <a:srgbClr val="000000"/>
                          </a:solidFill>
                          <a:effectLst/>
                          <a:latin typeface="Aptos Narrow"/>
                        </a:rPr>
                        <a:t>0.1969</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rowSpan="8">
                  <a:txBody>
                    <a:bodyPr/>
                    <a:lstStyle/>
                    <a:p>
                      <a:pPr algn="ctr" rtl="0" fontAlgn="ctr"/>
                      <a:r>
                        <a:rPr lang="en-IN" sz="1200" b="0" i="0" u="none" strike="noStrike">
                          <a:solidFill>
                            <a:srgbClr val="000000"/>
                          </a:solidFill>
                          <a:effectLst/>
                          <a:latin typeface="Aptos Narrow"/>
                        </a:rPr>
                        <a:t>0.2237</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rowSpan="8">
                  <a:txBody>
                    <a:bodyPr/>
                    <a:lstStyle/>
                    <a:p>
                      <a:pPr algn="ctr" rtl="0" fontAlgn="ctr"/>
                      <a:r>
                        <a:rPr lang="en-IN" sz="1200" b="0" i="0" u="none" strike="noStrike">
                          <a:solidFill>
                            <a:srgbClr val="000000"/>
                          </a:solidFill>
                          <a:effectLst/>
                          <a:latin typeface="Aptos Narrow"/>
                        </a:rPr>
                        <a:t>0.1301</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rowSpan="8">
                  <a:txBody>
                    <a:bodyPr/>
                    <a:lstStyle/>
                    <a:p>
                      <a:pPr algn="ctr" rtl="0" fontAlgn="ctr"/>
                      <a:r>
                        <a:rPr lang="en-IN" sz="1200" b="0" i="0" u="none" strike="noStrike">
                          <a:solidFill>
                            <a:srgbClr val="000000"/>
                          </a:solidFill>
                          <a:effectLst/>
                          <a:latin typeface="Aptos Narrow"/>
                        </a:rPr>
                        <a:t>0.1946</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rowSpan="8">
                  <a:txBody>
                    <a:bodyPr/>
                    <a:lstStyle/>
                    <a:p>
                      <a:pPr algn="ctr" rtl="0" fontAlgn="ctr"/>
                      <a:r>
                        <a:rPr lang="en-IN" sz="1200" b="0" i="0" u="none" strike="noStrike">
                          <a:solidFill>
                            <a:srgbClr val="000000"/>
                          </a:solidFill>
                          <a:effectLst/>
                          <a:latin typeface="Aptos Narrow"/>
                        </a:rPr>
                        <a:t>0.1761</a:t>
                      </a:r>
                    </a:p>
                  </a:txBody>
                  <a:tcPr marL="100086" marR="100086" marT="50043" marB="50043">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extLst>
                  <a:ext uri="{0D108BD9-81ED-4DB2-BD59-A6C34878D82A}">
                    <a16:rowId xmlns:a16="http://schemas.microsoft.com/office/drawing/2014/main" val="2868542873"/>
                  </a:ext>
                </a:extLst>
              </a:tr>
              <a:tr h="247097">
                <a:tc vMerge="1">
                  <a:txBody>
                    <a:bodyPr/>
                    <a:lstStyle/>
                    <a:p>
                      <a:endParaRPr lang="en-IN"/>
                    </a:p>
                  </a:txBody>
                  <a:tcPr/>
                </a:tc>
                <a:tc>
                  <a:txBody>
                    <a:bodyPr/>
                    <a:lstStyle/>
                    <a:p>
                      <a:pPr lvl="0" algn="l" rtl="0">
                        <a:buNone/>
                      </a:pPr>
                      <a:r>
                        <a:rPr lang="en-IN" sz="1200" b="0" i="0" u="none" strike="noStrike">
                          <a:solidFill>
                            <a:srgbClr val="000000"/>
                          </a:solidFill>
                          <a:effectLst/>
                          <a:latin typeface="Aptos Narrow"/>
                        </a:rPr>
                        <a:t> '</a:t>
                      </a:r>
                      <a:r>
                        <a:rPr lang="en-IN" sz="1200" b="0" i="0" u="none" strike="noStrike" err="1">
                          <a:solidFill>
                            <a:srgbClr val="000000"/>
                          </a:solidFill>
                          <a:effectLst/>
                          <a:latin typeface="Aptos Narrow"/>
                        </a:rPr>
                        <a:t>ln_self_dec_income</a:t>
                      </a:r>
                      <a:r>
                        <a:rPr lang="en-IN" sz="1200" b="0" i="0" u="none" strike="noStrike">
                          <a:solidFill>
                            <a:srgbClr val="000000"/>
                          </a:solidFill>
                          <a:effectLst/>
                          <a:latin typeface="Aptos Narrow"/>
                        </a:rPr>
                        <a:t>',</a:t>
                      </a:r>
                      <a:endParaRPr lang="en-IN" sz="2000" b="0" i="0" u="none" strike="noStrike">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985922348"/>
                  </a:ext>
                </a:extLst>
              </a:tr>
              <a:tr h="247097">
                <a:tc vMerge="1">
                  <a:txBody>
                    <a:bodyPr/>
                    <a:lstStyle/>
                    <a:p>
                      <a:endParaRPr lang="en-IN"/>
                    </a:p>
                  </a:txBody>
                  <a:tcPr/>
                </a:tc>
                <a:tc>
                  <a:txBody>
                    <a:bodyPr/>
                    <a:lstStyle/>
                    <a:p>
                      <a:pPr lvl="0" algn="l" rtl="0">
                        <a:buNone/>
                      </a:pPr>
                      <a:r>
                        <a:rPr lang="en-IN" sz="1200" b="0" i="0" u="none" strike="noStrike">
                          <a:solidFill>
                            <a:srgbClr val="000000"/>
                          </a:solidFill>
                          <a:effectLst/>
                          <a:latin typeface="Aptos Narrow"/>
                        </a:rPr>
                        <a:t> '</a:t>
                      </a:r>
                      <a:r>
                        <a:rPr lang="en-IN" sz="1200" b="0" i="0" u="none" strike="noStrike" err="1">
                          <a:solidFill>
                            <a:srgbClr val="000000"/>
                          </a:solidFill>
                          <a:effectLst/>
                          <a:latin typeface="Aptos Narrow"/>
                        </a:rPr>
                        <a:t>ln_osversion_type_order</a:t>
                      </a:r>
                      <a:r>
                        <a:rPr lang="en-IN" sz="1200" b="0" i="0" u="none" strike="noStrike">
                          <a:solidFill>
                            <a:srgbClr val="000000"/>
                          </a:solidFill>
                          <a:effectLst/>
                          <a:latin typeface="Aptos Narrow"/>
                        </a:rPr>
                        <a:t>',</a:t>
                      </a:r>
                      <a:endParaRPr lang="en-IN" sz="2000" b="0" i="0" u="none" strike="noStrike">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1340880877"/>
                  </a:ext>
                </a:extLst>
              </a:tr>
              <a:tr h="247097">
                <a:tc vMerge="1">
                  <a:txBody>
                    <a:bodyPr/>
                    <a:lstStyle/>
                    <a:p>
                      <a:endParaRPr lang="en-IN"/>
                    </a:p>
                  </a:txBody>
                  <a:tcPr/>
                </a:tc>
                <a:tc>
                  <a:txBody>
                    <a:bodyPr/>
                    <a:lstStyle/>
                    <a:p>
                      <a:pPr lvl="0" algn="l" rtl="0">
                        <a:buNone/>
                      </a:pPr>
                      <a:r>
                        <a:rPr lang="en-US" sz="1200" b="0" i="0" u="none" strike="noStrike">
                          <a:solidFill>
                            <a:srgbClr val="000000"/>
                          </a:solidFill>
                          <a:effectLst/>
                          <a:latin typeface="Aptos Narrow"/>
                        </a:rPr>
                        <a:t> </a:t>
                      </a: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023717147"/>
                  </a:ext>
                </a:extLst>
              </a:tr>
              <a:tr h="247097">
                <a:tc vMerge="1">
                  <a:txBody>
                    <a:bodyPr/>
                    <a:lstStyle/>
                    <a:p>
                      <a:endParaRPr lang="en-IN"/>
                    </a:p>
                  </a:txBody>
                  <a:tcPr/>
                </a:tc>
                <a:tc>
                  <a:txBody>
                    <a:bodyPr/>
                    <a:lstStyle/>
                    <a:p>
                      <a:pPr lvl="0" algn="l" rtl="0">
                        <a:buNone/>
                      </a:pPr>
                      <a:endParaRPr lang="en-IN" sz="1200" b="0" i="0" u="none" strike="noStrike">
                        <a:solidFill>
                          <a:srgbClr val="000000"/>
                        </a:solidFill>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4164321868"/>
                  </a:ext>
                </a:extLst>
              </a:tr>
              <a:tr h="247097">
                <a:tc vMerge="1">
                  <a:txBody>
                    <a:bodyPr/>
                    <a:lstStyle/>
                    <a:p>
                      <a:endParaRPr lang="en-IN"/>
                    </a:p>
                  </a:txBody>
                  <a:tcPr/>
                </a:tc>
                <a:tc>
                  <a:txBody>
                    <a:bodyPr/>
                    <a:lstStyle/>
                    <a:p>
                      <a:pPr lvl="0" algn="l" rtl="0">
                        <a:buNone/>
                      </a:pPr>
                      <a:endParaRPr lang="en-IN" sz="1200" b="0" i="0" u="none" strike="noStrike">
                        <a:solidFill>
                          <a:srgbClr val="000000"/>
                        </a:solidFill>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924645241"/>
                  </a:ext>
                </a:extLst>
              </a:tr>
              <a:tr h="247097">
                <a:tc vMerge="1">
                  <a:txBody>
                    <a:bodyPr/>
                    <a:lstStyle/>
                    <a:p>
                      <a:endParaRPr lang="en-IN"/>
                    </a:p>
                  </a:txBody>
                  <a:tcPr/>
                </a:tc>
                <a:tc>
                  <a:txBody>
                    <a:bodyPr/>
                    <a:lstStyle/>
                    <a:p>
                      <a:pPr lvl="0" algn="l" rtl="0">
                        <a:buNone/>
                      </a:pPr>
                      <a:endParaRPr lang="en-IN" sz="1200" b="0" i="0" u="none" strike="noStrike">
                        <a:solidFill>
                          <a:srgbClr val="000000"/>
                        </a:solidFill>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a:noFill/>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475274765"/>
                  </a:ext>
                </a:extLst>
              </a:tr>
              <a:tr h="834081">
                <a:tc vMerge="1">
                  <a:txBody>
                    <a:bodyPr/>
                    <a:lstStyle/>
                    <a:p>
                      <a:endParaRPr lang="en-IN"/>
                    </a:p>
                  </a:txBody>
                  <a:tcPr/>
                </a:tc>
                <a:tc>
                  <a:txBody>
                    <a:bodyPr/>
                    <a:lstStyle/>
                    <a:p>
                      <a:pPr lvl="0" algn="l" rtl="0">
                        <a:buNone/>
                      </a:pPr>
                      <a:endParaRPr lang="en-IN" sz="1200" b="0" i="0" u="none" strike="noStrike">
                        <a:solidFill>
                          <a:srgbClr val="000000"/>
                        </a:solidFill>
                        <a:effectLst/>
                        <a:latin typeface="Aptos Narrow"/>
                      </a:endParaRPr>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D6D1FF"/>
                    </a:solidFill>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3280292016"/>
                  </a:ext>
                </a:extLst>
              </a:tr>
              <a:tr h="247097">
                <a:tc>
                  <a:txBody>
                    <a:bodyPr/>
                    <a:lstStyle/>
                    <a:p>
                      <a:pPr algn="l" rtl="0" fontAlgn="ctr"/>
                      <a:r>
                        <a:rPr lang="en-US" sz="1000" b="0" i="0" u="none" strike="noStrike">
                          <a:solidFill>
                            <a:srgbClr val="000000"/>
                          </a:solidFill>
                          <a:effectLst/>
                          <a:latin typeface="Univers LT"/>
                        </a:rPr>
                        <a:t>Model with top  12 feat</a:t>
                      </a:r>
                      <a:endParaRPr lang="en-US" sz="2000" b="0" i="0" u="none" strike="noStrike">
                        <a:effectLst/>
                        <a:latin typeface="Arial" panose="020B0604020202020204" pitchFamily="34" charset="0"/>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lvl="0" algn="l">
                        <a:buNone/>
                      </a:pPr>
                      <a:r>
                        <a:rPr lang="en-US" sz="1200" b="0" i="0" u="none" strike="noStrike" noProof="0" err="1">
                          <a:solidFill>
                            <a:srgbClr val="000000"/>
                          </a:solidFill>
                          <a:effectLst/>
                        </a:rPr>
                        <a:t>email_primary_domain</a:t>
                      </a:r>
                      <a:endParaRPr lang="en-US" err="1"/>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0.2385</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0.0932</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0.1848</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0.2134</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0.1196</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0.1819</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0.1682</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extLst>
                  <a:ext uri="{0D108BD9-81ED-4DB2-BD59-A6C34878D82A}">
                    <a16:rowId xmlns:a16="http://schemas.microsoft.com/office/drawing/2014/main" val="3904463691"/>
                  </a:ext>
                </a:extLst>
              </a:tr>
              <a:tr h="247097">
                <a:tc>
                  <a:txBody>
                    <a:bodyPr/>
                    <a:lstStyle/>
                    <a:p>
                      <a:pPr algn="l" rtl="0" fontAlgn="ctr"/>
                      <a:r>
                        <a:rPr lang="en-US" sz="1000" b="0" i="0" u="none" strike="noStrike">
                          <a:solidFill>
                            <a:srgbClr val="000000"/>
                          </a:solidFill>
                          <a:effectLst/>
                          <a:latin typeface="Univers LT"/>
                        </a:rPr>
                        <a:t>Model with top 13 feat</a:t>
                      </a:r>
                      <a:endParaRPr lang="en-US" sz="2000" b="0" i="0" u="none" strike="noStrike">
                        <a:effectLst/>
                        <a:latin typeface="Arial" panose="020B0604020202020204" pitchFamily="34" charset="0"/>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lvl="0" algn="l">
                        <a:buNone/>
                      </a:pPr>
                      <a:r>
                        <a:rPr lang="en-IN" sz="1200" b="0" i="0" u="none" strike="noStrike" noProof="0" err="1">
                          <a:solidFill>
                            <a:srgbClr val="000000"/>
                          </a:solidFill>
                          <a:effectLst/>
                        </a:rPr>
                        <a:t>ln_employment_type_new_cat</a:t>
                      </a:r>
                      <a:endParaRPr lang="en-US" err="1"/>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0.2435</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0.0994</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0.1773</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0.2179</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0.1275</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0.1764</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0.1841</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extLst>
                  <a:ext uri="{0D108BD9-81ED-4DB2-BD59-A6C34878D82A}">
                    <a16:rowId xmlns:a16="http://schemas.microsoft.com/office/drawing/2014/main" val="62051272"/>
                  </a:ext>
                </a:extLst>
              </a:tr>
              <a:tr h="247097">
                <a:tc>
                  <a:txBody>
                    <a:bodyPr/>
                    <a:lstStyle/>
                    <a:p>
                      <a:pPr algn="l" rtl="0" fontAlgn="ctr"/>
                      <a:r>
                        <a:rPr lang="en-US" sz="1000" b="0" i="0" u="none" strike="noStrike">
                          <a:solidFill>
                            <a:srgbClr val="000000"/>
                          </a:solidFill>
                          <a:effectLst/>
                          <a:latin typeface="Univers LT"/>
                        </a:rPr>
                        <a:t>Model with top 14 feat</a:t>
                      </a:r>
                      <a:endParaRPr lang="en-US" sz="2000" b="0" i="0" u="none" strike="noStrike">
                        <a:effectLst/>
                        <a:latin typeface="Arial"/>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lvl="0" algn="l">
                        <a:buNone/>
                      </a:pPr>
                      <a:r>
                        <a:rPr lang="en-US" sz="1200" b="0" i="0" u="none" strike="noStrike" noProof="0" err="1">
                          <a:solidFill>
                            <a:srgbClr val="000000"/>
                          </a:solidFill>
                          <a:effectLst/>
                        </a:rPr>
                        <a:t>ln_telconame</a:t>
                      </a:r>
                      <a:endParaRPr lang="en-US" err="1"/>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0.2353</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0.0954</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0.1851</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0.2156</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0.1548</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0.196</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0.1826</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extLst>
                  <a:ext uri="{0D108BD9-81ED-4DB2-BD59-A6C34878D82A}">
                    <a16:rowId xmlns:a16="http://schemas.microsoft.com/office/drawing/2014/main" val="2067749059"/>
                  </a:ext>
                </a:extLst>
              </a:tr>
              <a:tr h="247097">
                <a:tc>
                  <a:txBody>
                    <a:bodyPr/>
                    <a:lstStyle/>
                    <a:p>
                      <a:pPr algn="l" rtl="0" fontAlgn="ctr"/>
                      <a:r>
                        <a:rPr lang="en-US" sz="1000" b="0" i="0" u="none" strike="noStrike">
                          <a:solidFill>
                            <a:srgbClr val="000000"/>
                          </a:solidFill>
                          <a:effectLst/>
                          <a:latin typeface="Univers LT"/>
                        </a:rPr>
                        <a:t>Model with top 15 feat</a:t>
                      </a:r>
                      <a:endParaRPr lang="en-US" sz="2000" b="0" i="0" u="none" strike="noStrike">
                        <a:effectLst/>
                        <a:latin typeface="Arial" panose="020B0604020202020204" pitchFamily="34" charset="0"/>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lvl="0" algn="l">
                        <a:buNone/>
                      </a:pPr>
                      <a:r>
                        <a:rPr lang="en-IN" sz="1200" b="0" i="0" u="none" strike="noStrike" noProof="0" err="1">
                          <a:solidFill>
                            <a:srgbClr val="000000"/>
                          </a:solidFill>
                          <a:effectLst/>
                        </a:rPr>
                        <a:t>ln_brand_cat</a:t>
                      </a:r>
                      <a:endParaRPr lang="en-US" err="1"/>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0.2667</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0.1187</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0.1976</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0.2203</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0.1434</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0.203</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tc>
                  <a:txBody>
                    <a:bodyPr/>
                    <a:lstStyle/>
                    <a:p>
                      <a:pPr algn="ctr" rtl="0" fontAlgn="ctr"/>
                      <a:r>
                        <a:rPr lang="en-IN" sz="1200" b="0" i="0" u="none" strike="noStrike">
                          <a:solidFill>
                            <a:srgbClr val="000000"/>
                          </a:solidFill>
                          <a:effectLst/>
                          <a:latin typeface="Aptos Narrow"/>
                        </a:rPr>
                        <a:t>0.1859</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6D1FF"/>
                    </a:solidFill>
                  </a:tcPr>
                </a:tc>
                <a:extLst>
                  <a:ext uri="{0D108BD9-81ED-4DB2-BD59-A6C34878D82A}">
                    <a16:rowId xmlns:a16="http://schemas.microsoft.com/office/drawing/2014/main" val="844328660"/>
                  </a:ext>
                </a:extLst>
              </a:tr>
              <a:tr h="247097">
                <a:tc>
                  <a:txBody>
                    <a:bodyPr/>
                    <a:lstStyle/>
                    <a:p>
                      <a:pPr algn="l" rtl="0" fontAlgn="ctr"/>
                      <a:r>
                        <a:rPr lang="en-US" sz="1000" b="0" i="0" u="none" strike="noStrike">
                          <a:solidFill>
                            <a:srgbClr val="000000"/>
                          </a:solidFill>
                          <a:effectLst/>
                          <a:latin typeface="Univers LT"/>
                        </a:rPr>
                        <a:t>Model with top 16 feat</a:t>
                      </a:r>
                      <a:endParaRPr lang="en-US" sz="2000" b="0" i="0" u="none" strike="noStrike">
                        <a:effectLst/>
                        <a:latin typeface="Arial" panose="020B0604020202020204" pitchFamily="34" charset="0"/>
                      </a:endParaRP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lvl="0" algn="l">
                        <a:buNone/>
                      </a:pPr>
                      <a:r>
                        <a:rPr lang="en-IN" sz="1200" b="0" i="0" u="none" strike="noStrike" noProof="0" err="1">
                          <a:solidFill>
                            <a:srgbClr val="000000"/>
                          </a:solidFill>
                          <a:effectLst/>
                        </a:rPr>
                        <a:t>ln_province_cat</a:t>
                      </a:r>
                      <a:endParaRPr lang="en-US" err="1"/>
                    </a:p>
                  </a:txBody>
                  <a:tcPr marL="6950" marR="6950" marT="695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0.2387</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0.1092</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0.181</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0.2217</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0.1435</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0.1924</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tc>
                  <a:txBody>
                    <a:bodyPr/>
                    <a:lstStyle/>
                    <a:p>
                      <a:pPr algn="ctr" rtl="0" fontAlgn="ctr"/>
                      <a:r>
                        <a:rPr lang="en-IN" sz="1200" b="0" i="0" u="none" strike="noStrike">
                          <a:solidFill>
                            <a:srgbClr val="000000"/>
                          </a:solidFill>
                          <a:effectLst/>
                          <a:latin typeface="Aptos Narrow"/>
                        </a:rPr>
                        <a:t>0.1821</a:t>
                      </a:r>
                    </a:p>
                  </a:txBody>
                  <a:tcPr marL="6950" marR="6950" marT="69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CEAFF"/>
                    </a:solidFill>
                  </a:tcPr>
                </a:tc>
                <a:extLst>
                  <a:ext uri="{0D108BD9-81ED-4DB2-BD59-A6C34878D82A}">
                    <a16:rowId xmlns:a16="http://schemas.microsoft.com/office/drawing/2014/main" val="1934625209"/>
                  </a:ext>
                </a:extLst>
              </a:tr>
            </a:tbl>
          </a:graphicData>
        </a:graphic>
      </p:graphicFrame>
      <p:sp>
        <p:nvSpPr>
          <p:cNvPr id="10" name="Rectangle 9">
            <a:extLst>
              <a:ext uri="{FF2B5EF4-FFF2-40B4-BE49-F238E27FC236}">
                <a16:creationId xmlns:a16="http://schemas.microsoft.com/office/drawing/2014/main" id="{86169D13-7F10-2248-8B06-DAC343F9C0FA}"/>
              </a:ext>
            </a:extLst>
          </p:cNvPr>
          <p:cNvSpPr/>
          <p:nvPr/>
        </p:nvSpPr>
        <p:spPr>
          <a:xfrm>
            <a:off x="1090573" y="4555194"/>
            <a:ext cx="9073896" cy="2377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C85F3AA-8604-D46D-105D-F4276B34DB84}"/>
              </a:ext>
            </a:extLst>
          </p:cNvPr>
          <p:cNvGraphicFramePr>
            <a:graphicFrameLocks noGrp="1"/>
          </p:cNvGraphicFramePr>
          <p:nvPr>
            <p:extLst>
              <p:ext uri="{D42A27DB-BD31-4B8C-83A1-F6EECF244321}">
                <p14:modId xmlns:p14="http://schemas.microsoft.com/office/powerpoint/2010/main" val="388426430"/>
              </p:ext>
            </p:extLst>
          </p:nvPr>
        </p:nvGraphicFramePr>
        <p:xfrm>
          <a:off x="2789850" y="2018289"/>
          <a:ext cx="2310742" cy="1729882"/>
        </p:xfrm>
        <a:graphic>
          <a:graphicData uri="http://schemas.openxmlformats.org/drawingml/2006/table">
            <a:tbl>
              <a:tblPr bandRow="1">
                <a:tableStyleId>{5C22544A-7EE6-4342-B048-85BDC9FD1C3A}</a:tableStyleId>
              </a:tblPr>
              <a:tblGrid>
                <a:gridCol w="2310742">
                  <a:extLst>
                    <a:ext uri="{9D8B030D-6E8A-4147-A177-3AD203B41FA5}">
                      <a16:colId xmlns:a16="http://schemas.microsoft.com/office/drawing/2014/main" val="3049145909"/>
                    </a:ext>
                  </a:extLst>
                </a:gridCol>
              </a:tblGrid>
              <a:tr h="247126">
                <a:tc>
                  <a:txBody>
                    <a:bodyPr/>
                    <a:lstStyle/>
                    <a:p>
                      <a:pPr algn="l" rtl="0" fontAlgn="base">
                        <a:lnSpc>
                          <a:spcPts val="900"/>
                        </a:lnSpc>
                      </a:pPr>
                      <a:r>
                        <a:rPr lang="en-IN" sz="1200" b="0" i="0" u="none" strike="noStrike">
                          <a:solidFill>
                            <a:srgbClr val="000000"/>
                          </a:solidFill>
                          <a:effectLst/>
                          <a:latin typeface="Aptos Narrow"/>
                        </a:rPr>
                        <a:t>'</a:t>
                      </a:r>
                      <a:r>
                        <a:rPr lang="en-IN" sz="1200" b="0" i="0" u="none" strike="noStrike" err="1">
                          <a:solidFill>
                            <a:srgbClr val="000000"/>
                          </a:solidFill>
                          <a:effectLst/>
                          <a:latin typeface="Aptos Narrow"/>
                        </a:rPr>
                        <a:t>ln_doc_type_rolled</a:t>
                      </a:r>
                      <a:r>
                        <a:rPr lang="en-IN" sz="1200" b="0" i="0" u="none" strike="noStrike">
                          <a:solidFill>
                            <a:srgbClr val="000000"/>
                          </a:solidFill>
                          <a:effectLst/>
                          <a:latin typeface="Aptos Narrow"/>
                        </a:rPr>
                        <a:t>',</a:t>
                      </a:r>
                      <a:endParaRPr lang="en-IN" b="0" i="0">
                        <a:solidFill>
                          <a:srgbClr val="000000"/>
                        </a:solidFill>
                        <a:effectLst/>
                        <a:latin typeface="Aptos Narrow"/>
                      </a:endParaRPr>
                    </a:p>
                  </a:txBody>
                  <a:tcPr marL="4277" marR="4277" marT="4277"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2350810"/>
                  </a:ext>
                </a:extLst>
              </a:tr>
              <a:tr h="247126">
                <a:tc>
                  <a:txBody>
                    <a:bodyPr/>
                    <a:lstStyle/>
                    <a:p>
                      <a:pPr algn="l" rtl="0" fontAlgn="base">
                        <a:lnSpc>
                          <a:spcPts val="900"/>
                        </a:lnSpc>
                      </a:pPr>
                      <a:r>
                        <a:rPr lang="en-IN" sz="1200" b="0" i="0" u="none" strike="noStrike">
                          <a:solidFill>
                            <a:srgbClr val="000000"/>
                          </a:solidFill>
                          <a:effectLst/>
                          <a:latin typeface="Aptos Narrow"/>
                        </a:rPr>
                        <a:t>'</a:t>
                      </a:r>
                      <a:r>
                        <a:rPr lang="en-IN" sz="1200" b="0" i="0" u="none" strike="noStrike" err="1">
                          <a:solidFill>
                            <a:srgbClr val="000000"/>
                          </a:solidFill>
                          <a:effectLst/>
                          <a:latin typeface="Aptos Narrow"/>
                        </a:rPr>
                        <a:t>ln_marital_status</a:t>
                      </a:r>
                      <a:r>
                        <a:rPr lang="en-IN" sz="1200" b="0" i="0" u="none" strike="noStrike">
                          <a:solidFill>
                            <a:srgbClr val="000000"/>
                          </a:solidFill>
                          <a:effectLst/>
                          <a:latin typeface="Aptos Narrow"/>
                        </a:rPr>
                        <a:t>',</a:t>
                      </a:r>
                      <a:endParaRPr lang="en-IN" b="0" i="0">
                        <a:solidFill>
                          <a:srgbClr val="000000"/>
                        </a:solidFill>
                        <a:effectLst/>
                        <a:latin typeface="Aptos Narrow"/>
                      </a:endParaRPr>
                    </a:p>
                  </a:txBody>
                  <a:tcPr marL="4277" marR="4277" marT="4277"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0104609"/>
                  </a:ext>
                </a:extLst>
              </a:tr>
              <a:tr h="247126">
                <a:tc>
                  <a:txBody>
                    <a:bodyPr/>
                    <a:lstStyle/>
                    <a:p>
                      <a:pPr algn="l" rtl="0" fontAlgn="base">
                        <a:lnSpc>
                          <a:spcPts val="900"/>
                        </a:lnSpc>
                      </a:pPr>
                      <a:r>
                        <a:rPr lang="en-IN" sz="1200" b="0" i="0" u="none" strike="noStrike">
                          <a:solidFill>
                            <a:srgbClr val="000000"/>
                          </a:solidFill>
                          <a:effectLst/>
                          <a:latin typeface="Aptos Narrow"/>
                        </a:rPr>
                        <a:t>'</a:t>
                      </a:r>
                      <a:r>
                        <a:rPr lang="en-IN" sz="1200" b="0" i="0" u="none" strike="noStrike" err="1">
                          <a:solidFill>
                            <a:srgbClr val="000000"/>
                          </a:solidFill>
                          <a:effectLst/>
                          <a:latin typeface="Aptos Narrow"/>
                        </a:rPr>
                        <a:t>ln_age</a:t>
                      </a:r>
                      <a:r>
                        <a:rPr lang="en-IN" sz="1200" b="0" i="0" u="none" strike="noStrike">
                          <a:solidFill>
                            <a:srgbClr val="000000"/>
                          </a:solidFill>
                          <a:effectLst/>
                          <a:latin typeface="Aptos Narrow"/>
                        </a:rPr>
                        <a:t>',</a:t>
                      </a:r>
                      <a:endParaRPr lang="en-IN" b="0" i="0">
                        <a:solidFill>
                          <a:srgbClr val="000000"/>
                        </a:solidFill>
                        <a:effectLst/>
                        <a:latin typeface="Aptos Narrow"/>
                      </a:endParaRPr>
                    </a:p>
                  </a:txBody>
                  <a:tcPr marL="4277" marR="4277" marT="4277"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3041454"/>
                  </a:ext>
                </a:extLst>
              </a:tr>
              <a:tr h="247126">
                <a:tc>
                  <a:txBody>
                    <a:bodyPr/>
                    <a:lstStyle/>
                    <a:p>
                      <a:pPr algn="l" rtl="0" fontAlgn="base">
                        <a:lnSpc>
                          <a:spcPts val="900"/>
                        </a:lnSpc>
                      </a:pPr>
                      <a:r>
                        <a:rPr lang="en-IN" sz="1200" b="0" i="0" u="none" strike="noStrike">
                          <a:solidFill>
                            <a:srgbClr val="000000"/>
                          </a:solidFill>
                          <a:effectLst/>
                          <a:latin typeface="Aptos Narrow"/>
                        </a:rPr>
                        <a:t>'</a:t>
                      </a:r>
                      <a:r>
                        <a:rPr lang="en-IN" sz="1200" b="0" i="0" u="none" strike="noStrike" err="1">
                          <a:solidFill>
                            <a:srgbClr val="000000"/>
                          </a:solidFill>
                          <a:effectLst/>
                          <a:latin typeface="Aptos Narrow"/>
                        </a:rPr>
                        <a:t>ln_education_level</a:t>
                      </a:r>
                      <a:r>
                        <a:rPr lang="en-IN" sz="1200" b="0" i="0" u="none" strike="noStrike">
                          <a:solidFill>
                            <a:srgbClr val="000000"/>
                          </a:solidFill>
                          <a:effectLst/>
                          <a:latin typeface="Aptos Narrow"/>
                        </a:rPr>
                        <a:t>',</a:t>
                      </a:r>
                      <a:endParaRPr lang="en-IN" b="0" i="0">
                        <a:solidFill>
                          <a:srgbClr val="000000"/>
                        </a:solidFill>
                        <a:effectLst/>
                        <a:latin typeface="Aptos Narrow"/>
                      </a:endParaRPr>
                    </a:p>
                  </a:txBody>
                  <a:tcPr marL="4277" marR="4277" marT="4277" anchor="b">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4526221"/>
                  </a:ext>
                </a:extLst>
              </a:tr>
              <a:tr h="247126">
                <a:tc>
                  <a:txBody>
                    <a:bodyPr/>
                    <a:lstStyle/>
                    <a:p>
                      <a:pPr lvl="0" algn="l">
                        <a:lnSpc>
                          <a:spcPts val="900"/>
                        </a:lnSpc>
                        <a:buNone/>
                      </a:pPr>
                      <a:r>
                        <a:rPr lang="en-IN" sz="1200" b="0" i="0" u="none" strike="noStrike" noProof="0" err="1">
                          <a:solidFill>
                            <a:srgbClr val="000000"/>
                          </a:solidFill>
                          <a:effectLst/>
                        </a:rPr>
                        <a:t>name_email_match_score</a:t>
                      </a:r>
                      <a:endParaRPr lang="en-US" err="1"/>
                    </a:p>
                  </a:txBody>
                  <a:tcPr marL="4276" marR="4276" marT="4276" anchor="b">
                    <a:lnL w="9524" cap="flat" cmpd="sng" algn="ctr">
                      <a:solidFill>
                        <a:srgbClr val="FFFFFF"/>
                      </a:solidFill>
                      <a:prstDash val="solid"/>
                      <a:round/>
                      <a:headEnd type="none" w="med" len="med"/>
                      <a:tailEnd type="none" w="med" len="med"/>
                    </a:lnL>
                    <a:lnR w="9524">
                      <a:solidFill>
                        <a:srgbClr val="FFFFFF"/>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935716"/>
                  </a:ext>
                </a:extLst>
              </a:tr>
              <a:tr h="247126">
                <a:tc>
                  <a:txBody>
                    <a:bodyPr/>
                    <a:lstStyle/>
                    <a:p>
                      <a:pPr lvl="0" algn="l">
                        <a:lnSpc>
                          <a:spcPts val="900"/>
                        </a:lnSpc>
                        <a:buNone/>
                      </a:pPr>
                      <a:r>
                        <a:rPr lang="en-US" sz="1200" b="0" i="0" u="none" strike="noStrike" noProof="0" err="1">
                          <a:solidFill>
                            <a:srgbClr val="000000"/>
                          </a:solidFill>
                          <a:effectLst/>
                          <a:latin typeface="Aptos Narrow"/>
                        </a:rPr>
                        <a:t>ln_source_funds_new_cat</a:t>
                      </a:r>
                      <a:endParaRPr lang="en-US" err="1"/>
                    </a:p>
                  </a:txBody>
                  <a:tcPr marL="4276" marR="4276" marT="4276" anchor="b">
                    <a:lnL w="9524" cap="flat" cmpd="sng" algn="ctr">
                      <a:solidFill>
                        <a:srgbClr val="FFFFFF"/>
                      </a:solidFill>
                      <a:prstDash val="solid"/>
                      <a:round/>
                      <a:headEnd type="none" w="med" len="med"/>
                      <a:tailEnd type="none" w="med" len="med"/>
                    </a:lnL>
                    <a:lnR w="9524">
                      <a:solidFill>
                        <a:srgbClr val="FFFFFF"/>
                      </a:solid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0381626"/>
                  </a:ext>
                </a:extLst>
              </a:tr>
              <a:tr h="247126">
                <a:tc>
                  <a:txBody>
                    <a:bodyPr/>
                    <a:lstStyle/>
                    <a:p>
                      <a:pPr lvl="0" algn="l">
                        <a:lnSpc>
                          <a:spcPts val="900"/>
                        </a:lnSpc>
                        <a:buNone/>
                      </a:pPr>
                      <a:r>
                        <a:rPr lang="en-IN" sz="1200" b="0" i="0" u="none" strike="noStrike" noProof="0" err="1">
                          <a:solidFill>
                            <a:srgbClr val="000000"/>
                          </a:solidFill>
                          <a:effectLst/>
                          <a:latin typeface="Aptos Narrow"/>
                        </a:rPr>
                        <a:t>ln_cnt_dependents</a:t>
                      </a:r>
                      <a:endParaRPr lang="en-US" err="1"/>
                    </a:p>
                  </a:txBody>
                  <a:tcPr marL="4276" marR="4276" marT="4276" anchor="b">
                    <a:lnL w="9524" cap="flat" cmpd="sng" algn="ctr">
                      <a:solidFill>
                        <a:srgbClr val="FFFFFF"/>
                      </a:solidFill>
                      <a:prstDash val="solid"/>
                      <a:round/>
                      <a:headEnd type="none" w="med" len="med"/>
                      <a:tailEnd type="none" w="med" len="med"/>
                    </a:lnL>
                    <a:lnR w="9524">
                      <a:solidFill>
                        <a:srgbClr val="FFFFFF"/>
                      </a:solidFill>
                    </a:lnR>
                    <a:lnT w="12700" cap="flat" cmpd="sng" algn="ctr">
                      <a:solidFill>
                        <a:srgbClr val="000000"/>
                      </a:solidFill>
                      <a:prstDash val="solid"/>
                      <a:round/>
                      <a:headEnd type="none" w="med" len="med"/>
                      <a:tailEnd type="none" w="med" len="med"/>
                    </a:lnT>
                    <a:lnB w="9524">
                      <a:solidFill>
                        <a:srgbClr val="FFFFFF"/>
                      </a:solidFill>
                    </a:lnB>
                    <a:noFill/>
                  </a:tcPr>
                </a:tc>
                <a:extLst>
                  <a:ext uri="{0D108BD9-81ED-4DB2-BD59-A6C34878D82A}">
                    <a16:rowId xmlns:a16="http://schemas.microsoft.com/office/drawing/2014/main" val="3566782319"/>
                  </a:ext>
                </a:extLst>
              </a:tr>
            </a:tbl>
          </a:graphicData>
        </a:graphic>
      </p:graphicFrame>
    </p:spTree>
    <p:extLst>
      <p:ext uri="{BB962C8B-B14F-4D97-AF65-F5344CB8AC3E}">
        <p14:creationId xmlns:p14="http://schemas.microsoft.com/office/powerpoint/2010/main" val="172111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9</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a:t>Feature Evaluation Plots (15 features)</a:t>
            </a:r>
          </a:p>
        </p:txBody>
      </p:sp>
    </p:spTree>
    <p:extLst>
      <p:ext uri="{BB962C8B-B14F-4D97-AF65-F5344CB8AC3E}">
        <p14:creationId xmlns:p14="http://schemas.microsoft.com/office/powerpoint/2010/main" val="633098496"/>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8" ma:contentTypeDescription="Create a new document." ma:contentTypeScope="" ma:versionID="807146025316f81f2bdfed7429c88d4d">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698941b7e4e1f80cb816238a9e2fee3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04285D-EC20-4417-94C9-1222F562DD4A}">
  <ds:schemaRefs>
    <ds:schemaRef ds:uri="http://schemas.microsoft.com/sharepoint/v3/contenttype/forms"/>
  </ds:schemaRefs>
</ds:datastoreItem>
</file>

<file path=customXml/itemProps2.xml><?xml version="1.0" encoding="utf-8"?>
<ds:datastoreItem xmlns:ds="http://schemas.openxmlformats.org/officeDocument/2006/customXml" ds:itemID="{6010A9FB-F30F-41F7-B318-D44A7A8AB8DB}">
  <ds:schemaRefs>
    <ds:schemaRef ds:uri="5f4996b1-2601-4576-adaf-c7aabee466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914C249-17BD-4DCF-AD13-87A0492A0D21}">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3</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Gamma Demo Refresh for Quick Loan</vt:lpstr>
      <vt:lpstr>Gamma Quick Loans</vt:lpstr>
      <vt:lpstr>Top 15 Feature Description (1 of 2)</vt:lpstr>
      <vt:lpstr>Top 15 Feature Description (2 of 2)</vt:lpstr>
      <vt:lpstr>PowerPoint Presentation</vt:lpstr>
      <vt:lpstr>SHAP (all 18 Feats from initial shortlist) </vt:lpstr>
      <vt:lpstr>SHAP(15 Feats from final shortlist) </vt:lpstr>
      <vt:lpstr>Incremental Gini Table</vt:lpstr>
      <vt:lpstr>Feature Evaluation Plots (15 features)</vt:lpstr>
      <vt:lpstr>ln_industry_new_cat_bin</vt:lpstr>
      <vt:lpstr>ln_self_dec_income</vt:lpstr>
      <vt:lpstr>ln_osversion_type_order</vt:lpstr>
      <vt:lpstr>ln_doc_type_rolled</vt:lpstr>
      <vt:lpstr>ln_marital_status</vt:lpstr>
      <vt:lpstr>ln_age</vt:lpstr>
      <vt:lpstr>ln_education_level</vt:lpstr>
      <vt:lpstr>name_email_match_score</vt:lpstr>
      <vt:lpstr>Ln_cnt_dependents</vt:lpstr>
      <vt:lpstr>Onboarding_time_of_day_cat </vt:lpstr>
      <vt:lpstr>ln_source_funds_new_cat</vt:lpstr>
      <vt:lpstr>email_primary_domain</vt:lpstr>
      <vt:lpstr>ln_brand_cat</vt:lpstr>
      <vt:lpstr>Ln_telconame</vt:lpstr>
      <vt:lpstr>ln_employment_type_cat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dc:creator>
  <cp:revision>137</cp:revision>
  <dcterms:created xsi:type="dcterms:W3CDTF">2023-11-14T06:47:28Z</dcterms:created>
  <dcterms:modified xsi:type="dcterms:W3CDTF">2025-02-18T08:58:50Z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