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99" r:id="rId5"/>
    <p:sldId id="5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5036B-AD5B-B364-8FEA-2E3576CE9153}" v="879" dt="2025-02-18T15:41:55.772"/>
    <p1510:client id="{3696D207-0FD9-8F25-A76C-749AC5C895E4}" v="7" dt="2025-02-18T15:59:43.950"/>
    <p1510:client id="{64C5107B-5D22-A5F8-AEC7-C72A2F74A347}" v="109" dt="2025-02-18T15:12:58.516"/>
    <p1510:client id="{C8A0C0EE-2FC0-301D-25AD-DE58417C1900}" v="160" dt="2025-02-18T14:06:04.890"/>
    <p1510:client id="{ECE69417-BC1E-40AD-A534-8740FD6F531F}" v="2" dt="2025-02-18T12:34:41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a P" userId="ba3c13e9-ce31-4e98-8655-9daa7e0bceff" providerId="ADAL" clId="{ECE69417-BC1E-40AD-A534-8740FD6F531F}"/>
    <pc:docChg chg="modSld">
      <pc:chgData name="Pradeepa P" userId="ba3c13e9-ce31-4e98-8655-9daa7e0bceff" providerId="ADAL" clId="{ECE69417-BC1E-40AD-A534-8740FD6F531F}" dt="2025-02-18T12:35:52.525" v="23" actId="20577"/>
      <pc:docMkLst>
        <pc:docMk/>
      </pc:docMkLst>
      <pc:sldChg chg="modSp mod">
        <pc:chgData name="Pradeepa P" userId="ba3c13e9-ce31-4e98-8655-9daa7e0bceff" providerId="ADAL" clId="{ECE69417-BC1E-40AD-A534-8740FD6F531F}" dt="2025-02-18T12:32:41.091" v="0" actId="14100"/>
        <pc:sldMkLst>
          <pc:docMk/>
          <pc:sldMk cId="3250527821" sldId="499"/>
        </pc:sldMkLst>
        <pc:spChg chg="mod">
          <ac:chgData name="Pradeepa P" userId="ba3c13e9-ce31-4e98-8655-9daa7e0bceff" providerId="ADAL" clId="{ECE69417-BC1E-40AD-A534-8740FD6F531F}" dt="2025-02-18T12:32:41.091" v="0" actId="14100"/>
          <ac:spMkLst>
            <pc:docMk/>
            <pc:sldMk cId="3250527821" sldId="499"/>
            <ac:spMk id="7" creationId="{E9BF3232-B9BC-4886-8893-52E1AAE82E7B}"/>
          </ac:spMkLst>
        </pc:spChg>
      </pc:sldChg>
      <pc:sldChg chg="modSp mod">
        <pc:chgData name="Pradeepa P" userId="ba3c13e9-ce31-4e98-8655-9daa7e0bceff" providerId="ADAL" clId="{ECE69417-BC1E-40AD-A534-8740FD6F531F}" dt="2025-02-18T12:35:52.525" v="23" actId="20577"/>
        <pc:sldMkLst>
          <pc:docMk/>
          <pc:sldMk cId="1434792820" sldId="500"/>
        </pc:sldMkLst>
        <pc:graphicFrameChg chg="mod modGraphic">
          <ac:chgData name="Pradeepa P" userId="ba3c13e9-ce31-4e98-8655-9daa7e0bceff" providerId="ADAL" clId="{ECE69417-BC1E-40AD-A534-8740FD6F531F}" dt="2025-02-18T12:35:52.525" v="23" actId="20577"/>
          <ac:graphicFrameMkLst>
            <pc:docMk/>
            <pc:sldMk cId="1434792820" sldId="500"/>
            <ac:graphicFrameMk id="4" creationId="{324ECB8A-2355-A615-1D02-70A06437A01A}"/>
          </ac:graphicFrameMkLst>
        </pc:graphicFrameChg>
      </pc:sldChg>
    </pc:docChg>
  </pc:docChgLst>
  <pc:docChgLst>
    <pc:chgData name="Pradeepa P" userId="S::pparameshvaran@tonikbank.com::ba3c13e9-ce31-4e98-8655-9daa7e0bceff" providerId="AD" clId="Web-{64C5107B-5D22-A5F8-AEC7-C72A2F74A347}"/>
    <pc:docChg chg="modSld">
      <pc:chgData name="Pradeepa P" userId="S::pparameshvaran@tonikbank.com::ba3c13e9-ce31-4e98-8655-9daa7e0bceff" providerId="AD" clId="Web-{64C5107B-5D22-A5F8-AEC7-C72A2F74A347}" dt="2025-02-18T15:12:58.516" v="67" actId="14100"/>
      <pc:docMkLst>
        <pc:docMk/>
      </pc:docMkLst>
      <pc:sldChg chg="modSp">
        <pc:chgData name="Pradeepa P" userId="S::pparameshvaran@tonikbank.com::ba3c13e9-ce31-4e98-8655-9daa7e0bceff" providerId="AD" clId="Web-{64C5107B-5D22-A5F8-AEC7-C72A2F74A347}" dt="2025-02-18T15:12:58.516" v="67" actId="14100"/>
        <pc:sldMkLst>
          <pc:docMk/>
          <pc:sldMk cId="1434792820" sldId="500"/>
        </pc:sldMkLst>
        <pc:graphicFrameChg chg="mod modGraphic">
          <ac:chgData name="Pradeepa P" userId="S::pparameshvaran@tonikbank.com::ba3c13e9-ce31-4e98-8655-9daa7e0bceff" providerId="AD" clId="Web-{64C5107B-5D22-A5F8-AEC7-C72A2F74A347}" dt="2025-02-18T15:12:51.672" v="66"/>
          <ac:graphicFrameMkLst>
            <pc:docMk/>
            <pc:sldMk cId="1434792820" sldId="500"/>
            <ac:graphicFrameMk id="4" creationId="{324ECB8A-2355-A615-1D02-70A06437A01A}"/>
          </ac:graphicFrameMkLst>
        </pc:graphicFrameChg>
        <pc:picChg chg="mod">
          <ac:chgData name="Pradeepa P" userId="S::pparameshvaran@tonikbank.com::ba3c13e9-ce31-4e98-8655-9daa7e0bceff" providerId="AD" clId="Web-{64C5107B-5D22-A5F8-AEC7-C72A2F74A347}" dt="2025-02-18T15:12:58.516" v="67" actId="14100"/>
          <ac:picMkLst>
            <pc:docMk/>
            <pc:sldMk cId="1434792820" sldId="500"/>
            <ac:picMk id="6" creationId="{B75FF50A-CDE0-2C51-E57A-F428C2235F09}"/>
          </ac:picMkLst>
        </pc:picChg>
      </pc:sldChg>
    </pc:docChg>
  </pc:docChgLst>
  <pc:docChgLst>
    <pc:chgData name="Pradeepa P" userId="S::pparameshvaran@tonikbank.com::ba3c13e9-ce31-4e98-8655-9daa7e0bceff" providerId="AD" clId="Web-{C8A0C0EE-2FC0-301D-25AD-DE58417C1900}"/>
    <pc:docChg chg="modSld">
      <pc:chgData name="Pradeepa P" userId="S::pparameshvaran@tonikbank.com::ba3c13e9-ce31-4e98-8655-9daa7e0bceff" providerId="AD" clId="Web-{C8A0C0EE-2FC0-301D-25AD-DE58417C1900}" dt="2025-02-18T14:06:03.687" v="146"/>
      <pc:docMkLst>
        <pc:docMk/>
      </pc:docMkLst>
      <pc:sldChg chg="addSp delSp modSp">
        <pc:chgData name="Pradeepa P" userId="S::pparameshvaran@tonikbank.com::ba3c13e9-ce31-4e98-8655-9daa7e0bceff" providerId="AD" clId="Web-{C8A0C0EE-2FC0-301D-25AD-DE58417C1900}" dt="2025-02-18T14:06:03.687" v="146"/>
        <pc:sldMkLst>
          <pc:docMk/>
          <pc:sldMk cId="1434792820" sldId="500"/>
        </pc:sldMkLst>
        <pc:spChg chg="del">
          <ac:chgData name="Pradeepa P" userId="S::pparameshvaran@tonikbank.com::ba3c13e9-ce31-4e98-8655-9daa7e0bceff" providerId="AD" clId="Web-{C8A0C0EE-2FC0-301D-25AD-DE58417C1900}" dt="2025-02-18T14:03:15.368" v="14"/>
          <ac:spMkLst>
            <pc:docMk/>
            <pc:sldMk cId="1434792820" sldId="500"/>
            <ac:spMk id="3" creationId="{76FA1AF6-A6AB-A9CA-092C-86E33377C4B8}"/>
          </ac:spMkLst>
        </pc:spChg>
        <pc:graphicFrameChg chg="mod modGraphic">
          <ac:chgData name="Pradeepa P" userId="S::pparameshvaran@tonikbank.com::ba3c13e9-ce31-4e98-8655-9daa7e0bceff" providerId="AD" clId="Web-{C8A0C0EE-2FC0-301D-25AD-DE58417C1900}" dt="2025-02-18T14:06:03.687" v="146"/>
          <ac:graphicFrameMkLst>
            <pc:docMk/>
            <pc:sldMk cId="1434792820" sldId="500"/>
            <ac:graphicFrameMk id="4" creationId="{324ECB8A-2355-A615-1D02-70A06437A01A}"/>
          </ac:graphicFrameMkLst>
        </pc:graphicFrameChg>
        <pc:picChg chg="add mod">
          <ac:chgData name="Pradeepa P" userId="S::pparameshvaran@tonikbank.com::ba3c13e9-ce31-4e98-8655-9daa7e0bceff" providerId="AD" clId="Web-{C8A0C0EE-2FC0-301D-25AD-DE58417C1900}" dt="2025-02-18T14:05:35.326" v="128" actId="1076"/>
          <ac:picMkLst>
            <pc:docMk/>
            <pc:sldMk cId="1434792820" sldId="500"/>
            <ac:picMk id="6" creationId="{B75FF50A-CDE0-2C51-E57A-F428C2235F09}"/>
          </ac:picMkLst>
        </pc:picChg>
        <pc:picChg chg="del">
          <ac:chgData name="Pradeepa P" userId="S::pparameshvaran@tonikbank.com::ba3c13e9-ce31-4e98-8655-9daa7e0bceff" providerId="AD" clId="Web-{C8A0C0EE-2FC0-301D-25AD-DE58417C1900}" dt="2025-02-18T14:05:28.920" v="125"/>
          <ac:picMkLst>
            <pc:docMk/>
            <pc:sldMk cId="1434792820" sldId="500"/>
            <ac:picMk id="14" creationId="{FCC49E23-AE89-34E4-2E4C-40DE26C31C67}"/>
          </ac:picMkLst>
        </pc:picChg>
      </pc:sldChg>
    </pc:docChg>
  </pc:docChgLst>
  <pc:docChgLst>
    <pc:chgData name="Biswa" userId="S::bbanik@tonikbank.com::26f52a98-3216-49f8-95c0-92c9bbdc30ba" providerId="AD" clId="Web-{1AE5036B-AD5B-B364-8FEA-2E3576CE9153}"/>
    <pc:docChg chg="modSld">
      <pc:chgData name="Biswa" userId="S::bbanik@tonikbank.com::26f52a98-3216-49f8-95c0-92c9bbdc30ba" providerId="AD" clId="Web-{1AE5036B-AD5B-B364-8FEA-2E3576CE9153}" dt="2025-02-18T15:41:55.772" v="453" actId="1076"/>
      <pc:docMkLst>
        <pc:docMk/>
      </pc:docMkLst>
      <pc:sldChg chg="modSp">
        <pc:chgData name="Biswa" userId="S::bbanik@tonikbank.com::26f52a98-3216-49f8-95c0-92c9bbdc30ba" providerId="AD" clId="Web-{1AE5036B-AD5B-B364-8FEA-2E3576CE9153}" dt="2025-02-18T15:31:43.821" v="450" actId="20577"/>
        <pc:sldMkLst>
          <pc:docMk/>
          <pc:sldMk cId="3250527821" sldId="499"/>
        </pc:sldMkLst>
        <pc:spChg chg="mod">
          <ac:chgData name="Biswa" userId="S::bbanik@tonikbank.com::26f52a98-3216-49f8-95c0-92c9bbdc30ba" providerId="AD" clId="Web-{1AE5036B-AD5B-B364-8FEA-2E3576CE9153}" dt="2025-02-18T15:31:43.821" v="450" actId="20577"/>
          <ac:spMkLst>
            <pc:docMk/>
            <pc:sldMk cId="3250527821" sldId="499"/>
            <ac:spMk id="7" creationId="{E9BF3232-B9BC-4886-8893-52E1AAE82E7B}"/>
          </ac:spMkLst>
        </pc:spChg>
      </pc:sldChg>
      <pc:sldChg chg="addSp modSp">
        <pc:chgData name="Biswa" userId="S::bbanik@tonikbank.com::26f52a98-3216-49f8-95c0-92c9bbdc30ba" providerId="AD" clId="Web-{1AE5036B-AD5B-B364-8FEA-2E3576CE9153}" dt="2025-02-18T15:41:55.772" v="453" actId="1076"/>
        <pc:sldMkLst>
          <pc:docMk/>
          <pc:sldMk cId="1434792820" sldId="500"/>
        </pc:sldMkLst>
        <pc:spChg chg="mod">
          <ac:chgData name="Biswa" userId="S::bbanik@tonikbank.com::26f52a98-3216-49f8-95c0-92c9bbdc30ba" providerId="AD" clId="Web-{1AE5036B-AD5B-B364-8FEA-2E3576CE9153}" dt="2025-02-18T15:31:29.914" v="443" actId="1076"/>
          <ac:spMkLst>
            <pc:docMk/>
            <pc:sldMk cId="1434792820" sldId="500"/>
            <ac:spMk id="2" creationId="{C94B3043-C4A8-3B7E-A8CA-D0BEF6452353}"/>
          </ac:spMkLst>
        </pc:spChg>
        <pc:spChg chg="add mod">
          <ac:chgData name="Biswa" userId="S::bbanik@tonikbank.com::26f52a98-3216-49f8-95c0-92c9bbdc30ba" providerId="AD" clId="Web-{1AE5036B-AD5B-B364-8FEA-2E3576CE9153}" dt="2025-02-18T15:41:55.772" v="453" actId="1076"/>
          <ac:spMkLst>
            <pc:docMk/>
            <pc:sldMk cId="1434792820" sldId="500"/>
            <ac:spMk id="3" creationId="{8162C527-60E3-278F-CD52-016CD45CCBC0}"/>
          </ac:spMkLst>
        </pc:spChg>
        <pc:spChg chg="add mod">
          <ac:chgData name="Biswa" userId="S::bbanik@tonikbank.com::26f52a98-3216-49f8-95c0-92c9bbdc30ba" providerId="AD" clId="Web-{1AE5036B-AD5B-B364-8FEA-2E3576CE9153}" dt="2025-02-18T15:31:19.773" v="442" actId="1076"/>
          <ac:spMkLst>
            <pc:docMk/>
            <pc:sldMk cId="1434792820" sldId="500"/>
            <ac:spMk id="7" creationId="{BFF21455-18CA-97C3-2EE2-10F33600602B}"/>
          </ac:spMkLst>
        </pc:spChg>
        <pc:graphicFrameChg chg="mod modGraphic">
          <ac:chgData name="Biswa" userId="S::bbanik@tonikbank.com::26f52a98-3216-49f8-95c0-92c9bbdc30ba" providerId="AD" clId="Web-{1AE5036B-AD5B-B364-8FEA-2E3576CE9153}" dt="2025-02-18T15:30:23.569" v="434" actId="1076"/>
          <ac:graphicFrameMkLst>
            <pc:docMk/>
            <pc:sldMk cId="1434792820" sldId="500"/>
            <ac:graphicFrameMk id="4" creationId="{324ECB8A-2355-A615-1D02-70A06437A01A}"/>
          </ac:graphicFrameMkLst>
        </pc:graphicFrameChg>
        <pc:picChg chg="mod">
          <ac:chgData name="Biswa" userId="S::bbanik@tonikbank.com::26f52a98-3216-49f8-95c0-92c9bbdc30ba" providerId="AD" clId="Web-{1AE5036B-AD5B-B364-8FEA-2E3576CE9153}" dt="2025-02-18T15:30:53.788" v="440" actId="14100"/>
          <ac:picMkLst>
            <pc:docMk/>
            <pc:sldMk cId="1434792820" sldId="500"/>
            <ac:picMk id="6" creationId="{B75FF50A-CDE0-2C51-E57A-F428C2235F09}"/>
          </ac:picMkLst>
        </pc:picChg>
      </pc:sldChg>
    </pc:docChg>
  </pc:docChgLst>
  <pc:docChgLst>
    <pc:chgData name="Pradeepa P" userId="S::pparameshvaran@tonikbank.com::ba3c13e9-ce31-4e98-8655-9daa7e0bceff" providerId="AD" clId="Web-{3696D207-0FD9-8F25-A76C-749AC5C895E4}"/>
    <pc:docChg chg="modSld">
      <pc:chgData name="Pradeepa P" userId="S::pparameshvaran@tonikbank.com::ba3c13e9-ce31-4e98-8655-9daa7e0bceff" providerId="AD" clId="Web-{3696D207-0FD9-8F25-A76C-749AC5C895E4}" dt="2025-02-18T15:59:43.950" v="5" actId="14100"/>
      <pc:docMkLst>
        <pc:docMk/>
      </pc:docMkLst>
      <pc:sldChg chg="addSp delSp modSp">
        <pc:chgData name="Pradeepa P" userId="S::pparameshvaran@tonikbank.com::ba3c13e9-ce31-4e98-8655-9daa7e0bceff" providerId="AD" clId="Web-{3696D207-0FD9-8F25-A76C-749AC5C895E4}" dt="2025-02-18T15:59:43.950" v="5" actId="14100"/>
        <pc:sldMkLst>
          <pc:docMk/>
          <pc:sldMk cId="1434792820" sldId="500"/>
        </pc:sldMkLst>
        <pc:picChg chg="del">
          <ac:chgData name="Pradeepa P" userId="S::pparameshvaran@tonikbank.com::ba3c13e9-ce31-4e98-8655-9daa7e0bceff" providerId="AD" clId="Web-{3696D207-0FD9-8F25-A76C-749AC5C895E4}" dt="2025-02-18T15:59:30.059" v="0"/>
          <ac:picMkLst>
            <pc:docMk/>
            <pc:sldMk cId="1434792820" sldId="500"/>
            <ac:picMk id="6" creationId="{B75FF50A-CDE0-2C51-E57A-F428C2235F09}"/>
          </ac:picMkLst>
        </pc:picChg>
        <pc:picChg chg="add mod">
          <ac:chgData name="Pradeepa P" userId="S::pparameshvaran@tonikbank.com::ba3c13e9-ce31-4e98-8655-9daa7e0bceff" providerId="AD" clId="Web-{3696D207-0FD9-8F25-A76C-749AC5C895E4}" dt="2025-02-18T15:59:43.950" v="5" actId="14100"/>
          <ac:picMkLst>
            <pc:docMk/>
            <pc:sldMk cId="1434792820" sldId="500"/>
            <ac:picMk id="8" creationId="{ADA9A9B5-0BC9-E713-4E32-D6F200B87D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D8E7-4C82-410C-DB33-4B33A56B7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87E67-7D9F-C7AA-F52A-8125196E6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AC69C-519C-06CF-69E4-C954CF8B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03D6-248D-39F1-1992-C00A74A1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9A80-0649-EF5F-05AC-DB2741B7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BFDE-6B53-8E64-50EA-5214579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74D9-105E-BD68-5D0C-6274AEA8F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8066-6C71-0762-E1F9-A8AD73D2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0E7D-E134-C291-B92C-FFAE3C4E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ADBF-BDCE-1DEB-9231-4243324A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6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C7AA0-5138-EBF3-F8A2-6BE8E7D05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F70B-9F56-90E9-0B32-72D170C66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80DB-FA3B-F196-A8AE-6D657F20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45DF-A004-7A4A-14EE-A8DCED3C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7952-2A14-A334-F560-BDAF6468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73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19153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9C5D-C35E-52C8-6051-6D606CF3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8C52-1212-C306-8B1A-5682B1A6D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8210-455A-03B9-03FB-3B6B9B95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FB81F-008E-10A7-0D84-6B2ACAEE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4CC9-9689-2799-6E21-04BA3C8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1A0C-D8AD-5586-57FD-28653D4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9CDBF-153F-5086-517C-C5A85E4A2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C8FA-6982-5AA6-3CB2-BBB500AB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3E14-00BC-6F35-703F-D3AF8FAA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9155-BB77-DA12-2ABB-AEC4C4BC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6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00A5-5BF0-C5B0-2025-13347D30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DFBDC-00D8-DFBC-EF51-8A60BDAAF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750-CFAF-47F0-A214-22DC3C711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9E1D7-AED0-747B-5163-2F8DBD35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891CA-15DB-D70B-90F3-FCCF19C3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85CFA-7144-5ECD-7A70-63B8669C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0E91-85E8-6CD9-2E95-04AE9022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453CE-BF54-A242-7C5A-4661C242D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E508-1F43-E1AD-F157-9105146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3F6A7-9BC2-AC47-6380-D5CDEE0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ACCC3-70EE-E37D-0E6F-E8555A4A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70221-6DA9-BE6A-2836-0FBF469D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BD77C-1116-8149-F148-D9BEEB3B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11E80-E967-9810-4355-8C5FF117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D6B6-0DD8-F734-B50F-9C278D86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B0000-595F-33D4-6E1E-4C746345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51BFB-F495-851F-A088-64D490CD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622A9-A691-D737-4207-95DA862F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6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D20F8-CDF5-FDD7-7C19-9C4127F4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3C85C-ACCB-38D9-8998-57171F29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B21F2-F159-4B23-0517-D1E46157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4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D04B-AFF0-2FA5-67DD-BD454EA2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490B-BCF2-65C6-E8CE-F648CC674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33CA3-22D2-A771-F553-361E1BF46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6D89A-3D17-9E56-B21D-5BBBC90C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B7744-7CBD-9178-1D04-12F1792F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0DB55-AC1C-65E4-1944-CE8CC29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0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2860-F897-E1B2-260D-65EED536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6EF9B-9C9E-A03C-FEC0-6CE6D39D6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120D2-3508-8CB6-6353-01A49F6A2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922A-84DF-83A2-D865-04F3482B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AEB31-C16A-91F7-AC8F-91BCBEE4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25215-CAA6-E7E6-E2FA-AC327046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71BBF-AEBF-DC51-DD32-B6B5283B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A8B4-0577-D1D3-FA34-C336AA689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6746-9C43-643B-14E6-3AB9F6777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6CB87-47E2-4844-97BD-B6D86AEF1A1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ED90-C547-70CD-00E3-DE5159491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496E-621C-A7D7-541A-AA44D3E32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D408B-DB4E-4897-BECF-C637F57EA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6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981" y="3946650"/>
            <a:ext cx="6621260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Cash Loan Gamma Stacking Models Performance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February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2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ECB8A-2355-A615-1D02-70A06437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3240"/>
              </p:ext>
            </p:extLst>
          </p:nvPr>
        </p:nvGraphicFramePr>
        <p:xfrm>
          <a:off x="1198358" y="801076"/>
          <a:ext cx="10908715" cy="2988741"/>
        </p:xfrm>
        <a:graphic>
          <a:graphicData uri="http://schemas.openxmlformats.org/drawingml/2006/table">
            <a:tbl>
              <a:tblPr/>
              <a:tblGrid>
                <a:gridCol w="2920194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99783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877763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40240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238597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5220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229676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  <a:gridCol w="1252209">
                  <a:extLst>
                    <a:ext uri="{9D8B030D-6E8A-4147-A177-3AD203B41FA5}">
                      <a16:colId xmlns:a16="http://schemas.microsoft.com/office/drawing/2014/main" val="1591105568"/>
                    </a:ext>
                  </a:extLst>
                </a:gridCol>
              </a:tblGrid>
              <a:tr h="757861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stacking – Android (</a:t>
                      </a: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Catboost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)</a:t>
                      </a:r>
                      <a:endParaRPr lang="en-IN" sz="14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01/10/2024- 31/10/2024</a:t>
                      </a:r>
                      <a:endParaRPr lang="en-US" sz="20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01/11/2024- 30/11/2024</a:t>
                      </a:r>
                      <a:endParaRPr lang="en-US"/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22008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Nov Gini</a:t>
                      </a: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22008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4884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  Current 15 feat Model                   (</a:t>
                      </a:r>
                      <a:r>
                        <a:rPr lang="en-US" sz="1400" b="0" i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0.2667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0.1187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0.1976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0.2203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0.1434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0.2030</a:t>
                      </a:r>
                      <a:endParaRPr lang="en-US" sz="1400"/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42424"/>
                          </a:solidFill>
                        </a:rPr>
                        <a:t>0.1859</a:t>
                      </a:r>
                      <a:endParaRPr lang="en-US" sz="1400"/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40159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0.5193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0.5036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0.4136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0.3814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0.3954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0.3447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1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0.3225</a:t>
                      </a:r>
                      <a:endParaRPr lang="en-US" sz="1400" b="1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401594"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0.4435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0.5506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0.4949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0.3194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0.3487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0.3236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0.2941</a:t>
                      </a:r>
                      <a:endParaRPr lang="en-US" sz="1400"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89380"/>
                  </a:ext>
                </a:extLst>
              </a:tr>
              <a:tr h="303145"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+Credo</a:t>
                      </a: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0.5475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IN" sz="1400" b="0" i="0" u="none" strike="noStrike" noProof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0.5639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endParaRPr lang="en-IN" sz="1400" b="0" i="0" u="none" strike="noStrike" noProof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0.4842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0.3960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0.4123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0.3671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noProof="0">
                          <a:solidFill>
                            <a:schemeClr val="tx1"/>
                          </a:solidFill>
                          <a:latin typeface="Aptos"/>
                        </a:rPr>
                        <a:t>0.3232</a:t>
                      </a:r>
                      <a:endParaRPr lang="en-US" sz="140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>
                    <a:lnL w="7334">
                      <a:solidFill>
                        <a:srgbClr val="FFFFFF"/>
                      </a:solidFill>
                    </a:lnL>
                    <a:lnR w="7334">
                      <a:solidFill>
                        <a:srgbClr val="FFFFFF"/>
                      </a:solidFill>
                    </a:lnR>
                    <a:lnT w="7334">
                      <a:solidFill>
                        <a:srgbClr val="FFFFFF"/>
                      </a:solidFill>
                    </a:lnT>
                    <a:lnB w="7334">
                      <a:solidFill>
                        <a:srgbClr val="FFFFFF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74691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D6A94E-F0AF-8E29-039F-38C47678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" y="-210114"/>
            <a:ext cx="17125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B3043-C4A8-3B7E-A8CA-D0BEF6452353}"/>
              </a:ext>
            </a:extLst>
          </p:cNvPr>
          <p:cNvSpPr txBox="1"/>
          <p:nvPr/>
        </p:nvSpPr>
        <p:spPr>
          <a:xfrm>
            <a:off x="557082" y="204608"/>
            <a:ext cx="121936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For Android Users: </a:t>
            </a:r>
            <a:r>
              <a:rPr lang="en-GB" sz="2400" b="1" err="1">
                <a:solidFill>
                  <a:srgbClr val="7030A0"/>
                </a:solidFill>
              </a:rPr>
              <a:t>CatBoost</a:t>
            </a:r>
            <a:r>
              <a:rPr lang="en-GB" sz="2400" b="1">
                <a:solidFill>
                  <a:srgbClr val="7030A0"/>
                </a:solidFill>
              </a:rPr>
              <a:t> Stacking  (FPD30)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2C527-60E3-278F-CD52-016CD45CCBC0}"/>
              </a:ext>
            </a:extLst>
          </p:cNvPr>
          <p:cNvSpPr txBox="1"/>
          <p:nvPr/>
        </p:nvSpPr>
        <p:spPr>
          <a:xfrm>
            <a:off x="1860" y="2546512"/>
            <a:ext cx="1242086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00" b="1">
                <a:solidFill>
                  <a:srgbClr val="FF0000"/>
                </a:solidFill>
              </a:rPr>
              <a:t>Gamma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21455-18CA-97C3-2EE2-10F33600602B}"/>
              </a:ext>
            </a:extLst>
          </p:cNvPr>
          <p:cNvSpPr txBox="1"/>
          <p:nvPr/>
        </p:nvSpPr>
        <p:spPr>
          <a:xfrm>
            <a:off x="366578" y="3946769"/>
            <a:ext cx="467434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>
                <a:solidFill>
                  <a:srgbClr val="7030A0"/>
                </a:solidFill>
              </a:rPr>
              <a:t>(Demo + Apps) outperforms clearly  (Demo + Credo). </a:t>
            </a:r>
            <a:br>
              <a:rPr lang="en-GB" sz="1400" b="1">
                <a:solidFill>
                  <a:srgbClr val="7030A0"/>
                </a:solidFill>
              </a:rPr>
            </a:br>
            <a:endParaRPr lang="en-GB" sz="1400" b="1">
              <a:solidFill>
                <a:srgbClr val="7030A0"/>
              </a:solidFill>
            </a:endParaRPr>
          </a:p>
          <a:p>
            <a:r>
              <a:rPr lang="en-GB" sz="1400" b="1">
                <a:solidFill>
                  <a:srgbClr val="7030A0"/>
                </a:solidFill>
              </a:rPr>
              <a:t>Adding Credo Score to (Demo + Apps) combination only improves the OOT Test Gini by 1-2 percentage points but makes the stack less stable.</a:t>
            </a:r>
          </a:p>
          <a:p>
            <a:endParaRPr lang="en-GB" sz="1400" b="1">
              <a:solidFill>
                <a:srgbClr val="7030A0"/>
              </a:solidFill>
            </a:endParaRPr>
          </a:p>
          <a:p>
            <a:r>
              <a:rPr lang="en-GB" sz="1400" b="1">
                <a:solidFill>
                  <a:srgbClr val="7030A0"/>
                </a:solidFill>
              </a:rPr>
              <a:t>Hence, this re-confirms our previous analysis that Demo + Apps score can provide good enough predictiveness for Risk Based ACL Segmentation and initial Limit Setting purpose</a:t>
            </a:r>
          </a:p>
        </p:txBody>
      </p:sp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DA9A9B5-0BC9-E713-4E32-D6F200B8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069" y="3943717"/>
            <a:ext cx="3323493" cy="269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8" ma:contentTypeDescription="Create a new document." ma:contentTypeScope="" ma:versionID="807146025316f81f2bdfed7429c88d4d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698941b7e4e1f80cb816238a9e2fee3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9973A-6662-483C-949B-E11B0D620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0D2A99-B6FE-4E53-B867-B6E49AC02AE5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D153F9-F1E8-4D9B-A5F0-38A17435F5AD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Cash Loan Gamma Stacking Models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</cp:revision>
  <dcterms:created xsi:type="dcterms:W3CDTF">2025-02-06T04:32:28Z</dcterms:created>
  <dcterms:modified xsi:type="dcterms:W3CDTF">2025-02-18T16:00:22Z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