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4"/>
  </p:notesMasterIdLst>
  <p:sldIdLst>
    <p:sldId id="498" r:id="rId2"/>
    <p:sldId id="674" r:id="rId3"/>
    <p:sldId id="670" r:id="rId4"/>
    <p:sldId id="694" r:id="rId5"/>
    <p:sldId id="693" r:id="rId6"/>
    <p:sldId id="701" r:id="rId7"/>
    <p:sldId id="695" r:id="rId8"/>
    <p:sldId id="657" r:id="rId9"/>
    <p:sldId id="702" r:id="rId10"/>
    <p:sldId id="703" r:id="rId11"/>
    <p:sldId id="704" r:id="rId12"/>
    <p:sldId id="705" r:id="rId13"/>
    <p:sldId id="706" r:id="rId14"/>
    <p:sldId id="707" r:id="rId15"/>
    <p:sldId id="711" r:id="rId16"/>
    <p:sldId id="712" r:id="rId17"/>
    <p:sldId id="713" r:id="rId18"/>
    <p:sldId id="708" r:id="rId19"/>
    <p:sldId id="709" r:id="rId20"/>
    <p:sldId id="710" r:id="rId21"/>
    <p:sldId id="714" r:id="rId22"/>
    <p:sldId id="715" r:id="rId23"/>
    <p:sldId id="716" r:id="rId24"/>
    <p:sldId id="717" r:id="rId25"/>
    <p:sldId id="718" r:id="rId26"/>
    <p:sldId id="719" r:id="rId27"/>
    <p:sldId id="720" r:id="rId28"/>
    <p:sldId id="721" r:id="rId29"/>
    <p:sldId id="722" r:id="rId30"/>
    <p:sldId id="723" r:id="rId31"/>
    <p:sldId id="724" r:id="rId32"/>
    <p:sldId id="725" r:id="rId3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2FFBD"/>
    <a:srgbClr val="FFFFFF"/>
    <a:srgbClr val="785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178B95-E23A-40AA-83EB-EE616B50043B}" v="166" dt="2025-08-13T08:06:34.826"/>
    <p1510:client id="{8302E280-96E2-EB17-59CA-3643BA9865F7}" v="6" dt="2025-08-15T03:33:23.304"/>
    <p1510:client id="{EF0B5C3E-2583-BE00-5D20-E63136028187}" v="3" dt="2025-08-15T07:12:56.8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52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eh Sosnytskyi" userId="S::ososnytskyi@tonikbank.com::c403997d-a6fc-4ec3-a7c2-ae102e1b4cf2" providerId="AD" clId="Web-{51C17A7D-568C-96D7-E4AD-DE6B50467642}"/>
    <pc:docChg chg="addSld modSld">
      <pc:chgData name="Oleh Sosnytskyi" userId="S::ososnytskyi@tonikbank.com::c403997d-a6fc-4ec3-a7c2-ae102e1b4cf2" providerId="AD" clId="Web-{51C17A7D-568C-96D7-E4AD-DE6B50467642}" dt="2025-08-13T04:18:22.061" v="67" actId="1076"/>
      <pc:docMkLst>
        <pc:docMk/>
      </pc:docMkLst>
      <pc:sldChg chg="addSp modSp new">
        <pc:chgData name="Oleh Sosnytskyi" userId="S::ososnytskyi@tonikbank.com::c403997d-a6fc-4ec3-a7c2-ae102e1b4cf2" providerId="AD" clId="Web-{51C17A7D-568C-96D7-E4AD-DE6B50467642}" dt="2025-08-13T04:15:12.789" v="48" actId="20577"/>
        <pc:sldMkLst>
          <pc:docMk/>
          <pc:sldMk cId="2872491285" sldId="702"/>
        </pc:sldMkLst>
        <pc:spChg chg="add mod">
          <ac:chgData name="Oleh Sosnytskyi" userId="S::ososnytskyi@tonikbank.com::c403997d-a6fc-4ec3-a7c2-ae102e1b4cf2" providerId="AD" clId="Web-{51C17A7D-568C-96D7-E4AD-DE6B50467642}" dt="2025-08-13T04:15:12.789" v="48" actId="20577"/>
          <ac:spMkLst>
            <pc:docMk/>
            <pc:sldMk cId="2872491285" sldId="702"/>
            <ac:spMk id="3" creationId="{030B006A-66B2-86DA-5AE0-793EA5AE5322}"/>
          </ac:spMkLst>
        </pc:spChg>
        <pc:picChg chg="add mod">
          <ac:chgData name="Oleh Sosnytskyi" userId="S::ososnytskyi@tonikbank.com::c403997d-a6fc-4ec3-a7c2-ae102e1b4cf2" providerId="AD" clId="Web-{51C17A7D-568C-96D7-E4AD-DE6B50467642}" dt="2025-08-13T04:13:24.722" v="34" actId="1076"/>
          <ac:picMkLst>
            <pc:docMk/>
            <pc:sldMk cId="2872491285" sldId="702"/>
            <ac:picMk id="4" creationId="{D5ECA19E-34DD-AE47-31C5-6B8951A4030C}"/>
          </ac:picMkLst>
        </pc:picChg>
        <pc:picChg chg="add mod">
          <ac:chgData name="Oleh Sosnytskyi" userId="S::ososnytskyi@tonikbank.com::c403997d-a6fc-4ec3-a7c2-ae102e1b4cf2" providerId="AD" clId="Web-{51C17A7D-568C-96D7-E4AD-DE6B50467642}" dt="2025-08-13T04:13:59.192" v="37" actId="1076"/>
          <ac:picMkLst>
            <pc:docMk/>
            <pc:sldMk cId="2872491285" sldId="702"/>
            <ac:picMk id="5" creationId="{9293931D-F154-13A3-0955-73D04E6AD306}"/>
          </ac:picMkLst>
        </pc:picChg>
      </pc:sldChg>
      <pc:sldChg chg="addSp delSp modSp new">
        <pc:chgData name="Oleh Sosnytskyi" userId="S::ososnytskyi@tonikbank.com::c403997d-a6fc-4ec3-a7c2-ae102e1b4cf2" providerId="AD" clId="Web-{51C17A7D-568C-96D7-E4AD-DE6B50467642}" dt="2025-08-13T04:18:22.061" v="67" actId="1076"/>
        <pc:sldMkLst>
          <pc:docMk/>
          <pc:sldMk cId="1879841415" sldId="703"/>
        </pc:sldMkLst>
        <pc:spChg chg="add mod">
          <ac:chgData name="Oleh Sosnytskyi" userId="S::ososnytskyi@tonikbank.com::c403997d-a6fc-4ec3-a7c2-ae102e1b4cf2" providerId="AD" clId="Web-{51C17A7D-568C-96D7-E4AD-DE6B50467642}" dt="2025-08-13T04:15:40.618" v="55" actId="20577"/>
          <ac:spMkLst>
            <pc:docMk/>
            <pc:sldMk cId="1879841415" sldId="703"/>
            <ac:spMk id="3" creationId="{56C6125D-B950-930E-E240-5CDB72525A3E}"/>
          </ac:spMkLst>
        </pc:spChg>
      </pc:sldChg>
    </pc:docChg>
  </pc:docChgLst>
  <pc:docChgLst>
    <pc:chgData name="Oleh Sosnytskyi" userId="c403997d-a6fc-4ec3-a7c2-ae102e1b4cf2" providerId="ADAL" clId="{177E425B-7495-405F-B544-DC5E72F0A819}"/>
    <pc:docChg chg="undo redo custSel addSld delSld modSld sldOrd">
      <pc:chgData name="Oleh Sosnytskyi" userId="c403997d-a6fc-4ec3-a7c2-ae102e1b4cf2" providerId="ADAL" clId="{177E425B-7495-405F-B544-DC5E72F0A819}" dt="2025-02-06T12:35:50.553" v="8453" actId="20577"/>
      <pc:docMkLst>
        <pc:docMk/>
      </pc:docMkLst>
      <pc:sldChg chg="addSp delSp modSp mod ord">
        <pc:chgData name="Oleh Sosnytskyi" userId="c403997d-a6fc-4ec3-a7c2-ae102e1b4cf2" providerId="ADAL" clId="{177E425B-7495-405F-B544-DC5E72F0A819}" dt="2025-02-03T18:01:59.561" v="4093" actId="20577"/>
        <pc:sldMkLst>
          <pc:docMk/>
          <pc:sldMk cId="109857222" sldId="256"/>
        </pc:sldMkLst>
      </pc:sldChg>
      <pc:sldChg chg="addSp delSp modSp add mod ord">
        <pc:chgData name="Oleh Sosnytskyi" userId="c403997d-a6fc-4ec3-a7c2-ae102e1b4cf2" providerId="ADAL" clId="{177E425B-7495-405F-B544-DC5E72F0A819}" dt="2025-02-05T18:15:05.191" v="5929" actId="20577"/>
        <pc:sldMkLst>
          <pc:docMk/>
          <pc:sldMk cId="2102899898" sldId="257"/>
        </pc:sldMkLst>
      </pc:sldChg>
      <pc:sldChg chg="add">
        <pc:chgData name="Oleh Sosnytskyi" userId="c403997d-a6fc-4ec3-a7c2-ae102e1b4cf2" providerId="ADAL" clId="{177E425B-7495-405F-B544-DC5E72F0A819}" dt="2025-02-03T08:30:51.162" v="2288"/>
        <pc:sldMkLst>
          <pc:docMk/>
          <pc:sldMk cId="2809714692" sldId="258"/>
        </pc:sldMkLst>
      </pc:sldChg>
      <pc:sldChg chg="addSp delSp modSp add mod">
        <pc:chgData name="Oleh Sosnytskyi" userId="c403997d-a6fc-4ec3-a7c2-ae102e1b4cf2" providerId="ADAL" clId="{177E425B-7495-405F-B544-DC5E72F0A819}" dt="2025-02-05T18:44:09.903" v="6430" actId="20577"/>
        <pc:sldMkLst>
          <pc:docMk/>
          <pc:sldMk cId="4185788690" sldId="259"/>
        </pc:sldMkLst>
      </pc:sldChg>
      <pc:sldChg chg="delSp modSp add mod modShow">
        <pc:chgData name="Oleh Sosnytskyi" userId="c403997d-a6fc-4ec3-a7c2-ae102e1b4cf2" providerId="ADAL" clId="{177E425B-7495-405F-B544-DC5E72F0A819}" dt="2025-02-05T18:44:35.708" v="6431" actId="729"/>
        <pc:sldMkLst>
          <pc:docMk/>
          <pc:sldMk cId="1215755033" sldId="260"/>
        </pc:sldMkLst>
      </pc:sldChg>
      <pc:sldChg chg="add del">
        <pc:chgData name="Oleh Sosnytskyi" userId="c403997d-a6fc-4ec3-a7c2-ae102e1b4cf2" providerId="ADAL" clId="{177E425B-7495-405F-B544-DC5E72F0A819}" dt="2025-02-05T17:19:09.287" v="4261" actId="47"/>
        <pc:sldMkLst>
          <pc:docMk/>
          <pc:sldMk cId="1307382969" sldId="261"/>
        </pc:sldMkLst>
      </pc:sldChg>
      <pc:sldChg chg="modSp add del mod">
        <pc:chgData name="Oleh Sosnytskyi" userId="c403997d-a6fc-4ec3-a7c2-ae102e1b4cf2" providerId="ADAL" clId="{177E425B-7495-405F-B544-DC5E72F0A819}" dt="2025-02-05T18:15:34.550" v="5930" actId="47"/>
        <pc:sldMkLst>
          <pc:docMk/>
          <pc:sldMk cId="2417443853" sldId="261"/>
        </pc:sldMkLst>
      </pc:sldChg>
      <pc:sldChg chg="addSp delSp modSp add mod">
        <pc:chgData name="Oleh Sosnytskyi" userId="c403997d-a6fc-4ec3-a7c2-ae102e1b4cf2" providerId="ADAL" clId="{177E425B-7495-405F-B544-DC5E72F0A819}" dt="2025-02-05T18:02:44.898" v="5846" actId="1036"/>
        <pc:sldMkLst>
          <pc:docMk/>
          <pc:sldMk cId="1540809847" sldId="262"/>
        </pc:sldMkLst>
      </pc:sldChg>
      <pc:sldChg chg="modSp add mod">
        <pc:chgData name="Oleh Sosnytskyi" userId="c403997d-a6fc-4ec3-a7c2-ae102e1b4cf2" providerId="ADAL" clId="{177E425B-7495-405F-B544-DC5E72F0A819}" dt="2025-02-05T18:23:48.521" v="6103" actId="20577"/>
        <pc:sldMkLst>
          <pc:docMk/>
          <pc:sldMk cId="1261331441" sldId="263"/>
        </pc:sldMkLst>
      </pc:sldChg>
      <pc:sldChg chg="modSp mod">
        <pc:chgData name="Oleh Sosnytskyi" userId="c403997d-a6fc-4ec3-a7c2-ae102e1b4cf2" providerId="ADAL" clId="{177E425B-7495-405F-B544-DC5E72F0A819}" dt="2025-02-06T12:19:27.846" v="7764" actId="20577"/>
        <pc:sldMkLst>
          <pc:docMk/>
          <pc:sldMk cId="2526701091" sldId="658"/>
        </pc:sldMkLst>
      </pc:sldChg>
      <pc:sldChg chg="modSp add mod">
        <pc:chgData name="Oleh Sosnytskyi" userId="c403997d-a6fc-4ec3-a7c2-ae102e1b4cf2" providerId="ADAL" clId="{177E425B-7495-405F-B544-DC5E72F0A819}" dt="2025-02-06T12:19:19.854" v="7759" actId="20577"/>
        <pc:sldMkLst>
          <pc:docMk/>
          <pc:sldMk cId="4278943889" sldId="659"/>
        </pc:sldMkLst>
      </pc:sldChg>
      <pc:sldChg chg="modSp add mod">
        <pc:chgData name="Oleh Sosnytskyi" userId="c403997d-a6fc-4ec3-a7c2-ae102e1b4cf2" providerId="ADAL" clId="{177E425B-7495-405F-B544-DC5E72F0A819}" dt="2025-02-06T12:24:30.373" v="8141" actId="20577"/>
        <pc:sldMkLst>
          <pc:docMk/>
          <pc:sldMk cId="4144953558" sldId="660"/>
        </pc:sldMkLst>
      </pc:sldChg>
      <pc:sldChg chg="modSp add mod">
        <pc:chgData name="Oleh Sosnytskyi" userId="c403997d-a6fc-4ec3-a7c2-ae102e1b4cf2" providerId="ADAL" clId="{177E425B-7495-405F-B544-DC5E72F0A819}" dt="2025-02-06T12:35:50.553" v="8453" actId="20577"/>
        <pc:sldMkLst>
          <pc:docMk/>
          <pc:sldMk cId="2101009967" sldId="661"/>
        </pc:sldMkLst>
      </pc:sldChg>
    </pc:docChg>
  </pc:docChgLst>
  <pc:docChgLst>
    <pc:chgData name="Biswa" userId="S::bbanik@tonikbank.com::26f52a98-3216-49f8-95c0-92c9bbdc30ba" providerId="AD" clId="Web-{167FF6F5-6EB7-0351-AE67-BDAEEB8D6EC4}"/>
    <pc:docChg chg="addSld modSld">
      <pc:chgData name="Biswa" userId="S::bbanik@tonikbank.com::26f52a98-3216-49f8-95c0-92c9bbdc30ba" providerId="AD" clId="Web-{167FF6F5-6EB7-0351-AE67-BDAEEB8D6EC4}" dt="2025-03-27T06:20:00.325" v="310" actId="20577"/>
      <pc:docMkLst>
        <pc:docMk/>
      </pc:docMkLst>
      <pc:sldChg chg="modSp">
        <pc:chgData name="Biswa" userId="S::bbanik@tonikbank.com::26f52a98-3216-49f8-95c0-92c9bbdc30ba" providerId="AD" clId="Web-{167FF6F5-6EB7-0351-AE67-BDAEEB8D6EC4}" dt="2025-03-27T06:19:11.385" v="302" actId="20577"/>
        <pc:sldMkLst>
          <pc:docMk/>
          <pc:sldMk cId="4129944639" sldId="498"/>
        </pc:sldMkLst>
      </pc:sldChg>
      <pc:sldChg chg="delSp modSp add">
        <pc:chgData name="Biswa" userId="S::bbanik@tonikbank.com::26f52a98-3216-49f8-95c0-92c9bbdc30ba" providerId="AD" clId="Web-{167FF6F5-6EB7-0351-AE67-BDAEEB8D6EC4}" dt="2025-03-27T06:18:03.335" v="273" actId="1076"/>
        <pc:sldMkLst>
          <pc:docMk/>
          <pc:sldMk cId="1963089885" sldId="657"/>
        </pc:sldMkLst>
      </pc:sldChg>
      <pc:sldChg chg="addSp modSp">
        <pc:chgData name="Biswa" userId="S::bbanik@tonikbank.com::26f52a98-3216-49f8-95c0-92c9bbdc30ba" providerId="AD" clId="Web-{167FF6F5-6EB7-0351-AE67-BDAEEB8D6EC4}" dt="2025-03-27T06:20:00.325" v="310" actId="20577"/>
        <pc:sldMkLst>
          <pc:docMk/>
          <pc:sldMk cId="2701032748" sldId="674"/>
        </pc:sldMkLst>
      </pc:sldChg>
      <pc:sldChg chg="delSp modSp">
        <pc:chgData name="Biswa" userId="S::bbanik@tonikbank.com::26f52a98-3216-49f8-95c0-92c9bbdc30ba" providerId="AD" clId="Web-{167FF6F5-6EB7-0351-AE67-BDAEEB8D6EC4}" dt="2025-03-27T06:18:53.306" v="300" actId="20577"/>
        <pc:sldMkLst>
          <pc:docMk/>
          <pc:sldMk cId="30159237" sldId="695"/>
        </pc:sldMkLst>
      </pc:sldChg>
      <pc:sldChg chg="modSp add replId">
        <pc:chgData name="Biswa" userId="S::bbanik@tonikbank.com::26f52a98-3216-49f8-95c0-92c9bbdc30ba" providerId="AD" clId="Web-{167FF6F5-6EB7-0351-AE67-BDAEEB8D6EC4}" dt="2025-03-27T06:18:41.274" v="298" actId="20577"/>
        <pc:sldMkLst>
          <pc:docMk/>
          <pc:sldMk cId="1556975693" sldId="696"/>
        </pc:sldMkLst>
      </pc:sldChg>
    </pc:docChg>
  </pc:docChgLst>
  <pc:docChgLst>
    <pc:chgData name="Oleh Sosnytskyi" userId="S::ososnytskyi@tonikbank.com::c403997d-a6fc-4ec3-a7c2-ae102e1b4cf2" providerId="AD" clId="Web-{47604D9E-48A0-053A-E38F-051CFA9783CE}"/>
    <pc:docChg chg="addSld delSld modSld">
      <pc:chgData name="Oleh Sosnytskyi" userId="S::ososnytskyi@tonikbank.com::c403997d-a6fc-4ec3-a7c2-ae102e1b4cf2" providerId="AD" clId="Web-{47604D9E-48A0-053A-E38F-051CFA9783CE}" dt="2025-02-06T11:26:53.458" v="34"/>
      <pc:docMkLst>
        <pc:docMk/>
      </pc:docMkLst>
      <pc:sldChg chg="addSp delSp modSp add del replId">
        <pc:chgData name="Oleh Sosnytskyi" userId="S::ososnytskyi@tonikbank.com::c403997d-a6fc-4ec3-a7c2-ae102e1b4cf2" providerId="AD" clId="Web-{47604D9E-48A0-053A-E38F-051CFA9783CE}" dt="2025-02-06T11:26:25.019" v="4"/>
        <pc:sldMkLst>
          <pc:docMk/>
          <pc:sldMk cId="1300880982" sldId="658"/>
        </pc:sldMkLst>
      </pc:sldChg>
      <pc:sldChg chg="delSp modSp add replId">
        <pc:chgData name="Oleh Sosnytskyi" userId="S::ososnytskyi@tonikbank.com::c403997d-a6fc-4ec3-a7c2-ae102e1b4cf2" providerId="AD" clId="Web-{47604D9E-48A0-053A-E38F-051CFA9783CE}" dt="2025-02-06T11:26:53.458" v="34"/>
        <pc:sldMkLst>
          <pc:docMk/>
          <pc:sldMk cId="2526701091" sldId="658"/>
        </pc:sldMkLst>
      </pc:sldChg>
    </pc:docChg>
  </pc:docChgLst>
  <pc:docChgLst>
    <pc:chgData name="Oleh Sosnytskyi" userId="S::ososnytskyi@tonikbank.com::c403997d-a6fc-4ec3-a7c2-ae102e1b4cf2" providerId="AD" clId="Web-{B5D52C61-0F84-2577-632C-BDA8A3FF6F48}"/>
    <pc:docChg chg="addSld delSld modSld">
      <pc:chgData name="Oleh Sosnytskyi" userId="S::ososnytskyi@tonikbank.com::c403997d-a6fc-4ec3-a7c2-ae102e1b4cf2" providerId="AD" clId="Web-{B5D52C61-0F84-2577-632C-BDA8A3FF6F48}" dt="2025-03-26T20:00:00.415" v="2377"/>
      <pc:docMkLst>
        <pc:docMk/>
      </pc:docMkLst>
      <pc:sldChg chg="del">
        <pc:chgData name="Oleh Sosnytskyi" userId="S::ososnytskyi@tonikbank.com::c403997d-a6fc-4ec3-a7c2-ae102e1b4cf2" providerId="AD" clId="Web-{B5D52C61-0F84-2577-632C-BDA8A3FF6F48}" dt="2025-03-26T18:53:20.173" v="753"/>
        <pc:sldMkLst>
          <pc:docMk/>
          <pc:sldMk cId="1540809847" sldId="262"/>
        </pc:sldMkLst>
      </pc:sldChg>
      <pc:sldChg chg="addSp delSp modSp">
        <pc:chgData name="Oleh Sosnytskyi" userId="S::ososnytskyi@tonikbank.com::c403997d-a6fc-4ec3-a7c2-ae102e1b4cf2" providerId="AD" clId="Web-{B5D52C61-0F84-2577-632C-BDA8A3FF6F48}" dt="2025-03-26T18:30:20.323" v="12"/>
        <pc:sldMkLst>
          <pc:docMk/>
          <pc:sldMk cId="4129944639" sldId="498"/>
        </pc:sldMkLst>
      </pc:sldChg>
      <pc:sldChg chg="del">
        <pc:chgData name="Oleh Sosnytskyi" userId="S::ososnytskyi@tonikbank.com::c403997d-a6fc-4ec3-a7c2-ae102e1b4cf2" providerId="AD" clId="Web-{B5D52C61-0F84-2577-632C-BDA8A3FF6F48}" dt="2025-03-26T20:00:00.415" v="2377"/>
        <pc:sldMkLst>
          <pc:docMk/>
          <pc:sldMk cId="1963089885" sldId="657"/>
        </pc:sldMkLst>
      </pc:sldChg>
      <pc:sldChg chg="del">
        <pc:chgData name="Oleh Sosnytskyi" userId="S::ososnytskyi@tonikbank.com::c403997d-a6fc-4ec3-a7c2-ae102e1b4cf2" providerId="AD" clId="Web-{B5D52C61-0F84-2577-632C-BDA8A3FF6F48}" dt="2025-03-26T20:00:00.399" v="2368"/>
        <pc:sldMkLst>
          <pc:docMk/>
          <pc:sldMk cId="2294508703" sldId="662"/>
        </pc:sldMkLst>
      </pc:sldChg>
      <pc:sldChg chg="del">
        <pc:chgData name="Oleh Sosnytskyi" userId="S::ososnytskyi@tonikbank.com::c403997d-a6fc-4ec3-a7c2-ae102e1b4cf2" providerId="AD" clId="Web-{B5D52C61-0F84-2577-632C-BDA8A3FF6F48}" dt="2025-03-26T19:18:51.113" v="1990"/>
        <pc:sldMkLst>
          <pc:docMk/>
          <pc:sldMk cId="3987723289" sldId="663"/>
        </pc:sldMkLst>
      </pc:sldChg>
      <pc:sldChg chg="delSp del">
        <pc:chgData name="Oleh Sosnytskyi" userId="S::ososnytskyi@tonikbank.com::c403997d-a6fc-4ec3-a7c2-ae102e1b4cf2" providerId="AD" clId="Web-{B5D52C61-0F84-2577-632C-BDA8A3FF6F48}" dt="2025-03-26T19:19:04.410" v="1993"/>
        <pc:sldMkLst>
          <pc:docMk/>
          <pc:sldMk cId="1737970127" sldId="664"/>
        </pc:sldMkLst>
      </pc:sldChg>
      <pc:sldChg chg="del">
        <pc:chgData name="Oleh Sosnytskyi" userId="S::ososnytskyi@tonikbank.com::c403997d-a6fc-4ec3-a7c2-ae102e1b4cf2" providerId="AD" clId="Web-{B5D52C61-0F84-2577-632C-BDA8A3FF6F48}" dt="2025-03-26T19:19:06.832" v="1994"/>
        <pc:sldMkLst>
          <pc:docMk/>
          <pc:sldMk cId="3546148613" sldId="665"/>
        </pc:sldMkLst>
      </pc:sldChg>
      <pc:sldChg chg="del">
        <pc:chgData name="Oleh Sosnytskyi" userId="S::ososnytskyi@tonikbank.com::c403997d-a6fc-4ec3-a7c2-ae102e1b4cf2" providerId="AD" clId="Web-{B5D52C61-0F84-2577-632C-BDA8A3FF6F48}" dt="2025-03-26T20:00:00.415" v="2376"/>
        <pc:sldMkLst>
          <pc:docMk/>
          <pc:sldMk cId="3141800956" sldId="666"/>
        </pc:sldMkLst>
      </pc:sldChg>
      <pc:sldChg chg="del">
        <pc:chgData name="Oleh Sosnytskyi" userId="S::ososnytskyi@tonikbank.com::c403997d-a6fc-4ec3-a7c2-ae102e1b4cf2" providerId="AD" clId="Web-{B5D52C61-0F84-2577-632C-BDA8A3FF6F48}" dt="2025-03-26T20:00:00.399" v="2370"/>
        <pc:sldMkLst>
          <pc:docMk/>
          <pc:sldMk cId="3423352877" sldId="667"/>
        </pc:sldMkLst>
      </pc:sldChg>
      <pc:sldChg chg="del">
        <pc:chgData name="Oleh Sosnytskyi" userId="S::ososnytskyi@tonikbank.com::c403997d-a6fc-4ec3-a7c2-ae102e1b4cf2" providerId="AD" clId="Web-{B5D52C61-0F84-2577-632C-BDA8A3FF6F48}" dt="2025-03-26T20:00:00.399" v="2375"/>
        <pc:sldMkLst>
          <pc:docMk/>
          <pc:sldMk cId="912256573" sldId="668"/>
        </pc:sldMkLst>
      </pc:sldChg>
      <pc:sldChg chg="del">
        <pc:chgData name="Oleh Sosnytskyi" userId="S::ososnytskyi@tonikbank.com::c403997d-a6fc-4ec3-a7c2-ae102e1b4cf2" providerId="AD" clId="Web-{B5D52C61-0F84-2577-632C-BDA8A3FF6F48}" dt="2025-03-26T20:00:00.399" v="2374"/>
        <pc:sldMkLst>
          <pc:docMk/>
          <pc:sldMk cId="2046666923" sldId="669"/>
        </pc:sldMkLst>
      </pc:sldChg>
      <pc:sldChg chg="del">
        <pc:chgData name="Oleh Sosnytskyi" userId="S::ososnytskyi@tonikbank.com::c403997d-a6fc-4ec3-a7c2-ae102e1b4cf2" providerId="AD" clId="Web-{B5D52C61-0F84-2577-632C-BDA8A3FF6F48}" dt="2025-03-26T20:00:00.399" v="2373"/>
        <pc:sldMkLst>
          <pc:docMk/>
          <pc:sldMk cId="2906894805" sldId="670"/>
        </pc:sldMkLst>
      </pc:sldChg>
      <pc:sldChg chg="del">
        <pc:chgData name="Oleh Sosnytskyi" userId="S::ososnytskyi@tonikbank.com::c403997d-a6fc-4ec3-a7c2-ae102e1b4cf2" providerId="AD" clId="Web-{B5D52C61-0F84-2577-632C-BDA8A3FF6F48}" dt="2025-03-26T20:00:00.399" v="2372"/>
        <pc:sldMkLst>
          <pc:docMk/>
          <pc:sldMk cId="1186901419" sldId="671"/>
        </pc:sldMkLst>
      </pc:sldChg>
      <pc:sldChg chg="del">
        <pc:chgData name="Oleh Sosnytskyi" userId="S::ososnytskyi@tonikbank.com::c403997d-a6fc-4ec3-a7c2-ae102e1b4cf2" providerId="AD" clId="Web-{B5D52C61-0F84-2577-632C-BDA8A3FF6F48}" dt="2025-03-26T20:00:00.399" v="2371"/>
        <pc:sldMkLst>
          <pc:docMk/>
          <pc:sldMk cId="3606083104" sldId="672"/>
        </pc:sldMkLst>
      </pc:sldChg>
      <pc:sldChg chg="del">
        <pc:chgData name="Oleh Sosnytskyi" userId="S::ososnytskyi@tonikbank.com::c403997d-a6fc-4ec3-a7c2-ae102e1b4cf2" providerId="AD" clId="Web-{B5D52C61-0F84-2577-632C-BDA8A3FF6F48}" dt="2025-03-26T20:00:00.399" v="2369"/>
        <pc:sldMkLst>
          <pc:docMk/>
          <pc:sldMk cId="4249417488" sldId="673"/>
        </pc:sldMkLst>
      </pc:sldChg>
      <pc:sldChg chg="addSp delSp modSp add replId">
        <pc:chgData name="Oleh Sosnytskyi" userId="S::ososnytskyi@tonikbank.com::c403997d-a6fc-4ec3-a7c2-ae102e1b4cf2" providerId="AD" clId="Web-{B5D52C61-0F84-2577-632C-BDA8A3FF6F48}" dt="2025-03-26T19:01:54.085" v="956" actId="20577"/>
        <pc:sldMkLst>
          <pc:docMk/>
          <pc:sldMk cId="2701032748" sldId="674"/>
        </pc:sldMkLst>
      </pc:sldChg>
      <pc:sldChg chg="addSp delSp modSp add">
        <pc:chgData name="Oleh Sosnytskyi" userId="S::ososnytskyi@tonikbank.com::c403997d-a6fc-4ec3-a7c2-ae102e1b4cf2" providerId="AD" clId="Web-{B5D52C61-0F84-2577-632C-BDA8A3FF6F48}" dt="2025-03-26T19:01:28.225" v="949" actId="1076"/>
        <pc:sldMkLst>
          <pc:docMk/>
          <pc:sldMk cId="1980664828" sldId="675"/>
        </pc:sldMkLst>
      </pc:sldChg>
      <pc:sldChg chg="add del replId">
        <pc:chgData name="Oleh Sosnytskyi" userId="S::ososnytskyi@tonikbank.com::c403997d-a6fc-4ec3-a7c2-ae102e1b4cf2" providerId="AD" clId="Web-{B5D52C61-0F84-2577-632C-BDA8A3FF6F48}" dt="2025-03-26T19:18:49.894" v="1989"/>
        <pc:sldMkLst>
          <pc:docMk/>
          <pc:sldMk cId="3512348651" sldId="676"/>
        </pc:sldMkLst>
      </pc:sldChg>
      <pc:sldChg chg="addSp delSp modSp add">
        <pc:chgData name="Oleh Sosnytskyi" userId="S::ososnytskyi@tonikbank.com::c403997d-a6fc-4ec3-a7c2-ae102e1b4cf2" providerId="AD" clId="Web-{B5D52C61-0F84-2577-632C-BDA8A3FF6F48}" dt="2025-03-26T19:20:12.475" v="2036" actId="14100"/>
        <pc:sldMkLst>
          <pc:docMk/>
          <pc:sldMk cId="749099364" sldId="693"/>
        </pc:sldMkLst>
      </pc:sldChg>
      <pc:sldChg chg="addSp delSp modSp add replId">
        <pc:chgData name="Oleh Sosnytskyi" userId="S::ososnytskyi@tonikbank.com::c403997d-a6fc-4ec3-a7c2-ae102e1b4cf2" providerId="AD" clId="Web-{B5D52C61-0F84-2577-632C-BDA8A3FF6F48}" dt="2025-03-26T19:18:14.877" v="1980"/>
        <pc:sldMkLst>
          <pc:docMk/>
          <pc:sldMk cId="949666949" sldId="694"/>
        </pc:sldMkLst>
      </pc:sldChg>
      <pc:sldChg chg="addSp delSp modSp add replId">
        <pc:chgData name="Oleh Sosnytskyi" userId="S::ososnytskyi@tonikbank.com::c403997d-a6fc-4ec3-a7c2-ae102e1b4cf2" providerId="AD" clId="Web-{B5D52C61-0F84-2577-632C-BDA8A3FF6F48}" dt="2025-03-26T19:59:25.960" v="2367" actId="20577"/>
        <pc:sldMkLst>
          <pc:docMk/>
          <pc:sldMk cId="30159237" sldId="695"/>
        </pc:sldMkLst>
      </pc:sldChg>
    </pc:docChg>
  </pc:docChgLst>
  <pc:docChgLst>
    <pc:chgData name="Oleh Sosnytskyi" userId="S::ososnytskyi@tonikbank.com::c403997d-a6fc-4ec3-a7c2-ae102e1b4cf2" providerId="AD" clId="Web-{3A9CA932-32CC-A3FC-2BFC-DDD787305BF8}"/>
    <pc:docChg chg="modSld">
      <pc:chgData name="Oleh Sosnytskyi" userId="S::ososnytskyi@tonikbank.com::c403997d-a6fc-4ec3-a7c2-ae102e1b4cf2" providerId="AD" clId="Web-{3A9CA932-32CC-A3FC-2BFC-DDD787305BF8}" dt="2025-02-06T05:59:26.079" v="56" actId="20577"/>
      <pc:docMkLst>
        <pc:docMk/>
      </pc:docMkLst>
      <pc:sldChg chg="modSp">
        <pc:chgData name="Oleh Sosnytskyi" userId="S::ososnytskyi@tonikbank.com::c403997d-a6fc-4ec3-a7c2-ae102e1b4cf2" providerId="AD" clId="Web-{3A9CA932-32CC-A3FC-2BFC-DDD787305BF8}" dt="2025-02-06T05:59:26.079" v="56" actId="20577"/>
        <pc:sldMkLst>
          <pc:docMk/>
          <pc:sldMk cId="1215755033" sldId="260"/>
        </pc:sldMkLst>
      </pc:sldChg>
    </pc:docChg>
  </pc:docChgLst>
  <pc:docChgLst>
    <pc:chgData name="Oleh Sosnytskyi" userId="S::ososnytskyi@tonikbank.com::c403997d-a6fc-4ec3-a7c2-ae102e1b4cf2" providerId="AD" clId="Web-{8302E280-96E2-EB17-59CA-3643BA9865F7}"/>
    <pc:docChg chg="modSld">
      <pc:chgData name="Oleh Sosnytskyi" userId="S::ososnytskyi@tonikbank.com::c403997d-a6fc-4ec3-a7c2-ae102e1b4cf2" providerId="AD" clId="Web-{8302E280-96E2-EB17-59CA-3643BA9865F7}" dt="2025-08-15T03:33:21.976" v="3"/>
      <pc:docMkLst>
        <pc:docMk/>
      </pc:docMkLst>
      <pc:sldChg chg="modSp">
        <pc:chgData name="Oleh Sosnytskyi" userId="S::ososnytskyi@tonikbank.com::c403997d-a6fc-4ec3-a7c2-ae102e1b4cf2" providerId="AD" clId="Web-{8302E280-96E2-EB17-59CA-3643BA9865F7}" dt="2025-08-15T03:33:21.976" v="3"/>
        <pc:sldMkLst>
          <pc:docMk/>
          <pc:sldMk cId="949666949" sldId="694"/>
        </pc:sldMkLst>
        <pc:graphicFrameChg chg="mod modGraphic">
          <ac:chgData name="Oleh Sosnytskyi" userId="S::ososnytskyi@tonikbank.com::c403997d-a6fc-4ec3-a7c2-ae102e1b4cf2" providerId="AD" clId="Web-{8302E280-96E2-EB17-59CA-3643BA9865F7}" dt="2025-08-15T03:33:21.976" v="3"/>
          <ac:graphicFrameMkLst>
            <pc:docMk/>
            <pc:sldMk cId="949666949" sldId="694"/>
            <ac:graphicFrameMk id="9" creationId="{F7903452-F005-A51D-E023-9008380B8F08}"/>
          </ac:graphicFrameMkLst>
        </pc:graphicFrameChg>
      </pc:sldChg>
    </pc:docChg>
  </pc:docChgLst>
  <pc:docChgLst>
    <pc:chgData name="Oleh Sosnytskyi" userId="S::ososnytskyi@tonikbank.com::c403997d-a6fc-4ec3-a7c2-ae102e1b4cf2" providerId="AD" clId="Web-{DD08AEE0-B256-50E1-92B3-D289D163175B}"/>
    <pc:docChg chg="addSld delSld modSld sldOrd">
      <pc:chgData name="Oleh Sosnytskyi" userId="S::ososnytskyi@tonikbank.com::c403997d-a6fc-4ec3-a7c2-ae102e1b4cf2" providerId="AD" clId="Web-{DD08AEE0-B256-50E1-92B3-D289D163175B}" dt="2025-08-04T15:11:20.705" v="775"/>
      <pc:docMkLst>
        <pc:docMk/>
      </pc:docMkLst>
      <pc:sldChg chg="modSp">
        <pc:chgData name="Oleh Sosnytskyi" userId="S::ososnytskyi@tonikbank.com::c403997d-a6fc-4ec3-a7c2-ae102e1b4cf2" providerId="AD" clId="Web-{DD08AEE0-B256-50E1-92B3-D289D163175B}" dt="2025-08-04T14:05:32.671" v="21" actId="20577"/>
        <pc:sldMkLst>
          <pc:docMk/>
          <pc:sldMk cId="2371903525" sldId="670"/>
        </pc:sldMkLst>
        <pc:spChg chg="mod">
          <ac:chgData name="Oleh Sosnytskyi" userId="S::ososnytskyi@tonikbank.com::c403997d-a6fc-4ec3-a7c2-ae102e1b4cf2" providerId="AD" clId="Web-{DD08AEE0-B256-50E1-92B3-D289D163175B}" dt="2025-08-04T14:05:32.671" v="21" actId="20577"/>
          <ac:spMkLst>
            <pc:docMk/>
            <pc:sldMk cId="2371903525" sldId="670"/>
            <ac:spMk id="42" creationId="{0CED93C7-4531-09EA-CCDA-6B1CFA14F149}"/>
          </ac:spMkLst>
        </pc:spChg>
      </pc:sldChg>
      <pc:sldChg chg="modSp">
        <pc:chgData name="Oleh Sosnytskyi" userId="S::ososnytskyi@tonikbank.com::c403997d-a6fc-4ec3-a7c2-ae102e1b4cf2" providerId="AD" clId="Web-{DD08AEE0-B256-50E1-92B3-D289D163175B}" dt="2025-08-04T14:42:29.070" v="619"/>
        <pc:sldMkLst>
          <pc:docMk/>
          <pc:sldMk cId="949666949" sldId="694"/>
        </pc:sldMkLst>
        <pc:graphicFrameChg chg="mod modGraphic">
          <ac:chgData name="Oleh Sosnytskyi" userId="S::ososnytskyi@tonikbank.com::c403997d-a6fc-4ec3-a7c2-ae102e1b4cf2" providerId="AD" clId="Web-{DD08AEE0-B256-50E1-92B3-D289D163175B}" dt="2025-08-04T14:42:29.070" v="619"/>
          <ac:graphicFrameMkLst>
            <pc:docMk/>
            <pc:sldMk cId="949666949" sldId="694"/>
            <ac:graphicFrameMk id="9" creationId="{F7903452-F005-A51D-E023-9008380B8F08}"/>
          </ac:graphicFrameMkLst>
        </pc:graphicFrameChg>
      </pc:sldChg>
      <pc:sldChg chg="addSp delSp modSp">
        <pc:chgData name="Oleh Sosnytskyi" userId="S::ososnytskyi@tonikbank.com::c403997d-a6fc-4ec3-a7c2-ae102e1b4cf2" providerId="AD" clId="Web-{DD08AEE0-B256-50E1-92B3-D289D163175B}" dt="2025-08-04T15:01:32.884" v="774"/>
        <pc:sldMkLst>
          <pc:docMk/>
          <pc:sldMk cId="30159237" sldId="695"/>
        </pc:sldMkLst>
        <pc:spChg chg="mod">
          <ac:chgData name="Oleh Sosnytskyi" userId="S::ososnytskyi@tonikbank.com::c403997d-a6fc-4ec3-a7c2-ae102e1b4cf2" providerId="AD" clId="Web-{DD08AEE0-B256-50E1-92B3-D289D163175B}" dt="2025-08-04T14:42:10.961" v="614" actId="20577"/>
          <ac:spMkLst>
            <pc:docMk/>
            <pc:sldMk cId="30159237" sldId="695"/>
            <ac:spMk id="9" creationId="{3F15E50F-CD87-A6AC-FBE7-8BF193386CB3}"/>
          </ac:spMkLst>
        </pc:spChg>
        <pc:graphicFrameChg chg="add mod modGraphic">
          <ac:chgData name="Oleh Sosnytskyi" userId="S::ososnytskyi@tonikbank.com::c403997d-a6fc-4ec3-a7c2-ae102e1b4cf2" providerId="AD" clId="Web-{DD08AEE0-B256-50E1-92B3-D289D163175B}" dt="2025-08-04T15:01:32.884" v="774"/>
          <ac:graphicFrameMkLst>
            <pc:docMk/>
            <pc:sldMk cId="30159237" sldId="695"/>
            <ac:graphicFrameMk id="4" creationId="{4CE12591-78B9-76FC-C1D7-047BA602A2FD}"/>
          </ac:graphicFrameMkLst>
        </pc:graphicFrameChg>
      </pc:sldChg>
      <pc:sldChg chg="del">
        <pc:chgData name="Oleh Sosnytskyi" userId="S::ososnytskyi@tonikbank.com::c403997d-a6fc-4ec3-a7c2-ae102e1b4cf2" providerId="AD" clId="Web-{DD08AEE0-B256-50E1-92B3-D289D163175B}" dt="2025-08-04T14:44:59.452" v="672"/>
        <pc:sldMkLst>
          <pc:docMk/>
          <pc:sldMk cId="3803965178" sldId="697"/>
        </pc:sldMkLst>
      </pc:sldChg>
      <pc:sldChg chg="addSp delSp modSp del">
        <pc:chgData name="Oleh Sosnytskyi" userId="S::ososnytskyi@tonikbank.com::c403997d-a6fc-4ec3-a7c2-ae102e1b4cf2" providerId="AD" clId="Web-{DD08AEE0-B256-50E1-92B3-D289D163175B}" dt="2025-08-04T15:11:20.705" v="775"/>
        <pc:sldMkLst>
          <pc:docMk/>
          <pc:sldMk cId="18268029" sldId="698"/>
        </pc:sldMkLst>
      </pc:sldChg>
      <pc:sldChg chg="del">
        <pc:chgData name="Oleh Sosnytskyi" userId="S::ososnytskyi@tonikbank.com::c403997d-a6fc-4ec3-a7c2-ae102e1b4cf2" providerId="AD" clId="Web-{DD08AEE0-B256-50E1-92B3-D289D163175B}" dt="2025-08-04T14:44:50.686" v="654"/>
        <pc:sldMkLst>
          <pc:docMk/>
          <pc:sldMk cId="2507187503" sldId="699"/>
        </pc:sldMkLst>
      </pc:sldChg>
      <pc:sldChg chg="addSp delSp modSp ord">
        <pc:chgData name="Oleh Sosnytskyi" userId="S::ososnytskyi@tonikbank.com::c403997d-a6fc-4ec3-a7c2-ae102e1b4cf2" providerId="AD" clId="Web-{DD08AEE0-B256-50E1-92B3-D289D163175B}" dt="2025-08-04T14:59:44.096" v="768" actId="1076"/>
        <pc:sldMkLst>
          <pc:docMk/>
          <pc:sldMk cId="1058368938" sldId="701"/>
        </pc:sldMkLst>
        <pc:spChg chg="add mod">
          <ac:chgData name="Oleh Sosnytskyi" userId="S::ososnytskyi@tonikbank.com::c403997d-a6fc-4ec3-a7c2-ae102e1b4cf2" providerId="AD" clId="Web-{DD08AEE0-B256-50E1-92B3-D289D163175B}" dt="2025-08-04T14:59:44.096" v="768" actId="1076"/>
          <ac:spMkLst>
            <pc:docMk/>
            <pc:sldMk cId="1058368938" sldId="701"/>
            <ac:spMk id="8" creationId="{1451B6C1-0488-8F77-4116-B0AB44E74AB4}"/>
          </ac:spMkLst>
        </pc:spChg>
        <pc:spChg chg="mod">
          <ac:chgData name="Oleh Sosnytskyi" userId="S::ososnytskyi@tonikbank.com::c403997d-a6fc-4ec3-a7c2-ae102e1b4cf2" providerId="AD" clId="Web-{DD08AEE0-B256-50E1-92B3-D289D163175B}" dt="2025-08-04T13:57:40.870" v="16" actId="20577"/>
          <ac:spMkLst>
            <pc:docMk/>
            <pc:sldMk cId="1058368938" sldId="701"/>
            <ac:spMk id="9" creationId="{D040D110-AE3C-B288-4769-BCAC0803BA3D}"/>
          </ac:spMkLst>
        </pc:spChg>
        <pc:graphicFrameChg chg="mod modGraphic">
          <ac:chgData name="Oleh Sosnytskyi" userId="S::ososnytskyi@tonikbank.com::c403997d-a6fc-4ec3-a7c2-ae102e1b4cf2" providerId="AD" clId="Web-{DD08AEE0-B256-50E1-92B3-D289D163175B}" dt="2025-08-04T14:58:05.274" v="692"/>
          <ac:graphicFrameMkLst>
            <pc:docMk/>
            <pc:sldMk cId="1058368938" sldId="701"/>
            <ac:graphicFrameMk id="4" creationId="{C04F630B-3B33-3BE7-88EA-83C0E843F10A}"/>
          </ac:graphicFrameMkLst>
        </pc:graphicFrameChg>
      </pc:sldChg>
      <pc:sldChg chg="del">
        <pc:chgData name="Oleh Sosnytskyi" userId="S::ososnytskyi@tonikbank.com::c403997d-a6fc-4ec3-a7c2-ae102e1b4cf2" providerId="AD" clId="Web-{DD08AEE0-B256-50E1-92B3-D289D163175B}" dt="2025-08-04T14:44:59.452" v="671"/>
        <pc:sldMkLst>
          <pc:docMk/>
          <pc:sldMk cId="265535926" sldId="702"/>
        </pc:sldMkLst>
      </pc:sldChg>
      <pc:sldChg chg="del">
        <pc:chgData name="Oleh Sosnytskyi" userId="S::ososnytskyi@tonikbank.com::c403997d-a6fc-4ec3-a7c2-ae102e1b4cf2" providerId="AD" clId="Web-{DD08AEE0-B256-50E1-92B3-D289D163175B}" dt="2025-08-04T14:44:59.437" v="670"/>
        <pc:sldMkLst>
          <pc:docMk/>
          <pc:sldMk cId="3616233320" sldId="703"/>
        </pc:sldMkLst>
      </pc:sldChg>
      <pc:sldChg chg="del">
        <pc:chgData name="Oleh Sosnytskyi" userId="S::ososnytskyi@tonikbank.com::c403997d-a6fc-4ec3-a7c2-ae102e1b4cf2" providerId="AD" clId="Web-{DD08AEE0-B256-50E1-92B3-D289D163175B}" dt="2025-08-04T14:44:59.437" v="669"/>
        <pc:sldMkLst>
          <pc:docMk/>
          <pc:sldMk cId="691922465" sldId="704"/>
        </pc:sldMkLst>
      </pc:sldChg>
      <pc:sldChg chg="del">
        <pc:chgData name="Oleh Sosnytskyi" userId="S::ososnytskyi@tonikbank.com::c403997d-a6fc-4ec3-a7c2-ae102e1b4cf2" providerId="AD" clId="Web-{DD08AEE0-B256-50E1-92B3-D289D163175B}" dt="2025-08-04T14:44:59.437" v="668"/>
        <pc:sldMkLst>
          <pc:docMk/>
          <pc:sldMk cId="3353599508" sldId="705"/>
        </pc:sldMkLst>
      </pc:sldChg>
      <pc:sldChg chg="del">
        <pc:chgData name="Oleh Sosnytskyi" userId="S::ososnytskyi@tonikbank.com::c403997d-a6fc-4ec3-a7c2-ae102e1b4cf2" providerId="AD" clId="Web-{DD08AEE0-B256-50E1-92B3-D289D163175B}" dt="2025-08-04T14:44:59.437" v="667"/>
        <pc:sldMkLst>
          <pc:docMk/>
          <pc:sldMk cId="3376720495" sldId="706"/>
        </pc:sldMkLst>
      </pc:sldChg>
      <pc:sldChg chg="del">
        <pc:chgData name="Oleh Sosnytskyi" userId="S::ososnytskyi@tonikbank.com::c403997d-a6fc-4ec3-a7c2-ae102e1b4cf2" providerId="AD" clId="Web-{DD08AEE0-B256-50E1-92B3-D289D163175B}" dt="2025-08-04T14:44:59.437" v="666"/>
        <pc:sldMkLst>
          <pc:docMk/>
          <pc:sldMk cId="2295576472" sldId="707"/>
        </pc:sldMkLst>
      </pc:sldChg>
      <pc:sldChg chg="del">
        <pc:chgData name="Oleh Sosnytskyi" userId="S::ososnytskyi@tonikbank.com::c403997d-a6fc-4ec3-a7c2-ae102e1b4cf2" providerId="AD" clId="Web-{DD08AEE0-B256-50E1-92B3-D289D163175B}" dt="2025-08-04T14:44:59.437" v="665"/>
        <pc:sldMkLst>
          <pc:docMk/>
          <pc:sldMk cId="1916856584" sldId="708"/>
        </pc:sldMkLst>
      </pc:sldChg>
      <pc:sldChg chg="del">
        <pc:chgData name="Oleh Sosnytskyi" userId="S::ososnytskyi@tonikbank.com::c403997d-a6fc-4ec3-a7c2-ae102e1b4cf2" providerId="AD" clId="Web-{DD08AEE0-B256-50E1-92B3-D289D163175B}" dt="2025-08-04T14:44:59.437" v="664"/>
        <pc:sldMkLst>
          <pc:docMk/>
          <pc:sldMk cId="2080927726" sldId="709"/>
        </pc:sldMkLst>
      </pc:sldChg>
      <pc:sldChg chg="del">
        <pc:chgData name="Oleh Sosnytskyi" userId="S::ososnytskyi@tonikbank.com::c403997d-a6fc-4ec3-a7c2-ae102e1b4cf2" providerId="AD" clId="Web-{DD08AEE0-B256-50E1-92B3-D289D163175B}" dt="2025-08-04T14:44:59.437" v="663"/>
        <pc:sldMkLst>
          <pc:docMk/>
          <pc:sldMk cId="2180019306" sldId="710"/>
        </pc:sldMkLst>
      </pc:sldChg>
      <pc:sldChg chg="del">
        <pc:chgData name="Oleh Sosnytskyi" userId="S::ososnytskyi@tonikbank.com::c403997d-a6fc-4ec3-a7c2-ae102e1b4cf2" providerId="AD" clId="Web-{DD08AEE0-B256-50E1-92B3-D289D163175B}" dt="2025-08-04T14:44:59.437" v="662"/>
        <pc:sldMkLst>
          <pc:docMk/>
          <pc:sldMk cId="1385430897" sldId="711"/>
        </pc:sldMkLst>
      </pc:sldChg>
      <pc:sldChg chg="del">
        <pc:chgData name="Oleh Sosnytskyi" userId="S::ososnytskyi@tonikbank.com::c403997d-a6fc-4ec3-a7c2-ae102e1b4cf2" providerId="AD" clId="Web-{DD08AEE0-B256-50E1-92B3-D289D163175B}" dt="2025-08-04T14:44:59.437" v="661"/>
        <pc:sldMkLst>
          <pc:docMk/>
          <pc:sldMk cId="4096072081" sldId="712"/>
        </pc:sldMkLst>
      </pc:sldChg>
      <pc:sldChg chg="del">
        <pc:chgData name="Oleh Sosnytskyi" userId="S::ososnytskyi@tonikbank.com::c403997d-a6fc-4ec3-a7c2-ae102e1b4cf2" providerId="AD" clId="Web-{DD08AEE0-B256-50E1-92B3-D289D163175B}" dt="2025-08-04T14:44:59.437" v="660"/>
        <pc:sldMkLst>
          <pc:docMk/>
          <pc:sldMk cId="602613285" sldId="713"/>
        </pc:sldMkLst>
      </pc:sldChg>
      <pc:sldChg chg="del">
        <pc:chgData name="Oleh Sosnytskyi" userId="S::ososnytskyi@tonikbank.com::c403997d-a6fc-4ec3-a7c2-ae102e1b4cf2" providerId="AD" clId="Web-{DD08AEE0-B256-50E1-92B3-D289D163175B}" dt="2025-08-04T14:44:59.437" v="659"/>
        <pc:sldMkLst>
          <pc:docMk/>
          <pc:sldMk cId="1453091854" sldId="714"/>
        </pc:sldMkLst>
      </pc:sldChg>
      <pc:sldChg chg="del">
        <pc:chgData name="Oleh Sosnytskyi" userId="S::ososnytskyi@tonikbank.com::c403997d-a6fc-4ec3-a7c2-ae102e1b4cf2" providerId="AD" clId="Web-{DD08AEE0-B256-50E1-92B3-D289D163175B}" dt="2025-08-04T14:44:59.421" v="658"/>
        <pc:sldMkLst>
          <pc:docMk/>
          <pc:sldMk cId="141424792" sldId="715"/>
        </pc:sldMkLst>
      </pc:sldChg>
      <pc:sldChg chg="del">
        <pc:chgData name="Oleh Sosnytskyi" userId="S::ososnytskyi@tonikbank.com::c403997d-a6fc-4ec3-a7c2-ae102e1b4cf2" providerId="AD" clId="Web-{DD08AEE0-B256-50E1-92B3-D289D163175B}" dt="2025-08-04T14:44:59.421" v="657"/>
        <pc:sldMkLst>
          <pc:docMk/>
          <pc:sldMk cId="2663573839" sldId="716"/>
        </pc:sldMkLst>
      </pc:sldChg>
      <pc:sldChg chg="del">
        <pc:chgData name="Oleh Sosnytskyi" userId="S::ososnytskyi@tonikbank.com::c403997d-a6fc-4ec3-a7c2-ae102e1b4cf2" providerId="AD" clId="Web-{DD08AEE0-B256-50E1-92B3-D289D163175B}" dt="2025-08-04T14:44:59.421" v="656"/>
        <pc:sldMkLst>
          <pc:docMk/>
          <pc:sldMk cId="2811015625" sldId="717"/>
        </pc:sldMkLst>
      </pc:sldChg>
      <pc:sldChg chg="del">
        <pc:chgData name="Oleh Sosnytskyi" userId="S::ososnytskyi@tonikbank.com::c403997d-a6fc-4ec3-a7c2-ae102e1b4cf2" providerId="AD" clId="Web-{DD08AEE0-B256-50E1-92B3-D289D163175B}" dt="2025-08-04T14:44:59.421" v="655"/>
        <pc:sldMkLst>
          <pc:docMk/>
          <pc:sldMk cId="2432355836" sldId="718"/>
        </pc:sldMkLst>
      </pc:sldChg>
      <pc:sldChg chg="add del replId">
        <pc:chgData name="Oleh Sosnytskyi" userId="S::ososnytskyi@tonikbank.com::c403997d-a6fc-4ec3-a7c2-ae102e1b4cf2" providerId="AD" clId="Web-{DD08AEE0-B256-50E1-92B3-D289D163175B}" dt="2025-08-04T13:57:27.713" v="7"/>
        <pc:sldMkLst>
          <pc:docMk/>
          <pc:sldMk cId="402066792" sldId="719"/>
        </pc:sldMkLst>
      </pc:sldChg>
    </pc:docChg>
  </pc:docChgLst>
  <pc:docChgLst>
    <pc:chgData name="Oleh Sosnytskyi" userId="S::ososnytskyi@tonikbank.com::c403997d-a6fc-4ec3-a7c2-ae102e1b4cf2" providerId="AD" clId="Web-{AFEAEAB4-043E-3168-1495-2CD97ABDD1B8}"/>
    <pc:docChg chg="modSld">
      <pc:chgData name="Oleh Sosnytskyi" userId="S::ososnytskyi@tonikbank.com::c403997d-a6fc-4ec3-a7c2-ae102e1b4cf2" providerId="AD" clId="Web-{AFEAEAB4-043E-3168-1495-2CD97ABDD1B8}" dt="2025-02-20T05:26:59.388" v="25" actId="1076"/>
      <pc:docMkLst>
        <pc:docMk/>
      </pc:docMkLst>
      <pc:sldChg chg="addSp delSp modSp">
        <pc:chgData name="Oleh Sosnytskyi" userId="S::ososnytskyi@tonikbank.com::c403997d-a6fc-4ec3-a7c2-ae102e1b4cf2" providerId="AD" clId="Web-{AFEAEAB4-043E-3168-1495-2CD97ABDD1B8}" dt="2025-02-20T05:26:59.388" v="25" actId="1076"/>
        <pc:sldMkLst>
          <pc:docMk/>
          <pc:sldMk cId="1737970127" sldId="664"/>
        </pc:sldMkLst>
      </pc:sldChg>
      <pc:sldChg chg="addSp delSp modSp">
        <pc:chgData name="Oleh Sosnytskyi" userId="S::ososnytskyi@tonikbank.com::c403997d-a6fc-4ec3-a7c2-ae102e1b4cf2" providerId="AD" clId="Web-{AFEAEAB4-043E-3168-1495-2CD97ABDD1B8}" dt="2025-02-20T05:13:56.559" v="10"/>
        <pc:sldMkLst>
          <pc:docMk/>
          <pc:sldMk cId="4249417488" sldId="673"/>
        </pc:sldMkLst>
      </pc:sldChg>
    </pc:docChg>
  </pc:docChgLst>
  <pc:docChgLst>
    <pc:chgData name="Oleh Sosnytskyi" userId="c403997d-a6fc-4ec3-a7c2-ae102e1b4cf2" providerId="ADAL" clId="{9BDEBB71-6C63-4577-ADED-DA7EB8D38410}"/>
    <pc:docChg chg="undo custSel addSld delSld modSld">
      <pc:chgData name="Oleh Sosnytskyi" userId="c403997d-a6fc-4ec3-a7c2-ae102e1b4cf2" providerId="ADAL" clId="{9BDEBB71-6C63-4577-ADED-DA7EB8D38410}" dt="2025-02-20T04:59:01.588" v="2906" actId="1076"/>
      <pc:docMkLst>
        <pc:docMk/>
      </pc:docMkLst>
      <pc:sldChg chg="del">
        <pc:chgData name="Oleh Sosnytskyi" userId="c403997d-a6fc-4ec3-a7c2-ae102e1b4cf2" providerId="ADAL" clId="{9BDEBB71-6C63-4577-ADED-DA7EB8D38410}" dt="2025-02-19T16:49:40.377" v="796" actId="47"/>
        <pc:sldMkLst>
          <pc:docMk/>
          <pc:sldMk cId="109857222" sldId="256"/>
        </pc:sldMkLst>
      </pc:sldChg>
      <pc:sldChg chg="del">
        <pc:chgData name="Oleh Sosnytskyi" userId="c403997d-a6fc-4ec3-a7c2-ae102e1b4cf2" providerId="ADAL" clId="{9BDEBB71-6C63-4577-ADED-DA7EB8D38410}" dt="2025-02-19T16:49:40.377" v="796" actId="47"/>
        <pc:sldMkLst>
          <pc:docMk/>
          <pc:sldMk cId="2102899898" sldId="257"/>
        </pc:sldMkLst>
      </pc:sldChg>
      <pc:sldChg chg="del">
        <pc:chgData name="Oleh Sosnytskyi" userId="c403997d-a6fc-4ec3-a7c2-ae102e1b4cf2" providerId="ADAL" clId="{9BDEBB71-6C63-4577-ADED-DA7EB8D38410}" dt="2025-02-19T16:49:34.034" v="791" actId="47"/>
        <pc:sldMkLst>
          <pc:docMk/>
          <pc:sldMk cId="2809714692" sldId="258"/>
        </pc:sldMkLst>
      </pc:sldChg>
      <pc:sldChg chg="del">
        <pc:chgData name="Oleh Sosnytskyi" userId="c403997d-a6fc-4ec3-a7c2-ae102e1b4cf2" providerId="ADAL" clId="{9BDEBB71-6C63-4577-ADED-DA7EB8D38410}" dt="2025-02-19T16:49:40.377" v="796" actId="47"/>
        <pc:sldMkLst>
          <pc:docMk/>
          <pc:sldMk cId="4185788690" sldId="259"/>
        </pc:sldMkLst>
      </pc:sldChg>
      <pc:sldChg chg="del">
        <pc:chgData name="Oleh Sosnytskyi" userId="c403997d-a6fc-4ec3-a7c2-ae102e1b4cf2" providerId="ADAL" clId="{9BDEBB71-6C63-4577-ADED-DA7EB8D38410}" dt="2025-02-19T16:49:36.327" v="794" actId="47"/>
        <pc:sldMkLst>
          <pc:docMk/>
          <pc:sldMk cId="1215755033" sldId="260"/>
        </pc:sldMkLst>
      </pc:sldChg>
      <pc:sldChg chg="addSp delSp modSp mod">
        <pc:chgData name="Oleh Sosnytskyi" userId="c403997d-a6fc-4ec3-a7c2-ae102e1b4cf2" providerId="ADAL" clId="{9BDEBB71-6C63-4577-ADED-DA7EB8D38410}" dt="2025-02-19T16:48:16.456" v="790" actId="20577"/>
        <pc:sldMkLst>
          <pc:docMk/>
          <pc:sldMk cId="1540809847" sldId="262"/>
        </pc:sldMkLst>
      </pc:sldChg>
      <pc:sldChg chg="del">
        <pc:chgData name="Oleh Sosnytskyi" userId="c403997d-a6fc-4ec3-a7c2-ae102e1b4cf2" providerId="ADAL" clId="{9BDEBB71-6C63-4577-ADED-DA7EB8D38410}" dt="2025-02-19T16:49:40.377" v="796" actId="47"/>
        <pc:sldMkLst>
          <pc:docMk/>
          <pc:sldMk cId="1261331441" sldId="263"/>
        </pc:sldMkLst>
      </pc:sldChg>
      <pc:sldChg chg="del">
        <pc:chgData name="Oleh Sosnytskyi" userId="c403997d-a6fc-4ec3-a7c2-ae102e1b4cf2" providerId="ADAL" clId="{9BDEBB71-6C63-4577-ADED-DA7EB8D38410}" dt="2025-02-19T16:49:40.377" v="796" actId="47"/>
        <pc:sldMkLst>
          <pc:docMk/>
          <pc:sldMk cId="573478236" sldId="264"/>
        </pc:sldMkLst>
      </pc:sldChg>
      <pc:sldChg chg="modSp mod">
        <pc:chgData name="Oleh Sosnytskyi" userId="c403997d-a6fc-4ec3-a7c2-ae102e1b4cf2" providerId="ADAL" clId="{9BDEBB71-6C63-4577-ADED-DA7EB8D38410}" dt="2025-02-19T16:47:55.968" v="788" actId="20577"/>
        <pc:sldMkLst>
          <pc:docMk/>
          <pc:sldMk cId="4129944639" sldId="498"/>
        </pc:sldMkLst>
      </pc:sldChg>
      <pc:sldChg chg="modSp add del mod">
        <pc:chgData name="Oleh Sosnytskyi" userId="c403997d-a6fc-4ec3-a7c2-ae102e1b4cf2" providerId="ADAL" clId="{9BDEBB71-6C63-4577-ADED-DA7EB8D38410}" dt="2025-02-19T17:55:11.735" v="2370" actId="20577"/>
        <pc:sldMkLst>
          <pc:docMk/>
          <pc:sldMk cId="1963089885" sldId="657"/>
        </pc:sldMkLst>
      </pc:sldChg>
      <pc:sldChg chg="del">
        <pc:chgData name="Oleh Sosnytskyi" userId="c403997d-a6fc-4ec3-a7c2-ae102e1b4cf2" providerId="ADAL" clId="{9BDEBB71-6C63-4577-ADED-DA7EB8D38410}" dt="2025-02-19T16:49:34.972" v="792" actId="47"/>
        <pc:sldMkLst>
          <pc:docMk/>
          <pc:sldMk cId="2526701091" sldId="658"/>
        </pc:sldMkLst>
      </pc:sldChg>
      <pc:sldChg chg="del">
        <pc:chgData name="Oleh Sosnytskyi" userId="c403997d-a6fc-4ec3-a7c2-ae102e1b4cf2" providerId="ADAL" clId="{9BDEBB71-6C63-4577-ADED-DA7EB8D38410}" dt="2025-02-19T16:49:35.619" v="793" actId="47"/>
        <pc:sldMkLst>
          <pc:docMk/>
          <pc:sldMk cId="4278943889" sldId="659"/>
        </pc:sldMkLst>
      </pc:sldChg>
      <pc:sldChg chg="del">
        <pc:chgData name="Oleh Sosnytskyi" userId="c403997d-a6fc-4ec3-a7c2-ae102e1b4cf2" providerId="ADAL" clId="{9BDEBB71-6C63-4577-ADED-DA7EB8D38410}" dt="2025-02-19T16:49:37.232" v="795" actId="47"/>
        <pc:sldMkLst>
          <pc:docMk/>
          <pc:sldMk cId="4144953558" sldId="660"/>
        </pc:sldMkLst>
      </pc:sldChg>
      <pc:sldChg chg="del">
        <pc:chgData name="Oleh Sosnytskyi" userId="c403997d-a6fc-4ec3-a7c2-ae102e1b4cf2" providerId="ADAL" clId="{9BDEBB71-6C63-4577-ADED-DA7EB8D38410}" dt="2025-02-19T16:49:40.377" v="796" actId="47"/>
        <pc:sldMkLst>
          <pc:docMk/>
          <pc:sldMk cId="2101009967" sldId="661"/>
        </pc:sldMkLst>
      </pc:sldChg>
      <pc:sldChg chg="addSp delSp modSp new mod">
        <pc:chgData name="Oleh Sosnytskyi" userId="c403997d-a6fc-4ec3-a7c2-ae102e1b4cf2" providerId="ADAL" clId="{9BDEBB71-6C63-4577-ADED-DA7EB8D38410}" dt="2025-02-19T17:14:12.419" v="1786" actId="14100"/>
        <pc:sldMkLst>
          <pc:docMk/>
          <pc:sldMk cId="3987723289" sldId="663"/>
        </pc:sldMkLst>
      </pc:sldChg>
      <pc:sldChg chg="addSp delSp modSp new mod">
        <pc:chgData name="Oleh Sosnytskyi" userId="c403997d-a6fc-4ec3-a7c2-ae102e1b4cf2" providerId="ADAL" clId="{9BDEBB71-6C63-4577-ADED-DA7EB8D38410}" dt="2025-02-19T17:42:59.904" v="1973" actId="14100"/>
        <pc:sldMkLst>
          <pc:docMk/>
          <pc:sldMk cId="1737970127" sldId="664"/>
        </pc:sldMkLst>
      </pc:sldChg>
      <pc:sldChg chg="addSp delSp modSp new mod">
        <pc:chgData name="Oleh Sosnytskyi" userId="c403997d-a6fc-4ec3-a7c2-ae102e1b4cf2" providerId="ADAL" clId="{9BDEBB71-6C63-4577-ADED-DA7EB8D38410}" dt="2025-02-19T17:53:42.329" v="2339" actId="1036"/>
        <pc:sldMkLst>
          <pc:docMk/>
          <pc:sldMk cId="3546148613" sldId="665"/>
        </pc:sldMkLst>
      </pc:sldChg>
      <pc:sldChg chg="addSp delSp modSp new mod">
        <pc:chgData name="Oleh Sosnytskyi" userId="c403997d-a6fc-4ec3-a7c2-ae102e1b4cf2" providerId="ADAL" clId="{9BDEBB71-6C63-4577-ADED-DA7EB8D38410}" dt="2025-02-19T18:02:20.661" v="2438" actId="1076"/>
        <pc:sldMkLst>
          <pc:docMk/>
          <pc:sldMk cId="3141800956" sldId="666"/>
        </pc:sldMkLst>
      </pc:sldChg>
      <pc:sldChg chg="modSp add mod">
        <pc:chgData name="Oleh Sosnytskyi" userId="c403997d-a6fc-4ec3-a7c2-ae102e1b4cf2" providerId="ADAL" clId="{9BDEBB71-6C63-4577-ADED-DA7EB8D38410}" dt="2025-02-19T17:56:59.407" v="2433" actId="20577"/>
        <pc:sldMkLst>
          <pc:docMk/>
          <pc:sldMk cId="3423352877" sldId="667"/>
        </pc:sldMkLst>
      </pc:sldChg>
      <pc:sldChg chg="addSp delSp modSp add mod">
        <pc:chgData name="Oleh Sosnytskyi" userId="c403997d-a6fc-4ec3-a7c2-ae102e1b4cf2" providerId="ADAL" clId="{9BDEBB71-6C63-4577-ADED-DA7EB8D38410}" dt="2025-02-19T18:03:21.771" v="2468" actId="20577"/>
        <pc:sldMkLst>
          <pc:docMk/>
          <pc:sldMk cId="912256573" sldId="668"/>
        </pc:sldMkLst>
      </pc:sldChg>
      <pc:sldChg chg="addSp delSp modSp add mod">
        <pc:chgData name="Oleh Sosnytskyi" userId="c403997d-a6fc-4ec3-a7c2-ae102e1b4cf2" providerId="ADAL" clId="{9BDEBB71-6C63-4577-ADED-DA7EB8D38410}" dt="2025-02-19T18:04:09.978" v="2482" actId="1076"/>
        <pc:sldMkLst>
          <pc:docMk/>
          <pc:sldMk cId="2046666923" sldId="669"/>
        </pc:sldMkLst>
      </pc:sldChg>
      <pc:sldChg chg="addSp delSp modSp add mod">
        <pc:chgData name="Oleh Sosnytskyi" userId="c403997d-a6fc-4ec3-a7c2-ae102e1b4cf2" providerId="ADAL" clId="{9BDEBB71-6C63-4577-ADED-DA7EB8D38410}" dt="2025-02-19T18:04:56.897" v="2517" actId="20577"/>
        <pc:sldMkLst>
          <pc:docMk/>
          <pc:sldMk cId="2906894805" sldId="670"/>
        </pc:sldMkLst>
      </pc:sldChg>
      <pc:sldChg chg="addSp delSp modSp add mod">
        <pc:chgData name="Oleh Sosnytskyi" userId="c403997d-a6fc-4ec3-a7c2-ae102e1b4cf2" providerId="ADAL" clId="{9BDEBB71-6C63-4577-ADED-DA7EB8D38410}" dt="2025-02-19T18:05:47.008" v="2543" actId="14100"/>
        <pc:sldMkLst>
          <pc:docMk/>
          <pc:sldMk cId="1186901419" sldId="671"/>
        </pc:sldMkLst>
      </pc:sldChg>
      <pc:sldChg chg="addSp delSp modSp add mod">
        <pc:chgData name="Oleh Sosnytskyi" userId="c403997d-a6fc-4ec3-a7c2-ae102e1b4cf2" providerId="ADAL" clId="{9BDEBB71-6C63-4577-ADED-DA7EB8D38410}" dt="2025-02-19T18:06:43.626" v="2568" actId="1076"/>
        <pc:sldMkLst>
          <pc:docMk/>
          <pc:sldMk cId="3606083104" sldId="672"/>
        </pc:sldMkLst>
      </pc:sldChg>
      <pc:sldChg chg="addSp delSp modSp new mod modShow">
        <pc:chgData name="Oleh Sosnytskyi" userId="c403997d-a6fc-4ec3-a7c2-ae102e1b4cf2" providerId="ADAL" clId="{9BDEBB71-6C63-4577-ADED-DA7EB8D38410}" dt="2025-02-20T04:59:01.588" v="2906" actId="1076"/>
        <pc:sldMkLst>
          <pc:docMk/>
          <pc:sldMk cId="4249417488" sldId="673"/>
        </pc:sldMkLst>
      </pc:sldChg>
    </pc:docChg>
  </pc:docChgLst>
  <pc:docChgLst>
    <pc:chgData name="Oleh Sosnytskyi" userId="S::ososnytskyi@tonikbank.com::c403997d-a6fc-4ec3-a7c2-ae102e1b4cf2" providerId="AD" clId="Web-{4D0966D3-04ED-9B2C-C70C-2E4A9BE4460E}"/>
    <pc:docChg chg="modSld">
      <pc:chgData name="Oleh Sosnytskyi" userId="S::ososnytskyi@tonikbank.com::c403997d-a6fc-4ec3-a7c2-ae102e1b4cf2" providerId="AD" clId="Web-{4D0966D3-04ED-9B2C-C70C-2E4A9BE4460E}" dt="2025-08-04T04:27:31.431" v="258" actId="20577"/>
      <pc:docMkLst>
        <pc:docMk/>
      </pc:docMkLst>
      <pc:sldChg chg="modSp">
        <pc:chgData name="Oleh Sosnytskyi" userId="S::ososnytskyi@tonikbank.com::c403997d-a6fc-4ec3-a7c2-ae102e1b4cf2" providerId="AD" clId="Web-{4D0966D3-04ED-9B2C-C70C-2E4A9BE4460E}" dt="2025-08-04T04:27:31.431" v="258" actId="20577"/>
        <pc:sldMkLst>
          <pc:docMk/>
          <pc:sldMk cId="2371903525" sldId="670"/>
        </pc:sldMkLst>
        <pc:spChg chg="mod">
          <ac:chgData name="Oleh Sosnytskyi" userId="S::ososnytskyi@tonikbank.com::c403997d-a6fc-4ec3-a7c2-ae102e1b4cf2" providerId="AD" clId="Web-{4D0966D3-04ED-9B2C-C70C-2E4A9BE4460E}" dt="2025-08-04T04:26:48.616" v="256" actId="20577"/>
          <ac:spMkLst>
            <pc:docMk/>
            <pc:sldMk cId="2371903525" sldId="670"/>
            <ac:spMk id="24" creationId="{F9A5EB07-B724-1148-0BC4-50D9BBCC3BCF}"/>
          </ac:spMkLst>
        </pc:spChg>
        <pc:spChg chg="mod">
          <ac:chgData name="Oleh Sosnytskyi" userId="S::ososnytskyi@tonikbank.com::c403997d-a6fc-4ec3-a7c2-ae102e1b4cf2" providerId="AD" clId="Web-{4D0966D3-04ED-9B2C-C70C-2E4A9BE4460E}" dt="2025-08-04T04:22:47.991" v="220" actId="14100"/>
          <ac:spMkLst>
            <pc:docMk/>
            <pc:sldMk cId="2371903525" sldId="670"/>
            <ac:spMk id="28" creationId="{71A28221-C252-7B04-DE0D-C9D98D38E076}"/>
          </ac:spMkLst>
        </pc:spChg>
        <pc:spChg chg="mod">
          <ac:chgData name="Oleh Sosnytskyi" userId="S::ososnytskyi@tonikbank.com::c403997d-a6fc-4ec3-a7c2-ae102e1b4cf2" providerId="AD" clId="Web-{4D0966D3-04ED-9B2C-C70C-2E4A9BE4460E}" dt="2025-08-04T04:22:15.209" v="201" actId="14100"/>
          <ac:spMkLst>
            <pc:docMk/>
            <pc:sldMk cId="2371903525" sldId="670"/>
            <ac:spMk id="35" creationId="{A99639CE-EA95-AEC9-1CEE-AD4E564E5505}"/>
          </ac:spMkLst>
        </pc:spChg>
        <pc:spChg chg="mod">
          <ac:chgData name="Oleh Sosnytskyi" userId="S::ososnytskyi@tonikbank.com::c403997d-a6fc-4ec3-a7c2-ae102e1b4cf2" providerId="AD" clId="Web-{4D0966D3-04ED-9B2C-C70C-2E4A9BE4460E}" dt="2025-08-04T04:23:35.116" v="224" actId="20577"/>
          <ac:spMkLst>
            <pc:docMk/>
            <pc:sldMk cId="2371903525" sldId="670"/>
            <ac:spMk id="37" creationId="{B6154021-C27C-1B81-533D-1D8FD951139D}"/>
          </ac:spMkLst>
        </pc:spChg>
        <pc:spChg chg="mod">
          <ac:chgData name="Oleh Sosnytskyi" userId="S::ososnytskyi@tonikbank.com::c403997d-a6fc-4ec3-a7c2-ae102e1b4cf2" providerId="AD" clId="Web-{4D0966D3-04ED-9B2C-C70C-2E4A9BE4460E}" dt="2025-08-04T04:23:38.803" v="228" actId="20577"/>
          <ac:spMkLst>
            <pc:docMk/>
            <pc:sldMk cId="2371903525" sldId="670"/>
            <ac:spMk id="39" creationId="{5F0627D8-7881-0F4E-4A46-E59E0B430245}"/>
          </ac:spMkLst>
        </pc:spChg>
        <pc:spChg chg="mod">
          <ac:chgData name="Oleh Sosnytskyi" userId="S::ososnytskyi@tonikbank.com::c403997d-a6fc-4ec3-a7c2-ae102e1b4cf2" providerId="AD" clId="Web-{4D0966D3-04ED-9B2C-C70C-2E4A9BE4460E}" dt="2025-08-04T04:25:02.304" v="231" actId="20577"/>
          <ac:spMkLst>
            <pc:docMk/>
            <pc:sldMk cId="2371903525" sldId="670"/>
            <ac:spMk id="41" creationId="{0C3EFB9D-6BBC-E76A-79D9-2D67720D738E}"/>
          </ac:spMkLst>
        </pc:spChg>
        <pc:spChg chg="mod">
          <ac:chgData name="Oleh Sosnytskyi" userId="S::ososnytskyi@tonikbank.com::c403997d-a6fc-4ec3-a7c2-ae102e1b4cf2" providerId="AD" clId="Web-{4D0966D3-04ED-9B2C-C70C-2E4A9BE4460E}" dt="2025-08-04T04:27:31.431" v="258" actId="20577"/>
          <ac:spMkLst>
            <pc:docMk/>
            <pc:sldMk cId="2371903525" sldId="670"/>
            <ac:spMk id="42" creationId="{0CED93C7-4531-09EA-CCDA-6B1CFA14F149}"/>
          </ac:spMkLst>
        </pc:spChg>
        <pc:grpChg chg="mod">
          <ac:chgData name="Oleh Sosnytskyi" userId="S::ososnytskyi@tonikbank.com::c403997d-a6fc-4ec3-a7c2-ae102e1b4cf2" providerId="AD" clId="Web-{4D0966D3-04ED-9B2C-C70C-2E4A9BE4460E}" dt="2025-08-04T04:22:02.241" v="191" actId="14100"/>
          <ac:grpSpMkLst>
            <pc:docMk/>
            <pc:sldMk cId="2371903525" sldId="670"/>
            <ac:grpSpMk id="9" creationId="{027BD17C-EA11-B60A-620D-5AA795DF37EF}"/>
          </ac:grpSpMkLst>
        </pc:grpChg>
      </pc:sldChg>
      <pc:sldChg chg="addSp delSp modSp">
        <pc:chgData name="Oleh Sosnytskyi" userId="S::ososnytskyi@tonikbank.com::c403997d-a6fc-4ec3-a7c2-ae102e1b4cf2" providerId="AD" clId="Web-{4D0966D3-04ED-9B2C-C70C-2E4A9BE4460E}" dt="2025-08-04T04:20:38.052" v="186" actId="1076"/>
        <pc:sldMkLst>
          <pc:docMk/>
          <pc:sldMk cId="2701032748" sldId="674"/>
        </pc:sldMkLst>
        <pc:spChg chg="mod">
          <ac:chgData name="Oleh Sosnytskyi" userId="S::ososnytskyi@tonikbank.com::c403997d-a6fc-4ec3-a7c2-ae102e1b4cf2" providerId="AD" clId="Web-{4D0966D3-04ED-9B2C-C70C-2E4A9BE4460E}" dt="2025-08-04T04:20:38.052" v="186" actId="1076"/>
          <ac:spMkLst>
            <pc:docMk/>
            <pc:sldMk cId="2701032748" sldId="674"/>
            <ac:spMk id="13" creationId="{AD1A4C14-C681-AC49-0B1F-38F99723756E}"/>
          </ac:spMkLst>
        </pc:spChg>
        <pc:graphicFrameChg chg="mod modGraphic">
          <ac:chgData name="Oleh Sosnytskyi" userId="S::ososnytskyi@tonikbank.com::c403997d-a6fc-4ec3-a7c2-ae102e1b4cf2" providerId="AD" clId="Web-{4D0966D3-04ED-9B2C-C70C-2E4A9BE4460E}" dt="2025-08-04T04:20:32.848" v="184" actId="1076"/>
          <ac:graphicFrameMkLst>
            <pc:docMk/>
            <pc:sldMk cId="2701032748" sldId="674"/>
            <ac:graphicFrameMk id="14" creationId="{D838516D-332A-139C-093F-4D13DB81072E}"/>
          </ac:graphicFrameMkLst>
        </pc:graphicFrameChg>
      </pc:sldChg>
    </pc:docChg>
  </pc:docChgLst>
  <pc:docChgLst>
    <pc:chgData name="Oleh Sosnytskyi" userId="S::ososnytskyi@tonikbank.com::c403997d-a6fc-4ec3-a7c2-ae102e1b4cf2" providerId="AD" clId="Web-{91D66ECD-735B-F7D1-1E62-2602641569D3}"/>
    <pc:docChg chg="addSld delSld modSld sldOrd">
      <pc:chgData name="Oleh Sosnytskyi" userId="S::ososnytskyi@tonikbank.com::c403997d-a6fc-4ec3-a7c2-ae102e1b4cf2" providerId="AD" clId="Web-{91D66ECD-735B-F7D1-1E62-2602641569D3}" dt="2025-06-15T17:30:54.671" v="908"/>
      <pc:docMkLst>
        <pc:docMk/>
      </pc:docMkLst>
      <pc:sldChg chg="modSp">
        <pc:chgData name="Oleh Sosnytskyi" userId="S::ososnytskyi@tonikbank.com::c403997d-a6fc-4ec3-a7c2-ae102e1b4cf2" providerId="AD" clId="Web-{91D66ECD-735B-F7D1-1E62-2602641569D3}" dt="2025-06-15T16:01:43.212" v="11" actId="20577"/>
        <pc:sldMkLst>
          <pc:docMk/>
          <pc:sldMk cId="4129944639" sldId="498"/>
        </pc:sldMkLst>
      </pc:sldChg>
      <pc:sldChg chg="addSp delSp modSp add ord">
        <pc:chgData name="Oleh Sosnytskyi" userId="S::ososnytskyi@tonikbank.com::c403997d-a6fc-4ec3-a7c2-ae102e1b4cf2" providerId="AD" clId="Web-{91D66ECD-735B-F7D1-1E62-2602641569D3}" dt="2025-06-15T17:22:57.014" v="800" actId="20577"/>
        <pc:sldMkLst>
          <pc:docMk/>
          <pc:sldMk cId="2371903525" sldId="670"/>
        </pc:sldMkLst>
      </pc:sldChg>
      <pc:sldChg chg="addSp delSp modSp">
        <pc:chgData name="Oleh Sosnytskyi" userId="S::ososnytskyi@tonikbank.com::c403997d-a6fc-4ec3-a7c2-ae102e1b4cf2" providerId="AD" clId="Web-{91D66ECD-735B-F7D1-1E62-2602641569D3}" dt="2025-06-15T16:21:15.458" v="511" actId="1076"/>
        <pc:sldMkLst>
          <pc:docMk/>
          <pc:sldMk cId="2701032748" sldId="674"/>
        </pc:sldMkLst>
      </pc:sldChg>
      <pc:sldChg chg="del">
        <pc:chgData name="Oleh Sosnytskyi" userId="S::ososnytskyi@tonikbank.com::c403997d-a6fc-4ec3-a7c2-ae102e1b4cf2" providerId="AD" clId="Web-{91D66ECD-735B-F7D1-1E62-2602641569D3}" dt="2025-06-15T16:02:25.823" v="51"/>
        <pc:sldMkLst>
          <pc:docMk/>
          <pc:sldMk cId="1980664828" sldId="675"/>
        </pc:sldMkLst>
      </pc:sldChg>
      <pc:sldChg chg="addSp delSp modSp">
        <pc:chgData name="Oleh Sosnytskyi" userId="S::ososnytskyi@tonikbank.com::c403997d-a6fc-4ec3-a7c2-ae102e1b4cf2" providerId="AD" clId="Web-{91D66ECD-735B-F7D1-1E62-2602641569D3}" dt="2025-06-15T17:30:54.671" v="908"/>
        <pc:sldMkLst>
          <pc:docMk/>
          <pc:sldMk cId="949666949" sldId="694"/>
        </pc:sldMkLst>
      </pc:sldChg>
      <pc:sldChg chg="add replId">
        <pc:chgData name="Oleh Sosnytskyi" userId="S::ososnytskyi@tonikbank.com::c403997d-a6fc-4ec3-a7c2-ae102e1b4cf2" providerId="AD" clId="Web-{91D66ECD-735B-F7D1-1E62-2602641569D3}" dt="2025-06-15T17:28:00.868" v="801"/>
        <pc:sldMkLst>
          <pc:docMk/>
          <pc:sldMk cId="4207925880" sldId="697"/>
        </pc:sldMkLst>
      </pc:sldChg>
    </pc:docChg>
  </pc:docChgLst>
  <pc:docChgLst>
    <pc:chgData name="Biswa" userId="S::bbanik@tonikbank.com::26f52a98-3216-49f8-95c0-92c9bbdc30ba" providerId="AD" clId="Web-{C60F6E8F-BF74-E270-774D-E70B31B255E1}"/>
    <pc:docChg chg="addSld modSld sldOrd">
      <pc:chgData name="Biswa" userId="S::bbanik@tonikbank.com::26f52a98-3216-49f8-95c0-92c9bbdc30ba" providerId="AD" clId="Web-{C60F6E8F-BF74-E270-774D-E70B31B255E1}" dt="2025-02-07T14:08:00.534" v="31"/>
      <pc:docMkLst>
        <pc:docMk/>
      </pc:docMkLst>
      <pc:sldChg chg="ord">
        <pc:chgData name="Biswa" userId="S::bbanik@tonikbank.com::26f52a98-3216-49f8-95c0-92c9bbdc30ba" providerId="AD" clId="Web-{C60F6E8F-BF74-E270-774D-E70B31B255E1}" dt="2025-02-07T14:06:56.031" v="28"/>
        <pc:sldMkLst>
          <pc:docMk/>
          <pc:sldMk cId="2809714692" sldId="258"/>
        </pc:sldMkLst>
      </pc:sldChg>
      <pc:sldChg chg="ord">
        <pc:chgData name="Biswa" userId="S::bbanik@tonikbank.com::26f52a98-3216-49f8-95c0-92c9bbdc30ba" providerId="AD" clId="Web-{C60F6E8F-BF74-E270-774D-E70B31B255E1}" dt="2025-02-07T14:07:30.298" v="30"/>
        <pc:sldMkLst>
          <pc:docMk/>
          <pc:sldMk cId="1215755033" sldId="260"/>
        </pc:sldMkLst>
      </pc:sldChg>
      <pc:sldChg chg="delSp modSp ord">
        <pc:chgData name="Biswa" userId="S::bbanik@tonikbank.com::26f52a98-3216-49f8-95c0-92c9bbdc30ba" providerId="AD" clId="Web-{C60F6E8F-BF74-E270-774D-E70B31B255E1}" dt="2025-02-07T14:08:00.534" v="31"/>
        <pc:sldMkLst>
          <pc:docMk/>
          <pc:sldMk cId="1963089885" sldId="657"/>
        </pc:sldMkLst>
      </pc:sldChg>
      <pc:sldChg chg="ord">
        <pc:chgData name="Biswa" userId="S::bbanik@tonikbank.com::26f52a98-3216-49f8-95c0-92c9bbdc30ba" providerId="AD" clId="Web-{C60F6E8F-BF74-E270-774D-E70B31B255E1}" dt="2025-02-07T14:06:04.014" v="27"/>
        <pc:sldMkLst>
          <pc:docMk/>
          <pc:sldMk cId="2526701091" sldId="658"/>
        </pc:sldMkLst>
      </pc:sldChg>
      <pc:sldChg chg="ord">
        <pc:chgData name="Biswa" userId="S::bbanik@tonikbank.com::26f52a98-3216-49f8-95c0-92c9bbdc30ba" providerId="AD" clId="Web-{C60F6E8F-BF74-E270-774D-E70B31B255E1}" dt="2025-02-07T14:06:04.014" v="26"/>
        <pc:sldMkLst>
          <pc:docMk/>
          <pc:sldMk cId="4278943889" sldId="659"/>
        </pc:sldMkLst>
      </pc:sldChg>
      <pc:sldChg chg="ord">
        <pc:chgData name="Biswa" userId="S::bbanik@tonikbank.com::26f52a98-3216-49f8-95c0-92c9bbdc30ba" providerId="AD" clId="Web-{C60F6E8F-BF74-E270-774D-E70B31B255E1}" dt="2025-02-07T14:06:04.014" v="25"/>
        <pc:sldMkLst>
          <pc:docMk/>
          <pc:sldMk cId="4144953558" sldId="660"/>
        </pc:sldMkLst>
      </pc:sldChg>
      <pc:sldChg chg="ord">
        <pc:chgData name="Biswa" userId="S::bbanik@tonikbank.com::26f52a98-3216-49f8-95c0-92c9bbdc30ba" providerId="AD" clId="Web-{C60F6E8F-BF74-E270-774D-E70B31B255E1}" dt="2025-02-07T14:06:04.014" v="24"/>
        <pc:sldMkLst>
          <pc:docMk/>
          <pc:sldMk cId="2101009967" sldId="661"/>
        </pc:sldMkLst>
      </pc:sldChg>
      <pc:sldChg chg="add replId">
        <pc:chgData name="Biswa" userId="S::bbanik@tonikbank.com::26f52a98-3216-49f8-95c0-92c9bbdc30ba" providerId="AD" clId="Web-{C60F6E8F-BF74-E270-774D-E70B31B255E1}" dt="2025-02-07T14:04:40.558" v="0"/>
        <pc:sldMkLst>
          <pc:docMk/>
          <pc:sldMk cId="2294508703" sldId="662"/>
        </pc:sldMkLst>
      </pc:sldChg>
    </pc:docChg>
  </pc:docChgLst>
  <pc:docChgLst>
    <pc:chgData name="Biswa" userId="S::bbanik@tonikbank.com::26f52a98-3216-49f8-95c0-92c9bbdc30ba" providerId="AD" clId="Web-{8356EE94-AF49-8C9E-9335-A3DE7E98D2C4}"/>
    <pc:docChg chg="modSld">
      <pc:chgData name="Biswa" userId="S::bbanik@tonikbank.com::26f52a98-3216-49f8-95c0-92c9bbdc30ba" providerId="AD" clId="Web-{8356EE94-AF49-8C9E-9335-A3DE7E98D2C4}" dt="2025-02-06T12:40:53.150" v="31" actId="20577"/>
      <pc:docMkLst>
        <pc:docMk/>
      </pc:docMkLst>
      <pc:sldChg chg="modSp">
        <pc:chgData name="Biswa" userId="S::bbanik@tonikbank.com::26f52a98-3216-49f8-95c0-92c9bbdc30ba" providerId="AD" clId="Web-{8356EE94-AF49-8C9E-9335-A3DE7E98D2C4}" dt="2025-02-06T12:40:44.837" v="15" actId="20577"/>
        <pc:sldMkLst>
          <pc:docMk/>
          <pc:sldMk cId="4144953558" sldId="660"/>
        </pc:sldMkLst>
      </pc:sldChg>
      <pc:sldChg chg="modSp">
        <pc:chgData name="Biswa" userId="S::bbanik@tonikbank.com::26f52a98-3216-49f8-95c0-92c9bbdc30ba" providerId="AD" clId="Web-{8356EE94-AF49-8C9E-9335-A3DE7E98D2C4}" dt="2025-02-06T12:40:53.150" v="31" actId="20577"/>
        <pc:sldMkLst>
          <pc:docMk/>
          <pc:sldMk cId="2101009967" sldId="661"/>
        </pc:sldMkLst>
      </pc:sldChg>
    </pc:docChg>
  </pc:docChgLst>
  <pc:docChgLst>
    <pc:chgData name="Oleh Sosnytskyi" userId="S::ososnytskyi@tonikbank.com::c403997d-a6fc-4ec3-a7c2-ae102e1b4cf2" providerId="AD" clId="Web-{EF0B5C3E-2583-BE00-5D20-E63136028187}"/>
    <pc:docChg chg="modSld">
      <pc:chgData name="Oleh Sosnytskyi" userId="S::ososnytskyi@tonikbank.com::c403997d-a6fc-4ec3-a7c2-ae102e1b4cf2" providerId="AD" clId="Web-{EF0B5C3E-2583-BE00-5D20-E63136028187}" dt="2025-08-15T07:12:55.306" v="1" actId="20577"/>
      <pc:docMkLst>
        <pc:docMk/>
      </pc:docMkLst>
      <pc:sldChg chg="modSp">
        <pc:chgData name="Oleh Sosnytskyi" userId="S::ososnytskyi@tonikbank.com::c403997d-a6fc-4ec3-a7c2-ae102e1b4cf2" providerId="AD" clId="Web-{EF0B5C3E-2583-BE00-5D20-E63136028187}" dt="2025-08-15T07:12:55.306" v="1" actId="20577"/>
        <pc:sldMkLst>
          <pc:docMk/>
          <pc:sldMk cId="4129944639" sldId="498"/>
        </pc:sldMkLst>
        <pc:spChg chg="mod">
          <ac:chgData name="Oleh Sosnytskyi" userId="S::ososnytskyi@tonikbank.com::c403997d-a6fc-4ec3-a7c2-ae102e1b4cf2" providerId="AD" clId="Web-{EF0B5C3E-2583-BE00-5D20-E63136028187}" dt="2025-08-15T07:12:55.306" v="1" actId="20577"/>
          <ac:spMkLst>
            <pc:docMk/>
            <pc:sldMk cId="4129944639" sldId="498"/>
            <ac:spMk id="9" creationId="{B2327766-4E3E-40CF-8FF1-E0AE92D6BE04}"/>
          </ac:spMkLst>
        </pc:spChg>
      </pc:sldChg>
    </pc:docChg>
  </pc:docChgLst>
  <pc:docChgLst>
    <pc:chgData name="Biswa" userId="S::bbanik@tonikbank.com::26f52a98-3216-49f8-95c0-92c9bbdc30ba" providerId="AD" clId="Web-{A2A3AAA1-18DE-8CB9-E76D-14F40CA340ED}"/>
    <pc:docChg chg="addSld modSld sldOrd">
      <pc:chgData name="Biswa" userId="S::bbanik@tonikbank.com::26f52a98-3216-49f8-95c0-92c9bbdc30ba" providerId="AD" clId="Web-{A2A3AAA1-18DE-8CB9-E76D-14F40CA340ED}" dt="2025-02-06T01:22:52.739" v="504" actId="20577"/>
      <pc:docMkLst>
        <pc:docMk/>
      </pc:docMkLst>
      <pc:sldChg chg="modSp">
        <pc:chgData name="Biswa" userId="S::bbanik@tonikbank.com::26f52a98-3216-49f8-95c0-92c9bbdc30ba" providerId="AD" clId="Web-{A2A3AAA1-18DE-8CB9-E76D-14F40CA340ED}" dt="2025-02-06T01:02:58.839" v="355" actId="20577"/>
        <pc:sldMkLst>
          <pc:docMk/>
          <pc:sldMk cId="109857222" sldId="256"/>
        </pc:sldMkLst>
      </pc:sldChg>
      <pc:sldChg chg="modSp">
        <pc:chgData name="Biswa" userId="S::bbanik@tonikbank.com::26f52a98-3216-49f8-95c0-92c9bbdc30ba" providerId="AD" clId="Web-{A2A3AAA1-18DE-8CB9-E76D-14F40CA340ED}" dt="2025-02-06T00:59:25.624" v="288" actId="20577"/>
        <pc:sldMkLst>
          <pc:docMk/>
          <pc:sldMk cId="2102899898" sldId="257"/>
        </pc:sldMkLst>
      </pc:sldChg>
      <pc:sldChg chg="modSp">
        <pc:chgData name="Biswa" userId="S::bbanik@tonikbank.com::26f52a98-3216-49f8-95c0-92c9bbdc30ba" providerId="AD" clId="Web-{A2A3AAA1-18DE-8CB9-E76D-14F40CA340ED}" dt="2025-02-06T01:04:02.843" v="364"/>
        <pc:sldMkLst>
          <pc:docMk/>
          <pc:sldMk cId="2809714692" sldId="258"/>
        </pc:sldMkLst>
      </pc:sldChg>
      <pc:sldChg chg="addSp delSp modSp">
        <pc:chgData name="Biswa" userId="S::bbanik@tonikbank.com::26f52a98-3216-49f8-95c0-92c9bbdc30ba" providerId="AD" clId="Web-{A2A3AAA1-18DE-8CB9-E76D-14F40CA340ED}" dt="2025-02-06T01:07:31.168" v="414" actId="1076"/>
        <pc:sldMkLst>
          <pc:docMk/>
          <pc:sldMk cId="4185788690" sldId="259"/>
        </pc:sldMkLst>
      </pc:sldChg>
      <pc:sldChg chg="addSp delSp modSp mod modShow">
        <pc:chgData name="Biswa" userId="S::bbanik@tonikbank.com::26f52a98-3216-49f8-95c0-92c9bbdc30ba" providerId="AD" clId="Web-{A2A3AAA1-18DE-8CB9-E76D-14F40CA340ED}" dt="2025-02-06T01:20:58.826" v="494"/>
        <pc:sldMkLst>
          <pc:docMk/>
          <pc:sldMk cId="1215755033" sldId="260"/>
        </pc:sldMkLst>
      </pc:sldChg>
      <pc:sldChg chg="addSp delSp modSp">
        <pc:chgData name="Biswa" userId="S::bbanik@tonikbank.com::26f52a98-3216-49f8-95c0-92c9bbdc30ba" providerId="AD" clId="Web-{A2A3AAA1-18DE-8CB9-E76D-14F40CA340ED}" dt="2025-02-06T01:22:52.739" v="504" actId="20577"/>
        <pc:sldMkLst>
          <pc:docMk/>
          <pc:sldMk cId="1540809847" sldId="262"/>
        </pc:sldMkLst>
      </pc:sldChg>
      <pc:sldChg chg="addSp delSp modSp">
        <pc:chgData name="Biswa" userId="S::bbanik@tonikbank.com::26f52a98-3216-49f8-95c0-92c9bbdc30ba" providerId="AD" clId="Web-{A2A3AAA1-18DE-8CB9-E76D-14F40CA340ED}" dt="2025-02-06T00:59:49.625" v="320" actId="1076"/>
        <pc:sldMkLst>
          <pc:docMk/>
          <pc:sldMk cId="1261331441" sldId="263"/>
        </pc:sldMkLst>
      </pc:sldChg>
      <pc:sldChg chg="addSp delSp modSp add replId">
        <pc:chgData name="Biswa" userId="S::bbanik@tonikbank.com::26f52a98-3216-49f8-95c0-92c9bbdc30ba" providerId="AD" clId="Web-{A2A3AAA1-18DE-8CB9-E76D-14F40CA340ED}" dt="2025-02-06T01:07:43.419" v="417" actId="20577"/>
        <pc:sldMkLst>
          <pc:docMk/>
          <pc:sldMk cId="573478236" sldId="264"/>
        </pc:sldMkLst>
      </pc:sldChg>
      <pc:sldChg chg="modSp add ord">
        <pc:chgData name="Biswa" userId="S::bbanik@tonikbank.com::26f52a98-3216-49f8-95c0-92c9bbdc30ba" providerId="AD" clId="Web-{A2A3AAA1-18DE-8CB9-E76D-14F40CA340ED}" dt="2025-02-06T01:22:34.332" v="502" actId="20577"/>
        <pc:sldMkLst>
          <pc:docMk/>
          <pc:sldMk cId="4129944639" sldId="498"/>
        </pc:sldMkLst>
      </pc:sldChg>
      <pc:sldChg chg="modSp add">
        <pc:chgData name="Biswa" userId="S::bbanik@tonikbank.com::26f52a98-3216-49f8-95c0-92c9bbdc30ba" providerId="AD" clId="Web-{A2A3AAA1-18DE-8CB9-E76D-14F40CA340ED}" dt="2025-02-06T01:22:10.346" v="498"/>
        <pc:sldMkLst>
          <pc:docMk/>
          <pc:sldMk cId="1963089885" sldId="657"/>
        </pc:sldMkLst>
      </pc:sldChg>
      <pc:sldMasterChg chg="addSldLayout">
        <pc:chgData name="Biswa" userId="S::bbanik@tonikbank.com::26f52a98-3216-49f8-95c0-92c9bbdc30ba" providerId="AD" clId="Web-{A2A3AAA1-18DE-8CB9-E76D-14F40CA340ED}" dt="2025-02-06T01:19:26.320" v="472"/>
        <pc:sldMasterMkLst>
          <pc:docMk/>
          <pc:sldMasterMk cId="3460435757" sldId="2147483744"/>
        </pc:sldMasterMkLst>
        <pc:sldLayoutChg chg="add">
          <pc:chgData name="Biswa" userId="S::bbanik@tonikbank.com::26f52a98-3216-49f8-95c0-92c9bbdc30ba" providerId="AD" clId="Web-{A2A3AAA1-18DE-8CB9-E76D-14F40CA340ED}" dt="2025-02-06T01:19:26.320" v="472"/>
          <pc:sldLayoutMkLst>
            <pc:docMk/>
            <pc:sldMasterMk cId="3460435757" sldId="2147483744"/>
            <pc:sldLayoutMk cId="2921140429" sldId="2147483756"/>
          </pc:sldLayoutMkLst>
        </pc:sldLayoutChg>
      </pc:sldMasterChg>
    </pc:docChg>
  </pc:docChgLst>
  <pc:docChgLst>
    <pc:chgData name="Oleh Sosnytskyi" userId="S::ososnytskyi@tonikbank.com::c403997d-a6fc-4ec3-a7c2-ae102e1b4cf2" providerId="AD" clId="Web-{289B6473-31F1-8246-184E-74FBD1CBA113}"/>
    <pc:docChg chg="modSld">
      <pc:chgData name="Oleh Sosnytskyi" userId="S::ososnytskyi@tonikbank.com::c403997d-a6fc-4ec3-a7c2-ae102e1b4cf2" providerId="AD" clId="Web-{289B6473-31F1-8246-184E-74FBD1CBA113}" dt="2025-08-04T07:08:52.136" v="345" actId="1076"/>
      <pc:docMkLst>
        <pc:docMk/>
      </pc:docMkLst>
      <pc:sldChg chg="addSp delSp modSp">
        <pc:chgData name="Oleh Sosnytskyi" userId="S::ososnytskyi@tonikbank.com::c403997d-a6fc-4ec3-a7c2-ae102e1b4cf2" providerId="AD" clId="Web-{289B6473-31F1-8246-184E-74FBD1CBA113}" dt="2025-08-04T07:08:52.136" v="345" actId="1076"/>
        <pc:sldMkLst>
          <pc:docMk/>
          <pc:sldMk cId="749099364" sldId="693"/>
        </pc:sldMkLst>
      </pc:sldChg>
      <pc:sldChg chg="addSp modSp">
        <pc:chgData name="Oleh Sosnytskyi" userId="S::ososnytskyi@tonikbank.com::c403997d-a6fc-4ec3-a7c2-ae102e1b4cf2" providerId="AD" clId="Web-{289B6473-31F1-8246-184E-74FBD1CBA113}" dt="2025-08-04T06:53:45.951" v="338" actId="20577"/>
        <pc:sldMkLst>
          <pc:docMk/>
          <pc:sldMk cId="949666949" sldId="694"/>
        </pc:sldMkLst>
        <pc:graphicFrameChg chg="mod modGraphic">
          <ac:chgData name="Oleh Sosnytskyi" userId="S::ososnytskyi@tonikbank.com::c403997d-a6fc-4ec3-a7c2-ae102e1b4cf2" providerId="AD" clId="Web-{289B6473-31F1-8246-184E-74FBD1CBA113}" dt="2025-08-04T06:50:46.855" v="255"/>
          <ac:graphicFrameMkLst>
            <pc:docMk/>
            <pc:sldMk cId="949666949" sldId="694"/>
            <ac:graphicFrameMk id="9" creationId="{F7903452-F005-A51D-E023-9008380B8F08}"/>
          </ac:graphicFrameMkLst>
        </pc:graphicFrameChg>
      </pc:sldChg>
    </pc:docChg>
  </pc:docChgLst>
  <pc:docChgLst>
    <pc:chgData clId="Web-{86F81334-6CB3-62FB-5750-A46E57320DAE}"/>
    <pc:docChg chg="modSld">
      <pc:chgData name="" userId="" providerId="" clId="Web-{86F81334-6CB3-62FB-5750-A46E57320DAE}" dt="2025-08-04T15:13:08.671" v="1" actId="20577"/>
      <pc:docMkLst>
        <pc:docMk/>
      </pc:docMkLst>
      <pc:sldChg chg="modSp">
        <pc:chgData name="" userId="" providerId="" clId="Web-{86F81334-6CB3-62FB-5750-A46E57320DAE}" dt="2025-08-04T15:13:08.671" v="1" actId="20577"/>
        <pc:sldMkLst>
          <pc:docMk/>
          <pc:sldMk cId="4129944639" sldId="498"/>
        </pc:sldMkLst>
        <pc:spChg chg="mod">
          <ac:chgData name="" userId="" providerId="" clId="Web-{86F81334-6CB3-62FB-5750-A46E57320DAE}" dt="2025-08-04T15:13:08.671" v="1" actId="20577"/>
          <ac:spMkLst>
            <pc:docMk/>
            <pc:sldMk cId="4129944639" sldId="498"/>
            <ac:spMk id="7" creationId="{E9BF3232-B9BC-4886-8893-52E1AAE82E7B}"/>
          </ac:spMkLst>
        </pc:spChg>
      </pc:sldChg>
    </pc:docChg>
  </pc:docChgLst>
  <pc:docChgLst>
    <pc:chgData name="Biswa" userId="S::bbanik@tonikbank.com::26f52a98-3216-49f8-95c0-92c9bbdc30ba" providerId="AD" clId="Web-{7C28469B-B779-CA11-B4BD-70AA2883BF00}"/>
    <pc:docChg chg="modSld">
      <pc:chgData name="Biswa" userId="S::bbanik@tonikbank.com::26f52a98-3216-49f8-95c0-92c9bbdc30ba" providerId="AD" clId="Web-{7C28469B-B779-CA11-B4BD-70AA2883BF00}" dt="2025-03-27T09:46:52.833" v="0" actId="1076"/>
      <pc:docMkLst>
        <pc:docMk/>
      </pc:docMkLst>
      <pc:sldChg chg="modSp">
        <pc:chgData name="Biswa" userId="S::bbanik@tonikbank.com::26f52a98-3216-49f8-95c0-92c9bbdc30ba" providerId="AD" clId="Web-{7C28469B-B779-CA11-B4BD-70AA2883BF00}" dt="2025-03-27T09:46:52.833" v="0" actId="1076"/>
        <pc:sldMkLst>
          <pc:docMk/>
          <pc:sldMk cId="749099364" sldId="693"/>
        </pc:sldMkLst>
      </pc:sldChg>
    </pc:docChg>
  </pc:docChgLst>
  <pc:docChgLst>
    <pc:chgData name="Oleh Sosnytskyi" userId="c403997d-a6fc-4ec3-a7c2-ae102e1b4cf2" providerId="ADAL" clId="{542EAD1E-2F0C-49D1-9370-844A8DB67312}"/>
    <pc:docChg chg="undo custSel addSld delSld modSld sldOrd">
      <pc:chgData name="Oleh Sosnytskyi" userId="c403997d-a6fc-4ec3-a7c2-ae102e1b4cf2" providerId="ADAL" clId="{542EAD1E-2F0C-49D1-9370-844A8DB67312}" dt="2025-06-16T06:25:07.571" v="2115"/>
      <pc:docMkLst>
        <pc:docMk/>
      </pc:docMkLst>
      <pc:sldChg chg="modSp mod">
        <pc:chgData name="Oleh Sosnytskyi" userId="c403997d-a6fc-4ec3-a7c2-ae102e1b4cf2" providerId="ADAL" clId="{542EAD1E-2F0C-49D1-9370-844A8DB67312}" dt="2025-06-16T04:49:09.483" v="1677" actId="207"/>
        <pc:sldMkLst>
          <pc:docMk/>
          <pc:sldMk cId="2701032748" sldId="674"/>
        </pc:sldMkLst>
      </pc:sldChg>
      <pc:sldChg chg="addSp delSp modSp mod">
        <pc:chgData name="Oleh Sosnytskyi" userId="c403997d-a6fc-4ec3-a7c2-ae102e1b4cf2" providerId="ADAL" clId="{542EAD1E-2F0C-49D1-9370-844A8DB67312}" dt="2025-06-15T17:50:53.027" v="527" actId="6549"/>
        <pc:sldMkLst>
          <pc:docMk/>
          <pc:sldMk cId="749099364" sldId="693"/>
        </pc:sldMkLst>
      </pc:sldChg>
      <pc:sldChg chg="modSp mod">
        <pc:chgData name="Oleh Sosnytskyi" userId="c403997d-a6fc-4ec3-a7c2-ae102e1b4cf2" providerId="ADAL" clId="{542EAD1E-2F0C-49D1-9370-844A8DB67312}" dt="2025-06-16T06:25:07.571" v="2115"/>
        <pc:sldMkLst>
          <pc:docMk/>
          <pc:sldMk cId="949666949" sldId="694"/>
        </pc:sldMkLst>
      </pc:sldChg>
      <pc:sldChg chg="delSp modSp mod">
        <pc:chgData name="Oleh Sosnytskyi" userId="c403997d-a6fc-4ec3-a7c2-ae102e1b4cf2" providerId="ADAL" clId="{542EAD1E-2F0C-49D1-9370-844A8DB67312}" dt="2025-06-16T04:48:31.447" v="1675" actId="207"/>
        <pc:sldMkLst>
          <pc:docMk/>
          <pc:sldMk cId="30159237" sldId="695"/>
        </pc:sldMkLst>
      </pc:sldChg>
      <pc:sldChg chg="del">
        <pc:chgData name="Oleh Sosnytskyi" userId="c403997d-a6fc-4ec3-a7c2-ae102e1b4cf2" providerId="ADAL" clId="{542EAD1E-2F0C-49D1-9370-844A8DB67312}" dt="2025-06-16T04:14:28.779" v="1206" actId="47"/>
        <pc:sldMkLst>
          <pc:docMk/>
          <pc:sldMk cId="1556975693" sldId="696"/>
        </pc:sldMkLst>
      </pc:sldChg>
      <pc:sldChg chg="addSp delSp modSp add mod ord">
        <pc:chgData name="Oleh Sosnytskyi" userId="c403997d-a6fc-4ec3-a7c2-ae102e1b4cf2" providerId="ADAL" clId="{542EAD1E-2F0C-49D1-9370-844A8DB67312}" dt="2025-06-16T05:42:09.281" v="1692" actId="1076"/>
        <pc:sldMkLst>
          <pc:docMk/>
          <pc:sldMk cId="3803965178" sldId="697"/>
        </pc:sldMkLst>
      </pc:sldChg>
      <pc:sldChg chg="del">
        <pc:chgData name="Oleh Sosnytskyi" userId="c403997d-a6fc-4ec3-a7c2-ae102e1b4cf2" providerId="ADAL" clId="{542EAD1E-2F0C-49D1-9370-844A8DB67312}" dt="2025-06-15T17:48:34.253" v="482" actId="2696"/>
        <pc:sldMkLst>
          <pc:docMk/>
          <pc:sldMk cId="4207925880" sldId="697"/>
        </pc:sldMkLst>
      </pc:sldChg>
      <pc:sldChg chg="addSp delSp modSp add mod">
        <pc:chgData name="Oleh Sosnytskyi" userId="c403997d-a6fc-4ec3-a7c2-ae102e1b4cf2" providerId="ADAL" clId="{542EAD1E-2F0C-49D1-9370-844A8DB67312}" dt="2025-06-16T04:08:14.259" v="1111" actId="1037"/>
        <pc:sldMkLst>
          <pc:docMk/>
          <pc:sldMk cId="18268029" sldId="698"/>
        </pc:sldMkLst>
      </pc:sldChg>
      <pc:sldChg chg="addSp delSp modSp add mod">
        <pc:chgData name="Oleh Sosnytskyi" userId="c403997d-a6fc-4ec3-a7c2-ae102e1b4cf2" providerId="ADAL" clId="{542EAD1E-2F0C-49D1-9370-844A8DB67312}" dt="2025-06-16T04:12:05.872" v="1191" actId="1037"/>
        <pc:sldMkLst>
          <pc:docMk/>
          <pc:sldMk cId="2507187503" sldId="699"/>
        </pc:sldMkLst>
      </pc:sldChg>
      <pc:sldChg chg="delSp add mod">
        <pc:chgData name="Oleh Sosnytskyi" userId="c403997d-a6fc-4ec3-a7c2-ae102e1b4cf2" providerId="ADAL" clId="{542EAD1E-2F0C-49D1-9370-844A8DB67312}" dt="2025-06-16T04:19:54.238" v="1445" actId="478"/>
        <pc:sldMkLst>
          <pc:docMk/>
          <pc:sldMk cId="616947899" sldId="700"/>
        </pc:sldMkLst>
      </pc:sldChg>
      <pc:sldChg chg="modSp mod">
        <pc:chgData name="Oleh Sosnytskyi" userId="c403997d-a6fc-4ec3-a7c2-ae102e1b4cf2" providerId="ADAL" clId="{542EAD1E-2F0C-49D1-9370-844A8DB67312}" dt="2025-06-16T04:48:49.553" v="1676" actId="207"/>
        <pc:sldMkLst>
          <pc:docMk/>
          <pc:sldMk cId="1058368938" sldId="701"/>
        </pc:sldMkLst>
      </pc:sldChg>
      <pc:sldChg chg="addSp delSp modSp mod">
        <pc:chgData name="Oleh Sosnytskyi" userId="c403997d-a6fc-4ec3-a7c2-ae102e1b4cf2" providerId="ADAL" clId="{542EAD1E-2F0C-49D1-9370-844A8DB67312}" dt="2025-06-16T06:16:52.286" v="1951" actId="1036"/>
        <pc:sldMkLst>
          <pc:docMk/>
          <pc:sldMk cId="265535926" sldId="702"/>
        </pc:sldMkLst>
      </pc:sldChg>
      <pc:sldChg chg="addSp delSp modSp add mod">
        <pc:chgData name="Oleh Sosnytskyi" userId="c403997d-a6fc-4ec3-a7c2-ae102e1b4cf2" providerId="ADAL" clId="{542EAD1E-2F0C-49D1-9370-844A8DB67312}" dt="2025-06-16T06:17:34.124" v="1964" actId="14100"/>
        <pc:sldMkLst>
          <pc:docMk/>
          <pc:sldMk cId="3616233320" sldId="703"/>
        </pc:sldMkLst>
      </pc:sldChg>
      <pc:sldChg chg="addSp delSp modSp add mod">
        <pc:chgData name="Oleh Sosnytskyi" userId="c403997d-a6fc-4ec3-a7c2-ae102e1b4cf2" providerId="ADAL" clId="{542EAD1E-2F0C-49D1-9370-844A8DB67312}" dt="2025-06-16T06:18:24.629" v="2023" actId="14100"/>
        <pc:sldMkLst>
          <pc:docMk/>
          <pc:sldMk cId="691922465" sldId="704"/>
        </pc:sldMkLst>
      </pc:sldChg>
      <pc:sldChg chg="addSp delSp modSp add mod">
        <pc:chgData name="Oleh Sosnytskyi" userId="c403997d-a6fc-4ec3-a7c2-ae102e1b4cf2" providerId="ADAL" clId="{542EAD1E-2F0C-49D1-9370-844A8DB67312}" dt="2025-06-16T06:18:37.218" v="2026" actId="14100"/>
        <pc:sldMkLst>
          <pc:docMk/>
          <pc:sldMk cId="3353599508" sldId="705"/>
        </pc:sldMkLst>
      </pc:sldChg>
      <pc:sldChg chg="addSp delSp modSp add mod">
        <pc:chgData name="Oleh Sosnytskyi" userId="c403997d-a6fc-4ec3-a7c2-ae102e1b4cf2" providerId="ADAL" clId="{542EAD1E-2F0C-49D1-9370-844A8DB67312}" dt="2025-06-16T06:18:48.160" v="2029" actId="14100"/>
        <pc:sldMkLst>
          <pc:docMk/>
          <pc:sldMk cId="3376720495" sldId="706"/>
        </pc:sldMkLst>
      </pc:sldChg>
      <pc:sldChg chg="addSp delSp modSp add mod">
        <pc:chgData name="Oleh Sosnytskyi" userId="c403997d-a6fc-4ec3-a7c2-ae102e1b4cf2" providerId="ADAL" clId="{542EAD1E-2F0C-49D1-9370-844A8DB67312}" dt="2025-06-16T06:19:04.477" v="2032" actId="14100"/>
        <pc:sldMkLst>
          <pc:docMk/>
          <pc:sldMk cId="2295576472" sldId="707"/>
        </pc:sldMkLst>
      </pc:sldChg>
      <pc:sldChg chg="addSp delSp modSp add mod">
        <pc:chgData name="Oleh Sosnytskyi" userId="c403997d-a6fc-4ec3-a7c2-ae102e1b4cf2" providerId="ADAL" clId="{542EAD1E-2F0C-49D1-9370-844A8DB67312}" dt="2025-06-16T06:19:19.878" v="2037" actId="14100"/>
        <pc:sldMkLst>
          <pc:docMk/>
          <pc:sldMk cId="1916856584" sldId="708"/>
        </pc:sldMkLst>
      </pc:sldChg>
      <pc:sldChg chg="addSp delSp modSp add mod">
        <pc:chgData name="Oleh Sosnytskyi" userId="c403997d-a6fc-4ec3-a7c2-ae102e1b4cf2" providerId="ADAL" clId="{542EAD1E-2F0C-49D1-9370-844A8DB67312}" dt="2025-06-16T06:20:09.337" v="2060" actId="14100"/>
        <pc:sldMkLst>
          <pc:docMk/>
          <pc:sldMk cId="2080927726" sldId="709"/>
        </pc:sldMkLst>
      </pc:sldChg>
      <pc:sldChg chg="addSp delSp modSp add mod">
        <pc:chgData name="Oleh Sosnytskyi" userId="c403997d-a6fc-4ec3-a7c2-ae102e1b4cf2" providerId="ADAL" clId="{542EAD1E-2F0C-49D1-9370-844A8DB67312}" dt="2025-06-16T06:20:45.050" v="2072" actId="1036"/>
        <pc:sldMkLst>
          <pc:docMk/>
          <pc:sldMk cId="2180019306" sldId="710"/>
        </pc:sldMkLst>
      </pc:sldChg>
      <pc:sldChg chg="addSp delSp modSp add mod">
        <pc:chgData name="Oleh Sosnytskyi" userId="c403997d-a6fc-4ec3-a7c2-ae102e1b4cf2" providerId="ADAL" clId="{542EAD1E-2F0C-49D1-9370-844A8DB67312}" dt="2025-06-16T06:21:16.355" v="2085" actId="14100"/>
        <pc:sldMkLst>
          <pc:docMk/>
          <pc:sldMk cId="1385430897" sldId="711"/>
        </pc:sldMkLst>
      </pc:sldChg>
      <pc:sldChg chg="addSp delSp modSp add mod">
        <pc:chgData name="Oleh Sosnytskyi" userId="c403997d-a6fc-4ec3-a7c2-ae102e1b4cf2" providerId="ADAL" clId="{542EAD1E-2F0C-49D1-9370-844A8DB67312}" dt="2025-06-16T06:21:29.852" v="2089" actId="14100"/>
        <pc:sldMkLst>
          <pc:docMk/>
          <pc:sldMk cId="4096072081" sldId="712"/>
        </pc:sldMkLst>
      </pc:sldChg>
      <pc:sldChg chg="addSp delSp modSp add mod">
        <pc:chgData name="Oleh Sosnytskyi" userId="c403997d-a6fc-4ec3-a7c2-ae102e1b4cf2" providerId="ADAL" clId="{542EAD1E-2F0C-49D1-9370-844A8DB67312}" dt="2025-06-16T06:21:46.567" v="2095" actId="14100"/>
        <pc:sldMkLst>
          <pc:docMk/>
          <pc:sldMk cId="602613285" sldId="713"/>
        </pc:sldMkLst>
      </pc:sldChg>
      <pc:sldChg chg="addSp delSp modSp add mod">
        <pc:chgData name="Oleh Sosnytskyi" userId="c403997d-a6fc-4ec3-a7c2-ae102e1b4cf2" providerId="ADAL" clId="{542EAD1E-2F0C-49D1-9370-844A8DB67312}" dt="2025-06-16T06:22:04.859" v="2099" actId="14100"/>
        <pc:sldMkLst>
          <pc:docMk/>
          <pc:sldMk cId="1453091854" sldId="714"/>
        </pc:sldMkLst>
      </pc:sldChg>
      <pc:sldChg chg="addSp delSp modSp add mod">
        <pc:chgData name="Oleh Sosnytskyi" userId="c403997d-a6fc-4ec3-a7c2-ae102e1b4cf2" providerId="ADAL" clId="{542EAD1E-2F0C-49D1-9370-844A8DB67312}" dt="2025-06-16T06:22:18.833" v="2103" actId="14100"/>
        <pc:sldMkLst>
          <pc:docMk/>
          <pc:sldMk cId="141424792" sldId="715"/>
        </pc:sldMkLst>
      </pc:sldChg>
      <pc:sldChg chg="addSp delSp modSp add mod">
        <pc:chgData name="Oleh Sosnytskyi" userId="c403997d-a6fc-4ec3-a7c2-ae102e1b4cf2" providerId="ADAL" clId="{542EAD1E-2F0C-49D1-9370-844A8DB67312}" dt="2025-06-16T06:22:26.330" v="2106" actId="14100"/>
        <pc:sldMkLst>
          <pc:docMk/>
          <pc:sldMk cId="2663573839" sldId="716"/>
        </pc:sldMkLst>
      </pc:sldChg>
      <pc:sldChg chg="addSp delSp modSp add mod">
        <pc:chgData name="Oleh Sosnytskyi" userId="c403997d-a6fc-4ec3-a7c2-ae102e1b4cf2" providerId="ADAL" clId="{542EAD1E-2F0C-49D1-9370-844A8DB67312}" dt="2025-06-16T06:22:38.919" v="2110" actId="14100"/>
        <pc:sldMkLst>
          <pc:docMk/>
          <pc:sldMk cId="2811015625" sldId="717"/>
        </pc:sldMkLst>
      </pc:sldChg>
      <pc:sldChg chg="addSp delSp modSp add mod">
        <pc:chgData name="Oleh Sosnytskyi" userId="c403997d-a6fc-4ec3-a7c2-ae102e1b4cf2" providerId="ADAL" clId="{542EAD1E-2F0C-49D1-9370-844A8DB67312}" dt="2025-06-16T06:22:54.636" v="2114" actId="14100"/>
        <pc:sldMkLst>
          <pc:docMk/>
          <pc:sldMk cId="2432355836" sldId="718"/>
        </pc:sldMkLst>
      </pc:sldChg>
    </pc:docChg>
  </pc:docChgLst>
  <pc:docChgLst>
    <pc:chgData name="Oleh Sosnytskyi" userId="S::ososnytskyi@tonikbank.com::c403997d-a6fc-4ec3-a7c2-ae102e1b4cf2" providerId="AD" clId="Web-{DAB488A1-9289-CB10-1D57-F17CD749A95A}"/>
    <pc:docChg chg="addSld delSld modSld">
      <pc:chgData name="Oleh Sosnytskyi" userId="S::ososnytskyi@tonikbank.com::c403997d-a6fc-4ec3-a7c2-ae102e1b4cf2" providerId="AD" clId="Web-{DAB488A1-9289-CB10-1D57-F17CD749A95A}" dt="2025-06-16T05:12:42.320" v="121"/>
      <pc:docMkLst>
        <pc:docMk/>
      </pc:docMkLst>
      <pc:sldChg chg="modSp">
        <pc:chgData name="Oleh Sosnytskyi" userId="S::ososnytskyi@tonikbank.com::c403997d-a6fc-4ec3-a7c2-ae102e1b4cf2" providerId="AD" clId="Web-{DAB488A1-9289-CB10-1D57-F17CD749A95A}" dt="2025-06-16T04:41:11.536" v="16"/>
        <pc:sldMkLst>
          <pc:docMk/>
          <pc:sldMk cId="2701032748" sldId="674"/>
        </pc:sldMkLst>
      </pc:sldChg>
      <pc:sldChg chg="del">
        <pc:chgData name="Oleh Sosnytskyi" userId="S::ososnytskyi@tonikbank.com::c403997d-a6fc-4ec3-a7c2-ae102e1b4cf2" providerId="AD" clId="Web-{DAB488A1-9289-CB10-1D57-F17CD749A95A}" dt="2025-06-16T05:07:16.654" v="120"/>
        <pc:sldMkLst>
          <pc:docMk/>
          <pc:sldMk cId="616947899" sldId="700"/>
        </pc:sldMkLst>
      </pc:sldChg>
      <pc:sldChg chg="addSp delSp modSp add replId">
        <pc:chgData name="Oleh Sosnytskyi" userId="S::ososnytskyi@tonikbank.com::c403997d-a6fc-4ec3-a7c2-ae102e1b4cf2" providerId="AD" clId="Web-{DAB488A1-9289-CB10-1D57-F17CD749A95A}" dt="2025-06-16T04:42:56.430" v="119"/>
        <pc:sldMkLst>
          <pc:docMk/>
          <pc:sldMk cId="1058368938" sldId="701"/>
        </pc:sldMkLst>
      </pc:sldChg>
      <pc:sldChg chg="new">
        <pc:chgData name="Oleh Sosnytskyi" userId="S::ososnytskyi@tonikbank.com::c403997d-a6fc-4ec3-a7c2-ae102e1b4cf2" providerId="AD" clId="Web-{DAB488A1-9289-CB10-1D57-F17CD749A95A}" dt="2025-06-16T05:12:42.320" v="121"/>
        <pc:sldMkLst>
          <pc:docMk/>
          <pc:sldMk cId="265535926" sldId="702"/>
        </pc:sldMkLst>
      </pc:sldChg>
    </pc:docChg>
  </pc:docChgLst>
  <pc:docChgLst>
    <pc:chgData name="Oleh Sosnytskyi" userId="S::ososnytskyi@tonikbank.com::c403997d-a6fc-4ec3-a7c2-ae102e1b4cf2" providerId="AD" clId="Web-{65CD340C-CEE1-12AE-82AA-B83CFCB8C71D}"/>
    <pc:docChg chg="modSld">
      <pc:chgData name="Oleh Sosnytskyi" userId="S::ososnytskyi@tonikbank.com::c403997d-a6fc-4ec3-a7c2-ae102e1b4cf2" providerId="AD" clId="Web-{65CD340C-CEE1-12AE-82AA-B83CFCB8C71D}" dt="2025-08-04T04:13:04.150" v="279"/>
      <pc:docMkLst>
        <pc:docMk/>
      </pc:docMkLst>
      <pc:sldChg chg="modSp">
        <pc:chgData name="Oleh Sosnytskyi" userId="S::ososnytskyi@tonikbank.com::c403997d-a6fc-4ec3-a7c2-ae102e1b4cf2" providerId="AD" clId="Web-{65CD340C-CEE1-12AE-82AA-B83CFCB8C71D}" dt="2025-08-04T03:43:35.376" v="192" actId="20577"/>
        <pc:sldMkLst>
          <pc:docMk/>
          <pc:sldMk cId="4129944639" sldId="498"/>
        </pc:sldMkLst>
        <pc:spChg chg="mod">
          <ac:chgData name="Oleh Sosnytskyi" userId="S::ososnytskyi@tonikbank.com::c403997d-a6fc-4ec3-a7c2-ae102e1b4cf2" providerId="AD" clId="Web-{65CD340C-CEE1-12AE-82AA-B83CFCB8C71D}" dt="2025-08-04T03:41:07.602" v="15" actId="20577"/>
          <ac:spMkLst>
            <pc:docMk/>
            <pc:sldMk cId="4129944639" sldId="498"/>
            <ac:spMk id="3" creationId="{4F7E8F7E-6D89-74CB-11C3-C84321CCA4F1}"/>
          </ac:spMkLst>
        </pc:spChg>
        <pc:spChg chg="mod">
          <ac:chgData name="Oleh Sosnytskyi" userId="S::ososnytskyi@tonikbank.com::c403997d-a6fc-4ec3-a7c2-ae102e1b4cf2" providerId="AD" clId="Web-{65CD340C-CEE1-12AE-82AA-B83CFCB8C71D}" dt="2025-08-04T03:43:35.376" v="192" actId="20577"/>
          <ac:spMkLst>
            <pc:docMk/>
            <pc:sldMk cId="4129944639" sldId="498"/>
            <ac:spMk id="7" creationId="{E9BF3232-B9BC-4886-8893-52E1AAE82E7B}"/>
          </ac:spMkLst>
        </pc:spChg>
      </pc:sldChg>
      <pc:sldChg chg="modSp">
        <pc:chgData name="Oleh Sosnytskyi" userId="S::ososnytskyi@tonikbank.com::c403997d-a6fc-4ec3-a7c2-ae102e1b4cf2" providerId="AD" clId="Web-{65CD340C-CEE1-12AE-82AA-B83CFCB8C71D}" dt="2025-08-04T04:13:04.150" v="279"/>
        <pc:sldMkLst>
          <pc:docMk/>
          <pc:sldMk cId="2701032748" sldId="674"/>
        </pc:sldMkLst>
        <pc:graphicFrameChg chg="mod modGraphic">
          <ac:chgData name="Oleh Sosnytskyi" userId="S::ososnytskyi@tonikbank.com::c403997d-a6fc-4ec3-a7c2-ae102e1b4cf2" providerId="AD" clId="Web-{65CD340C-CEE1-12AE-82AA-B83CFCB8C71D}" dt="2025-08-04T04:13:04.150" v="279"/>
          <ac:graphicFrameMkLst>
            <pc:docMk/>
            <pc:sldMk cId="2701032748" sldId="674"/>
            <ac:graphicFrameMk id="14" creationId="{D838516D-332A-139C-093F-4D13DB81072E}"/>
          </ac:graphicFrameMkLst>
        </pc:graphicFrameChg>
      </pc:sldChg>
    </pc:docChg>
  </pc:docChgLst>
  <pc:docChgLst>
    <pc:chgData name="Biswa" userId="S::bbanik@tonikbank.com::26f52a98-3216-49f8-95c0-92c9bbdc30ba" providerId="AD" clId="Web-{9DE434C6-7058-7235-6CCE-466AC3AB5D81}"/>
    <pc:docChg chg="modSld">
      <pc:chgData name="Biswa" userId="S::bbanik@tonikbank.com::26f52a98-3216-49f8-95c0-92c9bbdc30ba" providerId="AD" clId="Web-{9DE434C6-7058-7235-6CCE-466AC3AB5D81}" dt="2025-02-20T04:29:03.931" v="972" actId="20577"/>
      <pc:docMkLst>
        <pc:docMk/>
      </pc:docMkLst>
      <pc:sldChg chg="addSp delSp modSp">
        <pc:chgData name="Biswa" userId="S::bbanik@tonikbank.com::26f52a98-3216-49f8-95c0-92c9bbdc30ba" providerId="AD" clId="Web-{9DE434C6-7058-7235-6CCE-466AC3AB5D81}" dt="2025-02-20T03:49:44.925" v="635" actId="20577"/>
        <pc:sldMkLst>
          <pc:docMk/>
          <pc:sldMk cId="1540809847" sldId="262"/>
        </pc:sldMkLst>
      </pc:sldChg>
      <pc:sldChg chg="modSp">
        <pc:chgData name="Biswa" userId="S::bbanik@tonikbank.com::26f52a98-3216-49f8-95c0-92c9bbdc30ba" providerId="AD" clId="Web-{9DE434C6-7058-7235-6CCE-466AC3AB5D81}" dt="2025-02-20T04:29:03.931" v="972" actId="20577"/>
        <pc:sldMkLst>
          <pc:docMk/>
          <pc:sldMk cId="4129944639" sldId="498"/>
        </pc:sldMkLst>
      </pc:sldChg>
      <pc:sldChg chg="modSp">
        <pc:chgData name="Biswa" userId="S::bbanik@tonikbank.com::26f52a98-3216-49f8-95c0-92c9bbdc30ba" providerId="AD" clId="Web-{9DE434C6-7058-7235-6CCE-466AC3AB5D81}" dt="2025-02-20T03:52:25.760" v="724" actId="20577"/>
        <pc:sldMkLst>
          <pc:docMk/>
          <pc:sldMk cId="3987723289" sldId="663"/>
        </pc:sldMkLst>
      </pc:sldChg>
      <pc:sldChg chg="addSp modSp">
        <pc:chgData name="Biswa" userId="S::bbanik@tonikbank.com::26f52a98-3216-49f8-95c0-92c9bbdc30ba" providerId="AD" clId="Web-{9DE434C6-7058-7235-6CCE-466AC3AB5D81}" dt="2025-02-20T03:55:54.722" v="745" actId="20577"/>
        <pc:sldMkLst>
          <pc:docMk/>
          <pc:sldMk cId="3546148613" sldId="665"/>
        </pc:sldMkLst>
      </pc:sldChg>
      <pc:sldChg chg="modSp">
        <pc:chgData name="Biswa" userId="S::bbanik@tonikbank.com::26f52a98-3216-49f8-95c0-92c9bbdc30ba" providerId="AD" clId="Web-{9DE434C6-7058-7235-6CCE-466AC3AB5D81}" dt="2025-02-20T04:01:47.159" v="775" actId="20577"/>
        <pc:sldMkLst>
          <pc:docMk/>
          <pc:sldMk cId="3423352877" sldId="667"/>
        </pc:sldMkLst>
      </pc:sldChg>
      <pc:sldChg chg="addSp modSp mod modShow">
        <pc:chgData name="Biswa" userId="S::bbanik@tonikbank.com::26f52a98-3216-49f8-95c0-92c9bbdc30ba" providerId="AD" clId="Web-{9DE434C6-7058-7235-6CCE-466AC3AB5D81}" dt="2025-02-20T04:07:20.298" v="968" actId="20577"/>
        <pc:sldMkLst>
          <pc:docMk/>
          <pc:sldMk cId="4249417488" sldId="673"/>
        </pc:sldMkLst>
      </pc:sldChg>
    </pc:docChg>
  </pc:docChgLst>
  <pc:docChgLst>
    <pc:chgData name="Oleh Sosnytskyi" userId="S::ososnytskyi@tonikbank.com::c403997d-a6fc-4ec3-a7c2-ae102e1b4cf2" providerId="AD" clId="Web-{9DBE832B-FD34-387F-8CEA-AEEDAC3480B4}"/>
    <pc:docChg chg="modSld">
      <pc:chgData name="Oleh Sosnytskyi" userId="S::ososnytskyi@tonikbank.com::c403997d-a6fc-4ec3-a7c2-ae102e1b4cf2" providerId="AD" clId="Web-{9DBE832B-FD34-387F-8CEA-AEEDAC3480B4}" dt="2025-02-03T17:48:24.999" v="43"/>
      <pc:docMkLst>
        <pc:docMk/>
      </pc:docMkLst>
      <pc:sldChg chg="modSp">
        <pc:chgData name="Oleh Sosnytskyi" userId="S::ososnytskyi@tonikbank.com::c403997d-a6fc-4ec3-a7c2-ae102e1b4cf2" providerId="AD" clId="Web-{9DBE832B-FD34-387F-8CEA-AEEDAC3480B4}" dt="2025-02-03T17:48:24.999" v="43"/>
        <pc:sldMkLst>
          <pc:docMk/>
          <pc:sldMk cId="2102899898" sldId="257"/>
        </pc:sldMkLst>
      </pc:sldChg>
    </pc:docChg>
  </pc:docChgLst>
  <pc:docChgLst>
    <pc:chgData name="Oleh Sosnytskyi" userId="S::ososnytskyi@tonikbank.com::c403997d-a6fc-4ec3-a7c2-ae102e1b4cf2" providerId="AD" clId="Web-{F01D9D64-064F-605B-9D1C-B4E565F5C098}"/>
    <pc:docChg chg="modSld">
      <pc:chgData name="Oleh Sosnytskyi" userId="S::ososnytskyi@tonikbank.com::c403997d-a6fc-4ec3-a7c2-ae102e1b4cf2" providerId="AD" clId="Web-{F01D9D64-064F-605B-9D1C-B4E565F5C098}" dt="2025-02-20T04:56:17.895" v="34" actId="1076"/>
      <pc:docMkLst>
        <pc:docMk/>
      </pc:docMkLst>
      <pc:sldChg chg="modSp">
        <pc:chgData name="Oleh Sosnytskyi" userId="S::ososnytskyi@tonikbank.com::c403997d-a6fc-4ec3-a7c2-ae102e1b4cf2" providerId="AD" clId="Web-{F01D9D64-064F-605B-9D1C-B4E565F5C098}" dt="2025-02-20T04:56:17.895" v="34" actId="1076"/>
        <pc:sldMkLst>
          <pc:docMk/>
          <pc:sldMk cId="4249417488" sldId="673"/>
        </pc:sldMkLst>
      </pc:sldChg>
    </pc:docChg>
  </pc:docChgLst>
  <pc:docChgLst>
    <pc:chgData name="Oleh Sosnytskyi" userId="c403997d-a6fc-4ec3-a7c2-ae102e1b4cf2" providerId="ADAL" clId="{11178B95-E23A-40AA-83EB-EE616B50043B}"/>
    <pc:docChg chg="undo custSel addSld modSld sldOrd">
      <pc:chgData name="Oleh Sosnytskyi" userId="c403997d-a6fc-4ec3-a7c2-ae102e1b4cf2" providerId="ADAL" clId="{11178B95-E23A-40AA-83EB-EE616B50043B}" dt="2025-08-13T08:07:01.580" v="738" actId="113"/>
      <pc:docMkLst>
        <pc:docMk/>
      </pc:docMkLst>
      <pc:sldChg chg="addSp modSp mod">
        <pc:chgData name="Oleh Sosnytskyi" userId="c403997d-a6fc-4ec3-a7c2-ae102e1b4cf2" providerId="ADAL" clId="{11178B95-E23A-40AA-83EB-EE616B50043B}" dt="2025-08-13T05:39:30.691" v="576"/>
        <pc:sldMkLst>
          <pc:docMk/>
          <pc:sldMk cId="2872491285" sldId="702"/>
        </pc:sldMkLst>
        <pc:spChg chg="add mod">
          <ac:chgData name="Oleh Sosnytskyi" userId="c403997d-a6fc-4ec3-a7c2-ae102e1b4cf2" providerId="ADAL" clId="{11178B95-E23A-40AA-83EB-EE616B50043B}" dt="2025-08-13T05:39:30.691" v="576"/>
          <ac:spMkLst>
            <pc:docMk/>
            <pc:sldMk cId="2872491285" sldId="702"/>
            <ac:spMk id="2" creationId="{7A96DEE1-C7D9-D6F2-8BD1-BFACF5718CB2}"/>
          </ac:spMkLst>
        </pc:spChg>
        <pc:spChg chg="add mod">
          <ac:chgData name="Oleh Sosnytskyi" userId="c403997d-a6fc-4ec3-a7c2-ae102e1b4cf2" providerId="ADAL" clId="{11178B95-E23A-40AA-83EB-EE616B50043B}" dt="2025-08-13T05:25:49.346" v="467" actId="14100"/>
          <ac:spMkLst>
            <pc:docMk/>
            <pc:sldMk cId="2872491285" sldId="702"/>
            <ac:spMk id="6" creationId="{CC0D4E35-869E-AE01-6C7B-4FA4EDDDA1BA}"/>
          </ac:spMkLst>
        </pc:spChg>
        <pc:spChg chg="add mod">
          <ac:chgData name="Oleh Sosnytskyi" userId="c403997d-a6fc-4ec3-a7c2-ae102e1b4cf2" providerId="ADAL" clId="{11178B95-E23A-40AA-83EB-EE616B50043B}" dt="2025-08-13T05:25:57.092" v="469" actId="1076"/>
          <ac:spMkLst>
            <pc:docMk/>
            <pc:sldMk cId="2872491285" sldId="702"/>
            <ac:spMk id="7" creationId="{4B225DC9-B507-3956-8C04-4C125842B92D}"/>
          </ac:spMkLst>
        </pc:spChg>
        <pc:spChg chg="add mod">
          <ac:chgData name="Oleh Sosnytskyi" userId="c403997d-a6fc-4ec3-a7c2-ae102e1b4cf2" providerId="ADAL" clId="{11178B95-E23A-40AA-83EB-EE616B50043B}" dt="2025-08-13T05:26:00.823" v="471" actId="1076"/>
          <ac:spMkLst>
            <pc:docMk/>
            <pc:sldMk cId="2872491285" sldId="702"/>
            <ac:spMk id="8" creationId="{F180ACEC-880A-0DC9-574F-AF22419DFA8C}"/>
          </ac:spMkLst>
        </pc:spChg>
      </pc:sldChg>
      <pc:sldChg chg="addSp delSp modSp mod">
        <pc:chgData name="Oleh Sosnytskyi" userId="c403997d-a6fc-4ec3-a7c2-ae102e1b4cf2" providerId="ADAL" clId="{11178B95-E23A-40AA-83EB-EE616B50043B}" dt="2025-08-13T07:41:59.083" v="674" actId="1076"/>
        <pc:sldMkLst>
          <pc:docMk/>
          <pc:sldMk cId="1879841415" sldId="703"/>
        </pc:sldMkLst>
        <pc:spChg chg="mod">
          <ac:chgData name="Oleh Sosnytskyi" userId="c403997d-a6fc-4ec3-a7c2-ae102e1b4cf2" providerId="ADAL" clId="{11178B95-E23A-40AA-83EB-EE616B50043B}" dt="2025-08-13T04:36:04.267" v="105" actId="20577"/>
          <ac:spMkLst>
            <pc:docMk/>
            <pc:sldMk cId="1879841415" sldId="703"/>
            <ac:spMk id="3" creationId="{56C6125D-B950-930E-E240-5CDB72525A3E}"/>
          </ac:spMkLst>
        </pc:spChg>
        <pc:spChg chg="add del mod">
          <ac:chgData name="Oleh Sosnytskyi" userId="c403997d-a6fc-4ec3-a7c2-ae102e1b4cf2" providerId="ADAL" clId="{11178B95-E23A-40AA-83EB-EE616B50043B}" dt="2025-08-13T07:41:59.083" v="674" actId="1076"/>
          <ac:spMkLst>
            <pc:docMk/>
            <pc:sldMk cId="1879841415" sldId="703"/>
            <ac:spMk id="6" creationId="{8D24AFD8-31C2-03CD-4F55-128B3A9EE0E2}"/>
          </ac:spMkLst>
        </pc:spChg>
        <pc:picChg chg="add mod">
          <ac:chgData name="Oleh Sosnytskyi" userId="c403997d-a6fc-4ec3-a7c2-ae102e1b4cf2" providerId="ADAL" clId="{11178B95-E23A-40AA-83EB-EE616B50043B}" dt="2025-08-13T04:29:42.637" v="24" actId="1076"/>
          <ac:picMkLst>
            <pc:docMk/>
            <pc:sldMk cId="1879841415" sldId="703"/>
            <ac:picMk id="4" creationId="{8125777D-7BDA-109E-BB29-38959F9AB7EC}"/>
          </ac:picMkLst>
        </pc:picChg>
      </pc:sldChg>
      <pc:sldChg chg="addSp delSp modSp new mod">
        <pc:chgData name="Oleh Sosnytskyi" userId="c403997d-a6fc-4ec3-a7c2-ae102e1b4cf2" providerId="ADAL" clId="{11178B95-E23A-40AA-83EB-EE616B50043B}" dt="2025-08-13T07:46:18.081" v="681" actId="113"/>
        <pc:sldMkLst>
          <pc:docMk/>
          <pc:sldMk cId="2522139494" sldId="704"/>
        </pc:sldMkLst>
        <pc:spChg chg="add mod">
          <ac:chgData name="Oleh Sosnytskyi" userId="c403997d-a6fc-4ec3-a7c2-ae102e1b4cf2" providerId="ADAL" clId="{11178B95-E23A-40AA-83EB-EE616B50043B}" dt="2025-08-13T04:30:35.088" v="65" actId="20577"/>
          <ac:spMkLst>
            <pc:docMk/>
            <pc:sldMk cId="2522139494" sldId="704"/>
            <ac:spMk id="2" creationId="{C1FD1D6C-8BE8-7177-8F90-23398B4CB974}"/>
          </ac:spMkLst>
        </pc:spChg>
        <pc:spChg chg="add mod">
          <ac:chgData name="Oleh Sosnytskyi" userId="c403997d-a6fc-4ec3-a7c2-ae102e1b4cf2" providerId="ADAL" clId="{11178B95-E23A-40AA-83EB-EE616B50043B}" dt="2025-08-13T07:46:18.081" v="681" actId="113"/>
          <ac:spMkLst>
            <pc:docMk/>
            <pc:sldMk cId="2522139494" sldId="704"/>
            <ac:spMk id="7" creationId="{DDFCD24F-B200-6184-C4A3-CB992650E1A8}"/>
          </ac:spMkLst>
        </pc:spChg>
        <pc:picChg chg="add mod">
          <ac:chgData name="Oleh Sosnytskyi" userId="c403997d-a6fc-4ec3-a7c2-ae102e1b4cf2" providerId="ADAL" clId="{11178B95-E23A-40AA-83EB-EE616B50043B}" dt="2025-08-13T04:33:19.956" v="80" actId="1076"/>
          <ac:picMkLst>
            <pc:docMk/>
            <pc:sldMk cId="2522139494" sldId="704"/>
            <ac:picMk id="4" creationId="{AE18EC63-4081-9CC0-2072-F4309C0D2A46}"/>
          </ac:picMkLst>
        </pc:picChg>
      </pc:sldChg>
      <pc:sldChg chg="addSp delSp modSp add mod">
        <pc:chgData name="Oleh Sosnytskyi" userId="c403997d-a6fc-4ec3-a7c2-ae102e1b4cf2" providerId="ADAL" clId="{11178B95-E23A-40AA-83EB-EE616B50043B}" dt="2025-08-13T05:40:05.385" v="577"/>
        <pc:sldMkLst>
          <pc:docMk/>
          <pc:sldMk cId="1383054885" sldId="705"/>
        </pc:sldMkLst>
        <pc:spChg chg="mod">
          <ac:chgData name="Oleh Sosnytskyi" userId="c403997d-a6fc-4ec3-a7c2-ae102e1b4cf2" providerId="ADAL" clId="{11178B95-E23A-40AA-83EB-EE616B50043B}" dt="2025-08-13T04:36:15.617" v="114" actId="20577"/>
          <ac:spMkLst>
            <pc:docMk/>
            <pc:sldMk cId="1383054885" sldId="705"/>
            <ac:spMk id="3" creationId="{B5E28E3C-51E5-2C4C-B31B-14A513D7C08C}"/>
          </ac:spMkLst>
        </pc:spChg>
        <pc:spChg chg="add mod">
          <ac:chgData name="Oleh Sosnytskyi" userId="c403997d-a6fc-4ec3-a7c2-ae102e1b4cf2" providerId="ADAL" clId="{11178B95-E23A-40AA-83EB-EE616B50043B}" dt="2025-08-13T05:31:12.566" v="478" actId="164"/>
          <ac:spMkLst>
            <pc:docMk/>
            <pc:sldMk cId="1383054885" sldId="705"/>
            <ac:spMk id="7" creationId="{9286FB24-E2F4-24C6-BEA1-08F1B04BA6E5}"/>
          </ac:spMkLst>
        </pc:spChg>
        <pc:spChg chg="add mod">
          <ac:chgData name="Oleh Sosnytskyi" userId="c403997d-a6fc-4ec3-a7c2-ae102e1b4cf2" providerId="ADAL" clId="{11178B95-E23A-40AA-83EB-EE616B50043B}" dt="2025-08-13T05:31:12.566" v="478" actId="164"/>
          <ac:spMkLst>
            <pc:docMk/>
            <pc:sldMk cId="1383054885" sldId="705"/>
            <ac:spMk id="8" creationId="{96A19A22-133E-8B1D-A1F1-7E798BAC3259}"/>
          </ac:spMkLst>
        </pc:spChg>
        <pc:spChg chg="add mod">
          <ac:chgData name="Oleh Sosnytskyi" userId="c403997d-a6fc-4ec3-a7c2-ae102e1b4cf2" providerId="ADAL" clId="{11178B95-E23A-40AA-83EB-EE616B50043B}" dt="2025-08-13T05:31:12.566" v="478" actId="164"/>
          <ac:spMkLst>
            <pc:docMk/>
            <pc:sldMk cId="1383054885" sldId="705"/>
            <ac:spMk id="9" creationId="{167E1C7F-3662-E884-C86A-EF724B96FAF1}"/>
          </ac:spMkLst>
        </pc:spChg>
        <pc:spChg chg="add mod">
          <ac:chgData name="Oleh Sosnytskyi" userId="c403997d-a6fc-4ec3-a7c2-ae102e1b4cf2" providerId="ADAL" clId="{11178B95-E23A-40AA-83EB-EE616B50043B}" dt="2025-08-13T05:40:05.385" v="577"/>
          <ac:spMkLst>
            <pc:docMk/>
            <pc:sldMk cId="1383054885" sldId="705"/>
            <ac:spMk id="11" creationId="{E2FEA036-DCE5-4B7D-8AD8-7F8EBE290818}"/>
          </ac:spMkLst>
        </pc:spChg>
        <pc:grpChg chg="add mod">
          <ac:chgData name="Oleh Sosnytskyi" userId="c403997d-a6fc-4ec3-a7c2-ae102e1b4cf2" providerId="ADAL" clId="{11178B95-E23A-40AA-83EB-EE616B50043B}" dt="2025-08-13T05:31:12.566" v="478" actId="164"/>
          <ac:grpSpMkLst>
            <pc:docMk/>
            <pc:sldMk cId="1383054885" sldId="705"/>
            <ac:grpSpMk id="10" creationId="{39FAC848-2DAA-E077-F93D-1AB0F9CFD6FC}"/>
          </ac:grpSpMkLst>
        </pc:grpChg>
        <pc:picChg chg="add mod">
          <ac:chgData name="Oleh Sosnytskyi" userId="c403997d-a6fc-4ec3-a7c2-ae102e1b4cf2" providerId="ADAL" clId="{11178B95-E23A-40AA-83EB-EE616B50043B}" dt="2025-08-13T04:35:00.511" v="100" actId="1076"/>
          <ac:picMkLst>
            <pc:docMk/>
            <pc:sldMk cId="1383054885" sldId="705"/>
            <ac:picMk id="6" creationId="{7B71F69D-6A22-6657-322A-24575FBC16EB}"/>
          </ac:picMkLst>
        </pc:picChg>
        <pc:picChg chg="add mod">
          <ac:chgData name="Oleh Sosnytskyi" userId="c403997d-a6fc-4ec3-a7c2-ae102e1b4cf2" providerId="ADAL" clId="{11178B95-E23A-40AA-83EB-EE616B50043B}" dt="2025-08-13T04:34:38.635" v="96" actId="1076"/>
          <ac:picMkLst>
            <pc:docMk/>
            <pc:sldMk cId="1383054885" sldId="705"/>
            <ac:picMk id="1026" creationId="{1D42C235-F912-8624-32FA-D1D6DDE840E6}"/>
          </ac:picMkLst>
        </pc:picChg>
      </pc:sldChg>
      <pc:sldChg chg="addSp delSp modSp add mod">
        <pc:chgData name="Oleh Sosnytskyi" userId="c403997d-a6fc-4ec3-a7c2-ae102e1b4cf2" providerId="ADAL" clId="{11178B95-E23A-40AA-83EB-EE616B50043B}" dt="2025-08-13T07:47:10.481" v="697"/>
        <pc:sldMkLst>
          <pc:docMk/>
          <pc:sldMk cId="1751147999" sldId="706"/>
        </pc:sldMkLst>
        <pc:spChg chg="mod">
          <ac:chgData name="Oleh Sosnytskyi" userId="c403997d-a6fc-4ec3-a7c2-ae102e1b4cf2" providerId="ADAL" clId="{11178B95-E23A-40AA-83EB-EE616B50043B}" dt="2025-08-13T04:36:27.162" v="115"/>
          <ac:spMkLst>
            <pc:docMk/>
            <pc:sldMk cId="1751147999" sldId="706"/>
            <ac:spMk id="3" creationId="{9EA58328-F773-BA48-EDAB-05BFF375E2CC}"/>
          </ac:spMkLst>
        </pc:spChg>
        <pc:spChg chg="add mod">
          <ac:chgData name="Oleh Sosnytskyi" userId="c403997d-a6fc-4ec3-a7c2-ae102e1b4cf2" providerId="ADAL" clId="{11178B95-E23A-40AA-83EB-EE616B50043B}" dt="2025-08-13T07:47:10.481" v="697"/>
          <ac:spMkLst>
            <pc:docMk/>
            <pc:sldMk cId="1751147999" sldId="706"/>
            <ac:spMk id="7" creationId="{C3906818-C37B-52B7-398E-16A3EB38F32C}"/>
          </ac:spMkLst>
        </pc:spChg>
        <pc:picChg chg="add mod">
          <ac:chgData name="Oleh Sosnytskyi" userId="c403997d-a6fc-4ec3-a7c2-ae102e1b4cf2" providerId="ADAL" clId="{11178B95-E23A-40AA-83EB-EE616B50043B}" dt="2025-08-13T04:35:59.011" v="103" actId="1076"/>
          <ac:picMkLst>
            <pc:docMk/>
            <pc:sldMk cId="1751147999" sldId="706"/>
            <ac:picMk id="5" creationId="{38A5CC7E-BDC5-F2F0-F236-0A9FAA68B618}"/>
          </ac:picMkLst>
        </pc:picChg>
      </pc:sldChg>
      <pc:sldChg chg="addSp delSp modSp add mod">
        <pc:chgData name="Oleh Sosnytskyi" userId="c403997d-a6fc-4ec3-a7c2-ae102e1b4cf2" providerId="ADAL" clId="{11178B95-E23A-40AA-83EB-EE616B50043B}" dt="2025-08-13T07:46:32.043" v="683"/>
        <pc:sldMkLst>
          <pc:docMk/>
          <pc:sldMk cId="1203775505" sldId="707"/>
        </pc:sldMkLst>
        <pc:spChg chg="mod">
          <ac:chgData name="Oleh Sosnytskyi" userId="c403997d-a6fc-4ec3-a7c2-ae102e1b4cf2" providerId="ADAL" clId="{11178B95-E23A-40AA-83EB-EE616B50043B}" dt="2025-08-13T04:36:36.156" v="117" actId="20577"/>
          <ac:spMkLst>
            <pc:docMk/>
            <pc:sldMk cId="1203775505" sldId="707"/>
            <ac:spMk id="2" creationId="{BAA85B9C-1B98-037B-3A53-AC6D32D41FB6}"/>
          </ac:spMkLst>
        </pc:spChg>
        <pc:spChg chg="add mod">
          <ac:chgData name="Oleh Sosnytskyi" userId="c403997d-a6fc-4ec3-a7c2-ae102e1b4cf2" providerId="ADAL" clId="{11178B95-E23A-40AA-83EB-EE616B50043B}" dt="2025-08-13T07:46:32.043" v="683"/>
          <ac:spMkLst>
            <pc:docMk/>
            <pc:sldMk cId="1203775505" sldId="707"/>
            <ac:spMk id="6" creationId="{995B233C-B33E-BEB2-2657-F23ABDFE9AA6}"/>
          </ac:spMkLst>
        </pc:spChg>
        <pc:picChg chg="add mod">
          <ac:chgData name="Oleh Sosnytskyi" userId="c403997d-a6fc-4ec3-a7c2-ae102e1b4cf2" providerId="ADAL" clId="{11178B95-E23A-40AA-83EB-EE616B50043B}" dt="2025-08-13T04:37:24.824" v="123" actId="1076"/>
          <ac:picMkLst>
            <pc:docMk/>
            <pc:sldMk cId="1203775505" sldId="707"/>
            <ac:picMk id="5" creationId="{8F8A5A8D-8C55-12A1-FD7C-0BE490A74822}"/>
          </ac:picMkLst>
        </pc:picChg>
      </pc:sldChg>
      <pc:sldChg chg="addSp delSp modSp add mod ord">
        <pc:chgData name="Oleh Sosnytskyi" userId="c403997d-a6fc-4ec3-a7c2-ae102e1b4cf2" providerId="ADAL" clId="{11178B95-E23A-40AA-83EB-EE616B50043B}" dt="2025-08-13T05:50:32.940" v="620" actId="20577"/>
        <pc:sldMkLst>
          <pc:docMk/>
          <pc:sldMk cId="2419915805" sldId="708"/>
        </pc:sldMkLst>
        <pc:spChg chg="mod">
          <ac:chgData name="Oleh Sosnytskyi" userId="c403997d-a6fc-4ec3-a7c2-ae102e1b4cf2" providerId="ADAL" clId="{11178B95-E23A-40AA-83EB-EE616B50043B}" dt="2025-08-13T04:45:58.741" v="198" actId="20577"/>
          <ac:spMkLst>
            <pc:docMk/>
            <pc:sldMk cId="2419915805" sldId="708"/>
            <ac:spMk id="3" creationId="{923C04F5-5644-9AF7-96BC-4B4765840F77}"/>
          </ac:spMkLst>
        </pc:spChg>
        <pc:spChg chg="mod">
          <ac:chgData name="Oleh Sosnytskyi" userId="c403997d-a6fc-4ec3-a7c2-ae102e1b4cf2" providerId="ADAL" clId="{11178B95-E23A-40AA-83EB-EE616B50043B}" dt="2025-08-13T05:31:33.087" v="483"/>
          <ac:spMkLst>
            <pc:docMk/>
            <pc:sldMk cId="2419915805" sldId="708"/>
            <ac:spMk id="8" creationId="{B2448B5A-42F4-9F96-9182-EFE4E12DE3E6}"/>
          </ac:spMkLst>
        </pc:spChg>
        <pc:spChg chg="mod">
          <ac:chgData name="Oleh Sosnytskyi" userId="c403997d-a6fc-4ec3-a7c2-ae102e1b4cf2" providerId="ADAL" clId="{11178B95-E23A-40AA-83EB-EE616B50043B}" dt="2025-08-13T05:31:33.087" v="483"/>
          <ac:spMkLst>
            <pc:docMk/>
            <pc:sldMk cId="2419915805" sldId="708"/>
            <ac:spMk id="9" creationId="{B007C0BA-2322-EF2C-7643-F0DF93ABDAEF}"/>
          </ac:spMkLst>
        </pc:spChg>
        <pc:spChg chg="mod">
          <ac:chgData name="Oleh Sosnytskyi" userId="c403997d-a6fc-4ec3-a7c2-ae102e1b4cf2" providerId="ADAL" clId="{11178B95-E23A-40AA-83EB-EE616B50043B}" dt="2025-08-13T05:31:33.087" v="483"/>
          <ac:spMkLst>
            <pc:docMk/>
            <pc:sldMk cId="2419915805" sldId="708"/>
            <ac:spMk id="10" creationId="{60E8CB4E-2851-FE12-C8C2-DE8B3BD26A99}"/>
          </ac:spMkLst>
        </pc:spChg>
        <pc:spChg chg="add mod">
          <ac:chgData name="Oleh Sosnytskyi" userId="c403997d-a6fc-4ec3-a7c2-ae102e1b4cf2" providerId="ADAL" clId="{11178B95-E23A-40AA-83EB-EE616B50043B}" dt="2025-08-13T05:50:32.940" v="620" actId="20577"/>
          <ac:spMkLst>
            <pc:docMk/>
            <pc:sldMk cId="2419915805" sldId="708"/>
            <ac:spMk id="11" creationId="{5D721FA5-164C-5552-7A7A-65F3E16D8AC0}"/>
          </ac:spMkLst>
        </pc:spChg>
        <pc:grpChg chg="add mod">
          <ac:chgData name="Oleh Sosnytskyi" userId="c403997d-a6fc-4ec3-a7c2-ae102e1b4cf2" providerId="ADAL" clId="{11178B95-E23A-40AA-83EB-EE616B50043B}" dt="2025-08-13T05:31:48.409" v="488" actId="14100"/>
          <ac:grpSpMkLst>
            <pc:docMk/>
            <pc:sldMk cId="2419915805" sldId="708"/>
            <ac:grpSpMk id="7" creationId="{B2218282-EBAD-FA91-BE6F-E5ABEDE9D128}"/>
          </ac:grpSpMkLst>
        </pc:grpChg>
        <pc:picChg chg="add mod">
          <ac:chgData name="Oleh Sosnytskyi" userId="c403997d-a6fc-4ec3-a7c2-ae102e1b4cf2" providerId="ADAL" clId="{11178B95-E23A-40AA-83EB-EE616B50043B}" dt="2025-08-13T05:31:35.746" v="485" actId="1076"/>
          <ac:picMkLst>
            <pc:docMk/>
            <pc:sldMk cId="2419915805" sldId="708"/>
            <ac:picMk id="6" creationId="{5A4CB95A-C727-75AA-BA39-2610F2F7EF2C}"/>
          </ac:picMkLst>
        </pc:picChg>
        <pc:picChg chg="add mod">
          <ac:chgData name="Oleh Sosnytskyi" userId="c403997d-a6fc-4ec3-a7c2-ae102e1b4cf2" providerId="ADAL" clId="{11178B95-E23A-40AA-83EB-EE616B50043B}" dt="2025-08-13T04:40:16.011" v="152" actId="1076"/>
          <ac:picMkLst>
            <pc:docMk/>
            <pc:sldMk cId="2419915805" sldId="708"/>
            <ac:picMk id="2052" creationId="{71F211E5-DBCA-93DD-DBE2-0820B2F5346C}"/>
          </ac:picMkLst>
        </pc:picChg>
      </pc:sldChg>
      <pc:sldChg chg="addSp delSp modSp add mod ord">
        <pc:chgData name="Oleh Sosnytskyi" userId="c403997d-a6fc-4ec3-a7c2-ae102e1b4cf2" providerId="ADAL" clId="{11178B95-E23A-40AA-83EB-EE616B50043B}" dt="2025-08-13T07:58:25.829" v="709" actId="113"/>
        <pc:sldMkLst>
          <pc:docMk/>
          <pc:sldMk cId="2328788681" sldId="709"/>
        </pc:sldMkLst>
        <pc:spChg chg="mod">
          <ac:chgData name="Oleh Sosnytskyi" userId="c403997d-a6fc-4ec3-a7c2-ae102e1b4cf2" providerId="ADAL" clId="{11178B95-E23A-40AA-83EB-EE616B50043B}" dt="2025-08-13T04:46:05.552" v="200" actId="20577"/>
          <ac:spMkLst>
            <pc:docMk/>
            <pc:sldMk cId="2328788681" sldId="709"/>
            <ac:spMk id="3" creationId="{13A7441F-8AD4-2073-C0EB-FCF4C03E1320}"/>
          </ac:spMkLst>
        </pc:spChg>
        <pc:spChg chg="add mod">
          <ac:chgData name="Oleh Sosnytskyi" userId="c403997d-a6fc-4ec3-a7c2-ae102e1b4cf2" providerId="ADAL" clId="{11178B95-E23A-40AA-83EB-EE616B50043B}" dt="2025-08-13T07:58:25.829" v="709" actId="113"/>
          <ac:spMkLst>
            <pc:docMk/>
            <pc:sldMk cId="2328788681" sldId="709"/>
            <ac:spMk id="7" creationId="{21A935B7-28F5-EC12-9040-28BFF3AE2770}"/>
          </ac:spMkLst>
        </pc:spChg>
        <pc:picChg chg="add mod">
          <ac:chgData name="Oleh Sosnytskyi" userId="c403997d-a6fc-4ec3-a7c2-ae102e1b4cf2" providerId="ADAL" clId="{11178B95-E23A-40AA-83EB-EE616B50043B}" dt="2025-08-13T04:41:02.030" v="157" actId="1076"/>
          <ac:picMkLst>
            <pc:docMk/>
            <pc:sldMk cId="2328788681" sldId="709"/>
            <ac:picMk id="5" creationId="{6CD1C978-5E5A-8300-C476-DF8D14A7AF42}"/>
          </ac:picMkLst>
        </pc:picChg>
      </pc:sldChg>
      <pc:sldChg chg="addSp delSp modSp add mod ord">
        <pc:chgData name="Oleh Sosnytskyi" userId="c403997d-a6fc-4ec3-a7c2-ae102e1b4cf2" providerId="ADAL" clId="{11178B95-E23A-40AA-83EB-EE616B50043B}" dt="2025-08-13T07:46:40.353" v="687"/>
        <pc:sldMkLst>
          <pc:docMk/>
          <pc:sldMk cId="2531929161" sldId="710"/>
        </pc:sldMkLst>
        <pc:spChg chg="mod">
          <ac:chgData name="Oleh Sosnytskyi" userId="c403997d-a6fc-4ec3-a7c2-ae102e1b4cf2" providerId="ADAL" clId="{11178B95-E23A-40AA-83EB-EE616B50043B}" dt="2025-08-13T04:46:10.670" v="202" actId="20577"/>
          <ac:spMkLst>
            <pc:docMk/>
            <pc:sldMk cId="2531929161" sldId="710"/>
            <ac:spMk id="2" creationId="{F7DC1D87-19F2-7DBB-4696-E886AA1C8D00}"/>
          </ac:spMkLst>
        </pc:spChg>
        <pc:spChg chg="add mod">
          <ac:chgData name="Oleh Sosnytskyi" userId="c403997d-a6fc-4ec3-a7c2-ae102e1b4cf2" providerId="ADAL" clId="{11178B95-E23A-40AA-83EB-EE616B50043B}" dt="2025-08-13T07:46:40.353" v="687"/>
          <ac:spMkLst>
            <pc:docMk/>
            <pc:sldMk cId="2531929161" sldId="710"/>
            <ac:spMk id="6" creationId="{84B86B7A-0161-0EF1-2B38-3BE1B1058A7B}"/>
          </ac:spMkLst>
        </pc:spChg>
        <pc:picChg chg="add mod">
          <ac:chgData name="Oleh Sosnytskyi" userId="c403997d-a6fc-4ec3-a7c2-ae102e1b4cf2" providerId="ADAL" clId="{11178B95-E23A-40AA-83EB-EE616B50043B}" dt="2025-08-13T04:42:15.187" v="163" actId="1076"/>
          <ac:picMkLst>
            <pc:docMk/>
            <pc:sldMk cId="2531929161" sldId="710"/>
            <ac:picMk id="5" creationId="{515FD392-6DB0-F3CE-D7E4-EC221CD872EC}"/>
          </ac:picMkLst>
        </pc:picChg>
      </pc:sldChg>
      <pc:sldChg chg="addSp delSp modSp add mod">
        <pc:chgData name="Oleh Sosnytskyi" userId="c403997d-a6fc-4ec3-a7c2-ae102e1b4cf2" providerId="ADAL" clId="{11178B95-E23A-40AA-83EB-EE616B50043B}" dt="2025-08-13T05:50:00.473" v="614" actId="20577"/>
        <pc:sldMkLst>
          <pc:docMk/>
          <pc:sldMk cId="2366893969" sldId="711"/>
        </pc:sldMkLst>
        <pc:spChg chg="add mod">
          <ac:chgData name="Oleh Sosnytskyi" userId="c403997d-a6fc-4ec3-a7c2-ae102e1b4cf2" providerId="ADAL" clId="{11178B95-E23A-40AA-83EB-EE616B50043B}" dt="2025-08-13T04:45:29.369" v="190" actId="20577"/>
          <ac:spMkLst>
            <pc:docMk/>
            <pc:sldMk cId="2366893969" sldId="711"/>
            <ac:spMk id="2" creationId="{3E7B5463-6ADA-76A6-5F49-A1C03A792D23}"/>
          </ac:spMkLst>
        </pc:spChg>
        <pc:spChg chg="mod">
          <ac:chgData name="Oleh Sosnytskyi" userId="c403997d-a6fc-4ec3-a7c2-ae102e1b4cf2" providerId="ADAL" clId="{11178B95-E23A-40AA-83EB-EE616B50043B}" dt="2025-08-13T05:31:20.160" v="479"/>
          <ac:spMkLst>
            <pc:docMk/>
            <pc:sldMk cId="2366893969" sldId="711"/>
            <ac:spMk id="9" creationId="{FD592A50-CB5D-31A0-0D01-3938E6C57AC3}"/>
          </ac:spMkLst>
        </pc:spChg>
        <pc:spChg chg="mod">
          <ac:chgData name="Oleh Sosnytskyi" userId="c403997d-a6fc-4ec3-a7c2-ae102e1b4cf2" providerId="ADAL" clId="{11178B95-E23A-40AA-83EB-EE616B50043B}" dt="2025-08-13T05:31:20.160" v="479"/>
          <ac:spMkLst>
            <pc:docMk/>
            <pc:sldMk cId="2366893969" sldId="711"/>
            <ac:spMk id="10" creationId="{CFC4A106-7EC0-F502-3170-1D58B69D24E1}"/>
          </ac:spMkLst>
        </pc:spChg>
        <pc:spChg chg="mod">
          <ac:chgData name="Oleh Sosnytskyi" userId="c403997d-a6fc-4ec3-a7c2-ae102e1b4cf2" providerId="ADAL" clId="{11178B95-E23A-40AA-83EB-EE616B50043B}" dt="2025-08-13T05:31:20.160" v="479"/>
          <ac:spMkLst>
            <pc:docMk/>
            <pc:sldMk cId="2366893969" sldId="711"/>
            <ac:spMk id="11" creationId="{0C0291CB-6E12-5F36-DA4F-C2F8A14E79C8}"/>
          </ac:spMkLst>
        </pc:spChg>
        <pc:spChg chg="add mod">
          <ac:chgData name="Oleh Sosnytskyi" userId="c403997d-a6fc-4ec3-a7c2-ae102e1b4cf2" providerId="ADAL" clId="{11178B95-E23A-40AA-83EB-EE616B50043B}" dt="2025-08-13T05:50:00.473" v="614" actId="20577"/>
          <ac:spMkLst>
            <pc:docMk/>
            <pc:sldMk cId="2366893969" sldId="711"/>
            <ac:spMk id="12" creationId="{1BB40B58-F3BC-6AAF-862A-D16F379D8AC6}"/>
          </ac:spMkLst>
        </pc:spChg>
        <pc:grpChg chg="add mod">
          <ac:chgData name="Oleh Sosnytskyi" userId="c403997d-a6fc-4ec3-a7c2-ae102e1b4cf2" providerId="ADAL" clId="{11178B95-E23A-40AA-83EB-EE616B50043B}" dt="2025-08-13T05:31:29.476" v="482" actId="14100"/>
          <ac:grpSpMkLst>
            <pc:docMk/>
            <pc:sldMk cId="2366893969" sldId="711"/>
            <ac:grpSpMk id="8" creationId="{435DBB56-0436-7F0D-8053-7A289C32FA4A}"/>
          </ac:grpSpMkLst>
        </pc:grpChg>
        <pc:picChg chg="add mod">
          <ac:chgData name="Oleh Sosnytskyi" userId="c403997d-a6fc-4ec3-a7c2-ae102e1b4cf2" providerId="ADAL" clId="{11178B95-E23A-40AA-83EB-EE616B50043B}" dt="2025-08-13T04:47:18.470" v="212" actId="1076"/>
          <ac:picMkLst>
            <pc:docMk/>
            <pc:sldMk cId="2366893969" sldId="711"/>
            <ac:picMk id="7" creationId="{030150EA-3169-61A5-230C-26DCE88B4139}"/>
          </ac:picMkLst>
        </pc:picChg>
        <pc:picChg chg="add mod">
          <ac:chgData name="Oleh Sosnytskyi" userId="c403997d-a6fc-4ec3-a7c2-ae102e1b4cf2" providerId="ADAL" clId="{11178B95-E23A-40AA-83EB-EE616B50043B}" dt="2025-08-13T04:47:02.844" v="209" actId="1076"/>
          <ac:picMkLst>
            <pc:docMk/>
            <pc:sldMk cId="2366893969" sldId="711"/>
            <ac:picMk id="3074" creationId="{2282FCB5-55D5-9AF0-D4D0-AAEF581C259C}"/>
          </ac:picMkLst>
        </pc:picChg>
      </pc:sldChg>
      <pc:sldChg chg="addSp delSp modSp add mod">
        <pc:chgData name="Oleh Sosnytskyi" userId="c403997d-a6fc-4ec3-a7c2-ae102e1b4cf2" providerId="ADAL" clId="{11178B95-E23A-40AA-83EB-EE616B50043B}" dt="2025-08-13T07:54:20.855" v="703" actId="113"/>
        <pc:sldMkLst>
          <pc:docMk/>
          <pc:sldMk cId="4214225605" sldId="712"/>
        </pc:sldMkLst>
        <pc:spChg chg="mod">
          <ac:chgData name="Oleh Sosnytskyi" userId="c403997d-a6fc-4ec3-a7c2-ae102e1b4cf2" providerId="ADAL" clId="{11178B95-E23A-40AA-83EB-EE616B50043B}" dt="2025-08-13T04:45:33.028" v="192" actId="20577"/>
          <ac:spMkLst>
            <pc:docMk/>
            <pc:sldMk cId="4214225605" sldId="712"/>
            <ac:spMk id="3" creationId="{8949A798-4D7A-5BCF-378D-110783AAEDC1}"/>
          </ac:spMkLst>
        </pc:spChg>
        <pc:spChg chg="add mod">
          <ac:chgData name="Oleh Sosnytskyi" userId="c403997d-a6fc-4ec3-a7c2-ae102e1b4cf2" providerId="ADAL" clId="{11178B95-E23A-40AA-83EB-EE616B50043B}" dt="2025-08-13T07:54:20.855" v="703" actId="113"/>
          <ac:spMkLst>
            <pc:docMk/>
            <pc:sldMk cId="4214225605" sldId="712"/>
            <ac:spMk id="7" creationId="{ECB6FFCF-0F50-20BF-18CD-1090635871B7}"/>
          </ac:spMkLst>
        </pc:spChg>
        <pc:picChg chg="add mod">
          <ac:chgData name="Oleh Sosnytskyi" userId="c403997d-a6fc-4ec3-a7c2-ae102e1b4cf2" providerId="ADAL" clId="{11178B95-E23A-40AA-83EB-EE616B50043B}" dt="2025-08-13T04:48:09.424" v="215" actId="1076"/>
          <ac:picMkLst>
            <pc:docMk/>
            <pc:sldMk cId="4214225605" sldId="712"/>
            <ac:picMk id="5" creationId="{DBF65414-F35B-5E9A-8CFD-75CE09D2F80B}"/>
          </ac:picMkLst>
        </pc:picChg>
      </pc:sldChg>
      <pc:sldChg chg="addSp delSp modSp add mod">
        <pc:chgData name="Oleh Sosnytskyi" userId="c403997d-a6fc-4ec3-a7c2-ae102e1b4cf2" providerId="ADAL" clId="{11178B95-E23A-40AA-83EB-EE616B50043B}" dt="2025-08-13T07:46:37.022" v="685"/>
        <pc:sldMkLst>
          <pc:docMk/>
          <pc:sldMk cId="314654308" sldId="713"/>
        </pc:sldMkLst>
        <pc:spChg chg="mod">
          <ac:chgData name="Oleh Sosnytskyi" userId="c403997d-a6fc-4ec3-a7c2-ae102e1b4cf2" providerId="ADAL" clId="{11178B95-E23A-40AA-83EB-EE616B50043B}" dt="2025-08-13T04:45:35.897" v="193" actId="20577"/>
          <ac:spMkLst>
            <pc:docMk/>
            <pc:sldMk cId="314654308" sldId="713"/>
            <ac:spMk id="2" creationId="{46C585EA-7447-E5A6-9A7C-D593988CC186}"/>
          </ac:spMkLst>
        </pc:spChg>
        <pc:spChg chg="add mod">
          <ac:chgData name="Oleh Sosnytskyi" userId="c403997d-a6fc-4ec3-a7c2-ae102e1b4cf2" providerId="ADAL" clId="{11178B95-E23A-40AA-83EB-EE616B50043B}" dt="2025-08-13T07:46:37.022" v="685"/>
          <ac:spMkLst>
            <pc:docMk/>
            <pc:sldMk cId="314654308" sldId="713"/>
            <ac:spMk id="6" creationId="{122DEF25-CE67-4BAC-918F-6F7709A9F1C8}"/>
          </ac:spMkLst>
        </pc:spChg>
        <pc:picChg chg="add mod">
          <ac:chgData name="Oleh Sosnytskyi" userId="c403997d-a6fc-4ec3-a7c2-ae102e1b4cf2" providerId="ADAL" clId="{11178B95-E23A-40AA-83EB-EE616B50043B}" dt="2025-08-13T04:48:48.178" v="221" actId="1076"/>
          <ac:picMkLst>
            <pc:docMk/>
            <pc:sldMk cId="314654308" sldId="713"/>
            <ac:picMk id="5" creationId="{EE6C91BE-90B6-95F7-4AC4-62B66F1BC344}"/>
          </ac:picMkLst>
        </pc:picChg>
      </pc:sldChg>
      <pc:sldChg chg="addSp delSp modSp add mod">
        <pc:chgData name="Oleh Sosnytskyi" userId="c403997d-a6fc-4ec3-a7c2-ae102e1b4cf2" providerId="ADAL" clId="{11178B95-E23A-40AA-83EB-EE616B50043B}" dt="2025-08-13T05:50:55.524" v="621"/>
        <pc:sldMkLst>
          <pc:docMk/>
          <pc:sldMk cId="1409558752" sldId="714"/>
        </pc:sldMkLst>
        <pc:spChg chg="mod">
          <ac:chgData name="Oleh Sosnytskyi" userId="c403997d-a6fc-4ec3-a7c2-ae102e1b4cf2" providerId="ADAL" clId="{11178B95-E23A-40AA-83EB-EE616B50043B}" dt="2025-08-13T04:49:24.433" v="236" actId="20577"/>
          <ac:spMkLst>
            <pc:docMk/>
            <pc:sldMk cId="1409558752" sldId="714"/>
            <ac:spMk id="3" creationId="{7AFBE214-5D4F-668F-FA37-773295992C88}"/>
          </ac:spMkLst>
        </pc:spChg>
        <pc:spChg chg="mod">
          <ac:chgData name="Oleh Sosnytskyi" userId="c403997d-a6fc-4ec3-a7c2-ae102e1b4cf2" providerId="ADAL" clId="{11178B95-E23A-40AA-83EB-EE616B50043B}" dt="2025-08-13T05:31:52.016" v="489"/>
          <ac:spMkLst>
            <pc:docMk/>
            <pc:sldMk cId="1409558752" sldId="714"/>
            <ac:spMk id="8" creationId="{5722A44C-05A8-E999-6963-6438C1DEA765}"/>
          </ac:spMkLst>
        </pc:spChg>
        <pc:spChg chg="mod">
          <ac:chgData name="Oleh Sosnytskyi" userId="c403997d-a6fc-4ec3-a7c2-ae102e1b4cf2" providerId="ADAL" clId="{11178B95-E23A-40AA-83EB-EE616B50043B}" dt="2025-08-13T05:31:52.016" v="489"/>
          <ac:spMkLst>
            <pc:docMk/>
            <pc:sldMk cId="1409558752" sldId="714"/>
            <ac:spMk id="9" creationId="{D9C38688-BD62-7BCB-2C82-D32F244A4BBB}"/>
          </ac:spMkLst>
        </pc:spChg>
        <pc:spChg chg="mod">
          <ac:chgData name="Oleh Sosnytskyi" userId="c403997d-a6fc-4ec3-a7c2-ae102e1b4cf2" providerId="ADAL" clId="{11178B95-E23A-40AA-83EB-EE616B50043B}" dt="2025-08-13T05:31:52.016" v="489"/>
          <ac:spMkLst>
            <pc:docMk/>
            <pc:sldMk cId="1409558752" sldId="714"/>
            <ac:spMk id="10" creationId="{3F48FBE3-21E0-9131-6C50-7E0D12D55E53}"/>
          </ac:spMkLst>
        </pc:spChg>
        <pc:spChg chg="add mod">
          <ac:chgData name="Oleh Sosnytskyi" userId="c403997d-a6fc-4ec3-a7c2-ae102e1b4cf2" providerId="ADAL" clId="{11178B95-E23A-40AA-83EB-EE616B50043B}" dt="2025-08-13T05:50:55.524" v="621"/>
          <ac:spMkLst>
            <pc:docMk/>
            <pc:sldMk cId="1409558752" sldId="714"/>
            <ac:spMk id="11" creationId="{0783B464-C1D3-223D-C957-C31FC945DC92}"/>
          </ac:spMkLst>
        </pc:spChg>
        <pc:grpChg chg="add mod">
          <ac:chgData name="Oleh Sosnytskyi" userId="c403997d-a6fc-4ec3-a7c2-ae102e1b4cf2" providerId="ADAL" clId="{11178B95-E23A-40AA-83EB-EE616B50043B}" dt="2025-08-13T05:32:05.347" v="493" actId="14100"/>
          <ac:grpSpMkLst>
            <pc:docMk/>
            <pc:sldMk cId="1409558752" sldId="714"/>
            <ac:grpSpMk id="7" creationId="{D2AFFCC2-8F96-EB89-601D-4F7ECCA2756F}"/>
          </ac:grpSpMkLst>
        </pc:grpChg>
        <pc:picChg chg="add mod">
          <ac:chgData name="Oleh Sosnytskyi" userId="c403997d-a6fc-4ec3-a7c2-ae102e1b4cf2" providerId="ADAL" clId="{11178B95-E23A-40AA-83EB-EE616B50043B}" dt="2025-08-13T04:50:09.913" v="259" actId="1076"/>
          <ac:picMkLst>
            <pc:docMk/>
            <pc:sldMk cId="1409558752" sldId="714"/>
            <ac:picMk id="6" creationId="{632F0516-E0E9-2930-92E4-62A41F916DBF}"/>
          </ac:picMkLst>
        </pc:picChg>
        <pc:picChg chg="add mod">
          <ac:chgData name="Oleh Sosnytskyi" userId="c403997d-a6fc-4ec3-a7c2-ae102e1b4cf2" providerId="ADAL" clId="{11178B95-E23A-40AA-83EB-EE616B50043B}" dt="2025-08-13T04:50:07.790" v="258" actId="1076"/>
          <ac:picMkLst>
            <pc:docMk/>
            <pc:sldMk cId="1409558752" sldId="714"/>
            <ac:picMk id="4098" creationId="{6AE8982E-67DA-5699-F0BA-8A473C593C31}"/>
          </ac:picMkLst>
        </pc:picChg>
      </pc:sldChg>
      <pc:sldChg chg="addSp delSp modSp add mod">
        <pc:chgData name="Oleh Sosnytskyi" userId="c403997d-a6fc-4ec3-a7c2-ae102e1b4cf2" providerId="ADAL" clId="{11178B95-E23A-40AA-83EB-EE616B50043B}" dt="2025-08-13T08:01:05.114" v="718" actId="14100"/>
        <pc:sldMkLst>
          <pc:docMk/>
          <pc:sldMk cId="2539308706" sldId="715"/>
        </pc:sldMkLst>
        <pc:spChg chg="mod">
          <ac:chgData name="Oleh Sosnytskyi" userId="c403997d-a6fc-4ec3-a7c2-ae102e1b4cf2" providerId="ADAL" clId="{11178B95-E23A-40AA-83EB-EE616B50043B}" dt="2025-08-13T04:49:30.753" v="243" actId="20577"/>
          <ac:spMkLst>
            <pc:docMk/>
            <pc:sldMk cId="2539308706" sldId="715"/>
            <ac:spMk id="3" creationId="{D96DD08E-0C4C-48D2-4C36-57C4D0282B25}"/>
          </ac:spMkLst>
        </pc:spChg>
        <pc:spChg chg="mod">
          <ac:chgData name="Oleh Sosnytskyi" userId="c403997d-a6fc-4ec3-a7c2-ae102e1b4cf2" providerId="ADAL" clId="{11178B95-E23A-40AA-83EB-EE616B50043B}" dt="2025-08-13T08:01:05.114" v="718" actId="14100"/>
          <ac:spMkLst>
            <pc:docMk/>
            <pc:sldMk cId="2539308706" sldId="715"/>
            <ac:spMk id="6" creationId="{BDCD0352-8E8B-100F-81C8-57E4EF607025}"/>
          </ac:spMkLst>
        </pc:spChg>
        <pc:picChg chg="add mod">
          <ac:chgData name="Oleh Sosnytskyi" userId="c403997d-a6fc-4ec3-a7c2-ae102e1b4cf2" providerId="ADAL" clId="{11178B95-E23A-40AA-83EB-EE616B50043B}" dt="2025-08-13T04:51:17.609" v="264" actId="1076"/>
          <ac:picMkLst>
            <pc:docMk/>
            <pc:sldMk cId="2539308706" sldId="715"/>
            <ac:picMk id="8" creationId="{B5C08BFA-B838-10A0-5701-92244840B715}"/>
          </ac:picMkLst>
        </pc:picChg>
      </pc:sldChg>
      <pc:sldChg chg="addSp delSp modSp add mod">
        <pc:chgData name="Oleh Sosnytskyi" userId="c403997d-a6fc-4ec3-a7c2-ae102e1b4cf2" providerId="ADAL" clId="{11178B95-E23A-40AA-83EB-EE616B50043B}" dt="2025-08-13T07:46:43.294" v="689"/>
        <pc:sldMkLst>
          <pc:docMk/>
          <pc:sldMk cId="987634333" sldId="716"/>
        </pc:sldMkLst>
        <pc:spChg chg="mod">
          <ac:chgData name="Oleh Sosnytskyi" userId="c403997d-a6fc-4ec3-a7c2-ae102e1b4cf2" providerId="ADAL" clId="{11178B95-E23A-40AA-83EB-EE616B50043B}" dt="2025-08-13T04:49:38.516" v="250" actId="20577"/>
          <ac:spMkLst>
            <pc:docMk/>
            <pc:sldMk cId="987634333" sldId="716"/>
            <ac:spMk id="2" creationId="{D2FBC0B3-298B-B606-8BF2-1AFD5782FFD4}"/>
          </ac:spMkLst>
        </pc:spChg>
        <pc:spChg chg="add mod">
          <ac:chgData name="Oleh Sosnytskyi" userId="c403997d-a6fc-4ec3-a7c2-ae102e1b4cf2" providerId="ADAL" clId="{11178B95-E23A-40AA-83EB-EE616B50043B}" dt="2025-08-13T07:46:43.294" v="689"/>
          <ac:spMkLst>
            <pc:docMk/>
            <pc:sldMk cId="987634333" sldId="716"/>
            <ac:spMk id="6" creationId="{715EBA9E-C2E7-5E33-E015-5F390005D573}"/>
          </ac:spMkLst>
        </pc:spChg>
        <pc:picChg chg="add mod">
          <ac:chgData name="Oleh Sosnytskyi" userId="c403997d-a6fc-4ec3-a7c2-ae102e1b4cf2" providerId="ADAL" clId="{11178B95-E23A-40AA-83EB-EE616B50043B}" dt="2025-08-13T04:51:43.502" v="268" actId="1076"/>
          <ac:picMkLst>
            <pc:docMk/>
            <pc:sldMk cId="987634333" sldId="716"/>
            <ac:picMk id="5" creationId="{A400C0DB-B381-D490-80B0-250719DC3C50}"/>
          </ac:picMkLst>
        </pc:picChg>
      </pc:sldChg>
      <pc:sldChg chg="addSp delSp modSp add mod">
        <pc:chgData name="Oleh Sosnytskyi" userId="c403997d-a6fc-4ec3-a7c2-ae102e1b4cf2" providerId="ADAL" clId="{11178B95-E23A-40AA-83EB-EE616B50043B}" dt="2025-08-13T05:52:58.361" v="623"/>
        <pc:sldMkLst>
          <pc:docMk/>
          <pc:sldMk cId="2636521420" sldId="717"/>
        </pc:sldMkLst>
        <pc:spChg chg="mod">
          <ac:chgData name="Oleh Sosnytskyi" userId="c403997d-a6fc-4ec3-a7c2-ae102e1b4cf2" providerId="ADAL" clId="{11178B95-E23A-40AA-83EB-EE616B50043B}" dt="2025-08-13T04:52:12.400" v="274" actId="20577"/>
          <ac:spMkLst>
            <pc:docMk/>
            <pc:sldMk cId="2636521420" sldId="717"/>
            <ac:spMk id="3" creationId="{CC0EE8A6-AA0B-028D-A39E-7ADAA228F402}"/>
          </ac:spMkLst>
        </pc:spChg>
        <pc:spChg chg="mod">
          <ac:chgData name="Oleh Sosnytskyi" userId="c403997d-a6fc-4ec3-a7c2-ae102e1b4cf2" providerId="ADAL" clId="{11178B95-E23A-40AA-83EB-EE616B50043B}" dt="2025-08-13T05:32:08.440" v="494"/>
          <ac:spMkLst>
            <pc:docMk/>
            <pc:sldMk cId="2636521420" sldId="717"/>
            <ac:spMk id="8" creationId="{618B640A-4A87-284C-5E2A-5C6A246F578A}"/>
          </ac:spMkLst>
        </pc:spChg>
        <pc:spChg chg="mod">
          <ac:chgData name="Oleh Sosnytskyi" userId="c403997d-a6fc-4ec3-a7c2-ae102e1b4cf2" providerId="ADAL" clId="{11178B95-E23A-40AA-83EB-EE616B50043B}" dt="2025-08-13T05:32:08.440" v="494"/>
          <ac:spMkLst>
            <pc:docMk/>
            <pc:sldMk cId="2636521420" sldId="717"/>
            <ac:spMk id="9" creationId="{91938EBE-C8A5-C886-7BC8-FFD33BDB1393}"/>
          </ac:spMkLst>
        </pc:spChg>
        <pc:spChg chg="mod">
          <ac:chgData name="Oleh Sosnytskyi" userId="c403997d-a6fc-4ec3-a7c2-ae102e1b4cf2" providerId="ADAL" clId="{11178B95-E23A-40AA-83EB-EE616B50043B}" dt="2025-08-13T05:32:08.440" v="494"/>
          <ac:spMkLst>
            <pc:docMk/>
            <pc:sldMk cId="2636521420" sldId="717"/>
            <ac:spMk id="10" creationId="{115F2016-0F7D-ED0F-DC41-D534DBB1AEC3}"/>
          </ac:spMkLst>
        </pc:spChg>
        <pc:spChg chg="add mod">
          <ac:chgData name="Oleh Sosnytskyi" userId="c403997d-a6fc-4ec3-a7c2-ae102e1b4cf2" providerId="ADAL" clId="{11178B95-E23A-40AA-83EB-EE616B50043B}" dt="2025-08-13T05:52:58.361" v="623"/>
          <ac:spMkLst>
            <pc:docMk/>
            <pc:sldMk cId="2636521420" sldId="717"/>
            <ac:spMk id="11" creationId="{ABBE2B51-BE7D-98B4-DFD7-E015DB70E618}"/>
          </ac:spMkLst>
        </pc:spChg>
        <pc:grpChg chg="add mod">
          <ac:chgData name="Oleh Sosnytskyi" userId="c403997d-a6fc-4ec3-a7c2-ae102e1b4cf2" providerId="ADAL" clId="{11178B95-E23A-40AA-83EB-EE616B50043B}" dt="2025-08-13T05:32:08.440" v="494"/>
          <ac:grpSpMkLst>
            <pc:docMk/>
            <pc:sldMk cId="2636521420" sldId="717"/>
            <ac:grpSpMk id="7" creationId="{13E37831-84C0-C882-A221-71F4E36F37F6}"/>
          </ac:grpSpMkLst>
        </pc:grpChg>
        <pc:picChg chg="add mod">
          <ac:chgData name="Oleh Sosnytskyi" userId="c403997d-a6fc-4ec3-a7c2-ae102e1b4cf2" providerId="ADAL" clId="{11178B95-E23A-40AA-83EB-EE616B50043B}" dt="2025-08-13T04:52:57.391" v="285" actId="1076"/>
          <ac:picMkLst>
            <pc:docMk/>
            <pc:sldMk cId="2636521420" sldId="717"/>
            <ac:picMk id="6" creationId="{EF04D2D5-7054-BFA1-DE78-05C6F8B7DC5A}"/>
          </ac:picMkLst>
        </pc:picChg>
        <pc:picChg chg="add mod">
          <ac:chgData name="Oleh Sosnytskyi" userId="c403997d-a6fc-4ec3-a7c2-ae102e1b4cf2" providerId="ADAL" clId="{11178B95-E23A-40AA-83EB-EE616B50043B}" dt="2025-08-13T04:52:44.959" v="282" actId="1076"/>
          <ac:picMkLst>
            <pc:docMk/>
            <pc:sldMk cId="2636521420" sldId="717"/>
            <ac:picMk id="5122" creationId="{C7AF597B-64D2-E3FE-37CB-CE07D51D35A4}"/>
          </ac:picMkLst>
        </pc:picChg>
      </pc:sldChg>
      <pc:sldChg chg="addSp delSp modSp add mod">
        <pc:chgData name="Oleh Sosnytskyi" userId="c403997d-a6fc-4ec3-a7c2-ae102e1b4cf2" providerId="ADAL" clId="{11178B95-E23A-40AA-83EB-EE616B50043B}" dt="2025-08-13T08:03:15.928" v="725" actId="113"/>
        <pc:sldMkLst>
          <pc:docMk/>
          <pc:sldMk cId="2253857471" sldId="718"/>
        </pc:sldMkLst>
        <pc:spChg chg="mod">
          <ac:chgData name="Oleh Sosnytskyi" userId="c403997d-a6fc-4ec3-a7c2-ae102e1b4cf2" providerId="ADAL" clId="{11178B95-E23A-40AA-83EB-EE616B50043B}" dt="2025-08-13T04:52:25.097" v="278" actId="20577"/>
          <ac:spMkLst>
            <pc:docMk/>
            <pc:sldMk cId="2253857471" sldId="718"/>
            <ac:spMk id="3" creationId="{60D8ABD2-A2D8-B220-82CE-144D3F994DA2}"/>
          </ac:spMkLst>
        </pc:spChg>
        <pc:spChg chg="mod">
          <ac:chgData name="Oleh Sosnytskyi" userId="c403997d-a6fc-4ec3-a7c2-ae102e1b4cf2" providerId="ADAL" clId="{11178B95-E23A-40AA-83EB-EE616B50043B}" dt="2025-08-13T08:03:15.928" v="725" actId="113"/>
          <ac:spMkLst>
            <pc:docMk/>
            <pc:sldMk cId="2253857471" sldId="718"/>
            <ac:spMk id="6" creationId="{59F642CF-557D-69B1-C48B-993214C522AE}"/>
          </ac:spMkLst>
        </pc:spChg>
        <pc:picChg chg="add mod">
          <ac:chgData name="Oleh Sosnytskyi" userId="c403997d-a6fc-4ec3-a7c2-ae102e1b4cf2" providerId="ADAL" clId="{11178B95-E23A-40AA-83EB-EE616B50043B}" dt="2025-08-13T04:53:30.463" v="288" actId="1076"/>
          <ac:picMkLst>
            <pc:docMk/>
            <pc:sldMk cId="2253857471" sldId="718"/>
            <ac:picMk id="5" creationId="{AAD06D5B-775D-BB26-7B3C-93A2FADAE9E7}"/>
          </ac:picMkLst>
        </pc:picChg>
      </pc:sldChg>
      <pc:sldChg chg="addSp delSp modSp add mod">
        <pc:chgData name="Oleh Sosnytskyi" userId="c403997d-a6fc-4ec3-a7c2-ae102e1b4cf2" providerId="ADAL" clId="{11178B95-E23A-40AA-83EB-EE616B50043B}" dt="2025-08-13T07:46:47.491" v="691"/>
        <pc:sldMkLst>
          <pc:docMk/>
          <pc:sldMk cId="3053139584" sldId="719"/>
        </pc:sldMkLst>
        <pc:spChg chg="mod">
          <ac:chgData name="Oleh Sosnytskyi" userId="c403997d-a6fc-4ec3-a7c2-ae102e1b4cf2" providerId="ADAL" clId="{11178B95-E23A-40AA-83EB-EE616B50043B}" dt="2025-08-13T04:52:23.069" v="277" actId="20577"/>
          <ac:spMkLst>
            <pc:docMk/>
            <pc:sldMk cId="3053139584" sldId="719"/>
            <ac:spMk id="2" creationId="{FF2E6067-DDCB-AECB-2102-682C3AEAE952}"/>
          </ac:spMkLst>
        </pc:spChg>
        <pc:spChg chg="add mod">
          <ac:chgData name="Oleh Sosnytskyi" userId="c403997d-a6fc-4ec3-a7c2-ae102e1b4cf2" providerId="ADAL" clId="{11178B95-E23A-40AA-83EB-EE616B50043B}" dt="2025-08-13T07:46:47.491" v="691"/>
          <ac:spMkLst>
            <pc:docMk/>
            <pc:sldMk cId="3053139584" sldId="719"/>
            <ac:spMk id="6" creationId="{026725F2-B90C-0C81-5242-E6F696DA65D2}"/>
          </ac:spMkLst>
        </pc:spChg>
        <pc:picChg chg="add mod">
          <ac:chgData name="Oleh Sosnytskyi" userId="c403997d-a6fc-4ec3-a7c2-ae102e1b4cf2" providerId="ADAL" clId="{11178B95-E23A-40AA-83EB-EE616B50043B}" dt="2025-08-13T04:54:04.925" v="292" actId="1076"/>
          <ac:picMkLst>
            <pc:docMk/>
            <pc:sldMk cId="3053139584" sldId="719"/>
            <ac:picMk id="5" creationId="{C671D80B-312F-9A8D-752F-413712627C8C}"/>
          </ac:picMkLst>
        </pc:picChg>
      </pc:sldChg>
      <pc:sldChg chg="addSp delSp modSp add mod">
        <pc:chgData name="Oleh Sosnytskyi" userId="c403997d-a6fc-4ec3-a7c2-ae102e1b4cf2" providerId="ADAL" clId="{11178B95-E23A-40AA-83EB-EE616B50043B}" dt="2025-08-13T05:53:22.847" v="633" actId="20577"/>
        <pc:sldMkLst>
          <pc:docMk/>
          <pc:sldMk cId="2666756394" sldId="720"/>
        </pc:sldMkLst>
        <pc:spChg chg="mod">
          <ac:chgData name="Oleh Sosnytskyi" userId="c403997d-a6fc-4ec3-a7c2-ae102e1b4cf2" providerId="ADAL" clId="{11178B95-E23A-40AA-83EB-EE616B50043B}" dt="2025-08-13T04:58:52.487" v="299" actId="20577"/>
          <ac:spMkLst>
            <pc:docMk/>
            <pc:sldMk cId="2666756394" sldId="720"/>
            <ac:spMk id="3" creationId="{720AC380-0C59-BFC6-560E-1AA6BF69668B}"/>
          </ac:spMkLst>
        </pc:spChg>
        <pc:spChg chg="mod">
          <ac:chgData name="Oleh Sosnytskyi" userId="c403997d-a6fc-4ec3-a7c2-ae102e1b4cf2" providerId="ADAL" clId="{11178B95-E23A-40AA-83EB-EE616B50043B}" dt="2025-08-13T05:32:15.721" v="495"/>
          <ac:spMkLst>
            <pc:docMk/>
            <pc:sldMk cId="2666756394" sldId="720"/>
            <ac:spMk id="7" creationId="{AF3A15E5-EA82-7DC4-B37E-66A6DBB5773C}"/>
          </ac:spMkLst>
        </pc:spChg>
        <pc:spChg chg="mod">
          <ac:chgData name="Oleh Sosnytskyi" userId="c403997d-a6fc-4ec3-a7c2-ae102e1b4cf2" providerId="ADAL" clId="{11178B95-E23A-40AA-83EB-EE616B50043B}" dt="2025-08-13T05:32:15.721" v="495"/>
          <ac:spMkLst>
            <pc:docMk/>
            <pc:sldMk cId="2666756394" sldId="720"/>
            <ac:spMk id="8" creationId="{009F3D3B-6EEE-6954-CD6E-4608FF492B6D}"/>
          </ac:spMkLst>
        </pc:spChg>
        <pc:spChg chg="mod">
          <ac:chgData name="Oleh Sosnytskyi" userId="c403997d-a6fc-4ec3-a7c2-ae102e1b4cf2" providerId="ADAL" clId="{11178B95-E23A-40AA-83EB-EE616B50043B}" dt="2025-08-13T05:32:15.721" v="495"/>
          <ac:spMkLst>
            <pc:docMk/>
            <pc:sldMk cId="2666756394" sldId="720"/>
            <ac:spMk id="9" creationId="{891A4F18-5A58-7709-0A66-561F163257D3}"/>
          </ac:spMkLst>
        </pc:spChg>
        <pc:spChg chg="add mod">
          <ac:chgData name="Oleh Sosnytskyi" userId="c403997d-a6fc-4ec3-a7c2-ae102e1b4cf2" providerId="ADAL" clId="{11178B95-E23A-40AA-83EB-EE616B50043B}" dt="2025-08-13T05:53:22.847" v="633" actId="20577"/>
          <ac:spMkLst>
            <pc:docMk/>
            <pc:sldMk cId="2666756394" sldId="720"/>
            <ac:spMk id="10" creationId="{6CB573FD-621A-F771-1FB0-254FDD2A8DE3}"/>
          </ac:spMkLst>
        </pc:spChg>
        <pc:grpChg chg="add mod">
          <ac:chgData name="Oleh Sosnytskyi" userId="c403997d-a6fc-4ec3-a7c2-ae102e1b4cf2" providerId="ADAL" clId="{11178B95-E23A-40AA-83EB-EE616B50043B}" dt="2025-08-13T05:32:31.875" v="501" actId="14100"/>
          <ac:grpSpMkLst>
            <pc:docMk/>
            <pc:sldMk cId="2666756394" sldId="720"/>
            <ac:grpSpMk id="5" creationId="{6585A3B8-6731-5507-60B0-82E87D491BB9}"/>
          </ac:grpSpMkLst>
        </pc:grpChg>
        <pc:picChg chg="add mod">
          <ac:chgData name="Oleh Sosnytskyi" userId="c403997d-a6fc-4ec3-a7c2-ae102e1b4cf2" providerId="ADAL" clId="{11178B95-E23A-40AA-83EB-EE616B50043B}" dt="2025-08-13T04:59:34.011" v="308" actId="1076"/>
          <ac:picMkLst>
            <pc:docMk/>
            <pc:sldMk cId="2666756394" sldId="720"/>
            <ac:picMk id="4" creationId="{8954A6CF-54FB-1300-A247-D29D4F247D4C}"/>
          </ac:picMkLst>
        </pc:picChg>
        <pc:picChg chg="add mod">
          <ac:chgData name="Oleh Sosnytskyi" userId="c403997d-a6fc-4ec3-a7c2-ae102e1b4cf2" providerId="ADAL" clId="{11178B95-E23A-40AA-83EB-EE616B50043B}" dt="2025-08-13T04:59:22.032" v="305" actId="1076"/>
          <ac:picMkLst>
            <pc:docMk/>
            <pc:sldMk cId="2666756394" sldId="720"/>
            <ac:picMk id="6146" creationId="{C2C18823-E96A-9386-3040-D5102B25A71E}"/>
          </ac:picMkLst>
        </pc:picChg>
      </pc:sldChg>
      <pc:sldChg chg="addSp delSp modSp add mod">
        <pc:chgData name="Oleh Sosnytskyi" userId="c403997d-a6fc-4ec3-a7c2-ae102e1b4cf2" providerId="ADAL" clId="{11178B95-E23A-40AA-83EB-EE616B50043B}" dt="2025-08-13T08:03:58.534" v="728" actId="14100"/>
        <pc:sldMkLst>
          <pc:docMk/>
          <pc:sldMk cId="3393937752" sldId="721"/>
        </pc:sldMkLst>
        <pc:spChg chg="mod">
          <ac:chgData name="Oleh Sosnytskyi" userId="c403997d-a6fc-4ec3-a7c2-ae102e1b4cf2" providerId="ADAL" clId="{11178B95-E23A-40AA-83EB-EE616B50043B}" dt="2025-08-13T04:58:58.409" v="300"/>
          <ac:spMkLst>
            <pc:docMk/>
            <pc:sldMk cId="3393937752" sldId="721"/>
            <ac:spMk id="3" creationId="{9D7B29F2-58ED-8473-6263-36944C117AB0}"/>
          </ac:spMkLst>
        </pc:spChg>
        <pc:spChg chg="mod">
          <ac:chgData name="Oleh Sosnytskyi" userId="c403997d-a6fc-4ec3-a7c2-ae102e1b4cf2" providerId="ADAL" clId="{11178B95-E23A-40AA-83EB-EE616B50043B}" dt="2025-08-13T08:03:58.534" v="728" actId="14100"/>
          <ac:spMkLst>
            <pc:docMk/>
            <pc:sldMk cId="3393937752" sldId="721"/>
            <ac:spMk id="6" creationId="{6902E47D-ED6B-8490-0373-F4A489B2E403}"/>
          </ac:spMkLst>
        </pc:spChg>
        <pc:picChg chg="add mod">
          <ac:chgData name="Oleh Sosnytskyi" userId="c403997d-a6fc-4ec3-a7c2-ae102e1b4cf2" providerId="ADAL" clId="{11178B95-E23A-40AA-83EB-EE616B50043B}" dt="2025-08-13T05:00:06.204" v="311" actId="1076"/>
          <ac:picMkLst>
            <pc:docMk/>
            <pc:sldMk cId="3393937752" sldId="721"/>
            <ac:picMk id="4" creationId="{9360C0D2-9FF8-2CE1-9A85-ED4A2202EB36}"/>
          </ac:picMkLst>
        </pc:picChg>
      </pc:sldChg>
      <pc:sldChg chg="addSp delSp modSp add mod">
        <pc:chgData name="Oleh Sosnytskyi" userId="c403997d-a6fc-4ec3-a7c2-ae102e1b4cf2" providerId="ADAL" clId="{11178B95-E23A-40AA-83EB-EE616B50043B}" dt="2025-08-13T07:46:51.231" v="693"/>
        <pc:sldMkLst>
          <pc:docMk/>
          <pc:sldMk cId="2314788418" sldId="722"/>
        </pc:sldMkLst>
        <pc:spChg chg="mod">
          <ac:chgData name="Oleh Sosnytskyi" userId="c403997d-a6fc-4ec3-a7c2-ae102e1b4cf2" providerId="ADAL" clId="{11178B95-E23A-40AA-83EB-EE616B50043B}" dt="2025-08-13T04:59:01.510" v="301"/>
          <ac:spMkLst>
            <pc:docMk/>
            <pc:sldMk cId="2314788418" sldId="722"/>
            <ac:spMk id="2" creationId="{1B84A986-46F2-5CC8-D3B4-608803630559}"/>
          </ac:spMkLst>
        </pc:spChg>
        <pc:spChg chg="add mod">
          <ac:chgData name="Oleh Sosnytskyi" userId="c403997d-a6fc-4ec3-a7c2-ae102e1b4cf2" providerId="ADAL" clId="{11178B95-E23A-40AA-83EB-EE616B50043B}" dt="2025-08-13T07:46:51.231" v="693"/>
          <ac:spMkLst>
            <pc:docMk/>
            <pc:sldMk cId="2314788418" sldId="722"/>
            <ac:spMk id="6" creationId="{62F3ABD1-18FF-852E-1F75-C4FBF314DBDA}"/>
          </ac:spMkLst>
        </pc:spChg>
        <pc:picChg chg="add mod">
          <ac:chgData name="Oleh Sosnytskyi" userId="c403997d-a6fc-4ec3-a7c2-ae102e1b4cf2" providerId="ADAL" clId="{11178B95-E23A-40AA-83EB-EE616B50043B}" dt="2025-08-13T05:00:35.171" v="315" actId="1076"/>
          <ac:picMkLst>
            <pc:docMk/>
            <pc:sldMk cId="2314788418" sldId="722"/>
            <ac:picMk id="4" creationId="{1EAF9197-1522-E6F1-92C2-0A57EC85C16A}"/>
          </ac:picMkLst>
        </pc:picChg>
      </pc:sldChg>
      <pc:sldChg chg="addSp delSp modSp add mod">
        <pc:chgData name="Oleh Sosnytskyi" userId="c403997d-a6fc-4ec3-a7c2-ae102e1b4cf2" providerId="ADAL" clId="{11178B95-E23A-40AA-83EB-EE616B50043B}" dt="2025-08-13T07:35:27.232" v="658" actId="14100"/>
        <pc:sldMkLst>
          <pc:docMk/>
          <pc:sldMk cId="3892376643" sldId="723"/>
        </pc:sldMkLst>
        <pc:spChg chg="mod">
          <ac:chgData name="Oleh Sosnytskyi" userId="c403997d-a6fc-4ec3-a7c2-ae102e1b4cf2" providerId="ADAL" clId="{11178B95-E23A-40AA-83EB-EE616B50043B}" dt="2025-08-13T05:01:53.052" v="321"/>
          <ac:spMkLst>
            <pc:docMk/>
            <pc:sldMk cId="3892376643" sldId="723"/>
            <ac:spMk id="3" creationId="{55A389A7-46B3-9CB1-A7B5-A41D3E6BF0BF}"/>
          </ac:spMkLst>
        </pc:spChg>
        <pc:spChg chg="mod">
          <ac:chgData name="Oleh Sosnytskyi" userId="c403997d-a6fc-4ec3-a7c2-ae102e1b4cf2" providerId="ADAL" clId="{11178B95-E23A-40AA-83EB-EE616B50043B}" dt="2025-08-13T05:32:37.078" v="502"/>
          <ac:spMkLst>
            <pc:docMk/>
            <pc:sldMk cId="3892376643" sldId="723"/>
            <ac:spMk id="7" creationId="{345FEDE0-D8AA-FBDE-5324-5D98724677B9}"/>
          </ac:spMkLst>
        </pc:spChg>
        <pc:spChg chg="mod">
          <ac:chgData name="Oleh Sosnytskyi" userId="c403997d-a6fc-4ec3-a7c2-ae102e1b4cf2" providerId="ADAL" clId="{11178B95-E23A-40AA-83EB-EE616B50043B}" dt="2025-08-13T05:32:37.078" v="502"/>
          <ac:spMkLst>
            <pc:docMk/>
            <pc:sldMk cId="3892376643" sldId="723"/>
            <ac:spMk id="8" creationId="{1F45945D-A1AB-65B1-EB4B-BFAE0E53AD7D}"/>
          </ac:spMkLst>
        </pc:spChg>
        <pc:spChg chg="mod">
          <ac:chgData name="Oleh Sosnytskyi" userId="c403997d-a6fc-4ec3-a7c2-ae102e1b4cf2" providerId="ADAL" clId="{11178B95-E23A-40AA-83EB-EE616B50043B}" dt="2025-08-13T05:32:37.078" v="502"/>
          <ac:spMkLst>
            <pc:docMk/>
            <pc:sldMk cId="3892376643" sldId="723"/>
            <ac:spMk id="9" creationId="{E6E0B416-D4A9-2D23-F18B-478FA59AF156}"/>
          </ac:spMkLst>
        </pc:spChg>
        <pc:spChg chg="add mod">
          <ac:chgData name="Oleh Sosnytskyi" userId="c403997d-a6fc-4ec3-a7c2-ae102e1b4cf2" providerId="ADAL" clId="{11178B95-E23A-40AA-83EB-EE616B50043B}" dt="2025-08-13T05:53:31.311" v="634"/>
          <ac:spMkLst>
            <pc:docMk/>
            <pc:sldMk cId="3892376643" sldId="723"/>
            <ac:spMk id="10" creationId="{67356E0C-772C-A825-7016-12E539AFA7E9}"/>
          </ac:spMkLst>
        </pc:spChg>
        <pc:grpChg chg="add mod">
          <ac:chgData name="Oleh Sosnytskyi" userId="c403997d-a6fc-4ec3-a7c2-ae102e1b4cf2" providerId="ADAL" clId="{11178B95-E23A-40AA-83EB-EE616B50043B}" dt="2025-08-13T07:35:27.232" v="658" actId="14100"/>
          <ac:grpSpMkLst>
            <pc:docMk/>
            <pc:sldMk cId="3892376643" sldId="723"/>
            <ac:grpSpMk id="6" creationId="{779A1B10-B3BF-2B1D-81DC-4DE298404E03}"/>
          </ac:grpSpMkLst>
        </pc:grpChg>
        <pc:picChg chg="add mod ord">
          <ac:chgData name="Oleh Sosnytskyi" userId="c403997d-a6fc-4ec3-a7c2-ae102e1b4cf2" providerId="ADAL" clId="{11178B95-E23A-40AA-83EB-EE616B50043B}" dt="2025-08-13T07:35:17.328" v="656" actId="14100"/>
          <ac:picMkLst>
            <pc:docMk/>
            <pc:sldMk cId="3892376643" sldId="723"/>
            <ac:picMk id="12" creationId="{CABF75FA-70FE-6178-C792-FD8735912E1D}"/>
          </ac:picMkLst>
        </pc:picChg>
        <pc:picChg chg="add mod">
          <ac:chgData name="Oleh Sosnytskyi" userId="c403997d-a6fc-4ec3-a7c2-ae102e1b4cf2" providerId="ADAL" clId="{11178B95-E23A-40AA-83EB-EE616B50043B}" dt="2025-08-13T07:34:14.764" v="643" actId="1076"/>
          <ac:picMkLst>
            <pc:docMk/>
            <pc:sldMk cId="3892376643" sldId="723"/>
            <ac:picMk id="7172" creationId="{42F9D6DB-7803-2326-1AA0-92ED8FEB61B4}"/>
          </ac:picMkLst>
        </pc:picChg>
      </pc:sldChg>
      <pc:sldChg chg="addSp delSp modSp add mod">
        <pc:chgData name="Oleh Sosnytskyi" userId="c403997d-a6fc-4ec3-a7c2-ae102e1b4cf2" providerId="ADAL" clId="{11178B95-E23A-40AA-83EB-EE616B50043B}" dt="2025-08-13T08:07:01.580" v="738" actId="113"/>
        <pc:sldMkLst>
          <pc:docMk/>
          <pc:sldMk cId="3248248284" sldId="724"/>
        </pc:sldMkLst>
        <pc:spChg chg="mod">
          <ac:chgData name="Oleh Sosnytskyi" userId="c403997d-a6fc-4ec3-a7c2-ae102e1b4cf2" providerId="ADAL" clId="{11178B95-E23A-40AA-83EB-EE616B50043B}" dt="2025-08-13T05:01:58.144" v="322"/>
          <ac:spMkLst>
            <pc:docMk/>
            <pc:sldMk cId="3248248284" sldId="724"/>
            <ac:spMk id="3" creationId="{EE3DA129-1102-53B1-8DDA-132EEE0E0778}"/>
          </ac:spMkLst>
        </pc:spChg>
        <pc:spChg chg="mod">
          <ac:chgData name="Oleh Sosnytskyi" userId="c403997d-a6fc-4ec3-a7c2-ae102e1b4cf2" providerId="ADAL" clId="{11178B95-E23A-40AA-83EB-EE616B50043B}" dt="2025-08-13T08:07:01.580" v="738" actId="113"/>
          <ac:spMkLst>
            <pc:docMk/>
            <pc:sldMk cId="3248248284" sldId="724"/>
            <ac:spMk id="6" creationId="{56451F60-A1E0-25E5-2DD5-AA860030CB7A}"/>
          </ac:spMkLst>
        </pc:spChg>
        <pc:picChg chg="add mod">
          <ac:chgData name="Oleh Sosnytskyi" userId="c403997d-a6fc-4ec3-a7c2-ae102e1b4cf2" providerId="ADAL" clId="{11178B95-E23A-40AA-83EB-EE616B50043B}" dt="2025-08-13T05:03:03.549" v="336" actId="1076"/>
          <ac:picMkLst>
            <pc:docMk/>
            <pc:sldMk cId="3248248284" sldId="724"/>
            <ac:picMk id="5" creationId="{92502028-C8CF-82C2-9EC0-78DF98CC4EAF}"/>
          </ac:picMkLst>
        </pc:picChg>
      </pc:sldChg>
      <pc:sldChg chg="addSp delSp modSp add mod">
        <pc:chgData name="Oleh Sosnytskyi" userId="c403997d-a6fc-4ec3-a7c2-ae102e1b4cf2" providerId="ADAL" clId="{11178B95-E23A-40AA-83EB-EE616B50043B}" dt="2025-08-13T07:46:55.162" v="695"/>
        <pc:sldMkLst>
          <pc:docMk/>
          <pc:sldMk cId="2292672455" sldId="725"/>
        </pc:sldMkLst>
        <pc:spChg chg="mod">
          <ac:chgData name="Oleh Sosnytskyi" userId="c403997d-a6fc-4ec3-a7c2-ae102e1b4cf2" providerId="ADAL" clId="{11178B95-E23A-40AA-83EB-EE616B50043B}" dt="2025-08-13T05:02:00.823" v="323"/>
          <ac:spMkLst>
            <pc:docMk/>
            <pc:sldMk cId="2292672455" sldId="725"/>
            <ac:spMk id="2" creationId="{BB72BE38-61FE-568E-055E-2432E426C3C9}"/>
          </ac:spMkLst>
        </pc:spChg>
        <pc:spChg chg="add mod">
          <ac:chgData name="Oleh Sosnytskyi" userId="c403997d-a6fc-4ec3-a7c2-ae102e1b4cf2" providerId="ADAL" clId="{11178B95-E23A-40AA-83EB-EE616B50043B}" dt="2025-08-13T07:46:55.162" v="695"/>
          <ac:spMkLst>
            <pc:docMk/>
            <pc:sldMk cId="2292672455" sldId="725"/>
            <ac:spMk id="9" creationId="{579156BC-7CE8-A9C3-F8A9-25E4E99A1F91}"/>
          </ac:spMkLst>
        </pc:spChg>
        <pc:picChg chg="add mod">
          <ac:chgData name="Oleh Sosnytskyi" userId="c403997d-a6fc-4ec3-a7c2-ae102e1b4cf2" providerId="ADAL" clId="{11178B95-E23A-40AA-83EB-EE616B50043B}" dt="2025-08-13T05:58:59.044" v="639" actId="1076"/>
          <ac:picMkLst>
            <pc:docMk/>
            <pc:sldMk cId="2292672455" sldId="725"/>
            <ac:picMk id="8" creationId="{129F413D-5A49-19D1-F7E6-A7A230847CF0}"/>
          </ac:picMkLst>
        </pc:picChg>
      </pc:sldChg>
    </pc:docChg>
  </pc:docChgLst>
  <pc:docChgLst>
    <pc:chgData name="Oleh Sosnytskyi" userId="S::ososnytskyi@tonikbank.com::c403997d-a6fc-4ec3-a7c2-ae102e1b4cf2" providerId="AD" clId="Web-{86F81334-6CB3-62FB-5750-A46E57320DAE}"/>
    <pc:docChg chg="modSld">
      <pc:chgData name="Oleh Sosnytskyi" userId="S::ososnytskyi@tonikbank.com::c403997d-a6fc-4ec3-a7c2-ae102e1b4cf2" providerId="AD" clId="Web-{86F81334-6CB3-62FB-5750-A46E57320DAE}" dt="2025-08-04T16:01:20.988" v="840"/>
      <pc:docMkLst>
        <pc:docMk/>
      </pc:docMkLst>
      <pc:sldChg chg="modSp">
        <pc:chgData name="Oleh Sosnytskyi" userId="S::ososnytskyi@tonikbank.com::c403997d-a6fc-4ec3-a7c2-ae102e1b4cf2" providerId="AD" clId="Web-{86F81334-6CB3-62FB-5750-A46E57320DAE}" dt="2025-08-04T15:21:57.785" v="92" actId="20577"/>
        <pc:sldMkLst>
          <pc:docMk/>
          <pc:sldMk cId="2371903525" sldId="670"/>
        </pc:sldMkLst>
        <pc:spChg chg="mod">
          <ac:chgData name="Oleh Sosnytskyi" userId="S::ososnytskyi@tonikbank.com::c403997d-a6fc-4ec3-a7c2-ae102e1b4cf2" providerId="AD" clId="Web-{86F81334-6CB3-62FB-5750-A46E57320DAE}" dt="2025-08-04T15:21:39.988" v="91" actId="20577"/>
          <ac:spMkLst>
            <pc:docMk/>
            <pc:sldMk cId="2371903525" sldId="670"/>
            <ac:spMk id="41" creationId="{0C3EFB9D-6BBC-E76A-79D9-2D67720D738E}"/>
          </ac:spMkLst>
        </pc:spChg>
        <pc:spChg chg="mod">
          <ac:chgData name="Oleh Sosnytskyi" userId="S::ososnytskyi@tonikbank.com::c403997d-a6fc-4ec3-a7c2-ae102e1b4cf2" providerId="AD" clId="Web-{86F81334-6CB3-62FB-5750-A46E57320DAE}" dt="2025-08-04T15:21:57.785" v="92" actId="20577"/>
          <ac:spMkLst>
            <pc:docMk/>
            <pc:sldMk cId="2371903525" sldId="670"/>
            <ac:spMk id="42" creationId="{0CED93C7-4531-09EA-CCDA-6B1CFA14F149}"/>
          </ac:spMkLst>
        </pc:spChg>
      </pc:sldChg>
      <pc:sldChg chg="addSp delSp modSp">
        <pc:chgData name="Oleh Sosnytskyi" userId="S::ososnytskyi@tonikbank.com::c403997d-a6fc-4ec3-a7c2-ae102e1b4cf2" providerId="AD" clId="Web-{86F81334-6CB3-62FB-5750-A46E57320DAE}" dt="2025-08-04T15:19:30.049" v="90" actId="20577"/>
        <pc:sldMkLst>
          <pc:docMk/>
          <pc:sldMk cId="2701032748" sldId="674"/>
        </pc:sldMkLst>
        <pc:spChg chg="mod">
          <ac:chgData name="Oleh Sosnytskyi" userId="S::ososnytskyi@tonikbank.com::c403997d-a6fc-4ec3-a7c2-ae102e1b4cf2" providerId="AD" clId="Web-{86F81334-6CB3-62FB-5750-A46E57320DAE}" dt="2025-08-04T15:19:30.049" v="90" actId="20577"/>
          <ac:spMkLst>
            <pc:docMk/>
            <pc:sldMk cId="2701032748" sldId="674"/>
            <ac:spMk id="13" creationId="{AD1A4C14-C681-AC49-0B1F-38F99723756E}"/>
          </ac:spMkLst>
        </pc:spChg>
        <pc:graphicFrameChg chg="mod modGraphic">
          <ac:chgData name="Oleh Sosnytskyi" userId="S::ososnytskyi@tonikbank.com::c403997d-a6fc-4ec3-a7c2-ae102e1b4cf2" providerId="AD" clId="Web-{86F81334-6CB3-62FB-5750-A46E57320DAE}" dt="2025-08-04T15:18:29.924" v="70"/>
          <ac:graphicFrameMkLst>
            <pc:docMk/>
            <pc:sldMk cId="2701032748" sldId="674"/>
            <ac:graphicFrameMk id="14" creationId="{D838516D-332A-139C-093F-4D13DB81072E}"/>
          </ac:graphicFrameMkLst>
        </pc:graphicFrameChg>
        <pc:picChg chg="add mod">
          <ac:chgData name="Oleh Sosnytskyi" userId="S::ososnytskyi@tonikbank.com::c403997d-a6fc-4ec3-a7c2-ae102e1b4cf2" providerId="AD" clId="Web-{86F81334-6CB3-62FB-5750-A46E57320DAE}" dt="2025-08-04T15:18:21.611" v="68" actId="1076"/>
          <ac:picMkLst>
            <pc:docMk/>
            <pc:sldMk cId="2701032748" sldId="674"/>
            <ac:picMk id="3" creationId="{CB3719D3-EFFE-7E7C-F788-0EBF04C5345F}"/>
          </ac:picMkLst>
        </pc:picChg>
      </pc:sldChg>
      <pc:sldChg chg="addSp delSp modSp">
        <pc:chgData name="Oleh Sosnytskyi" userId="S::ososnytskyi@tonikbank.com::c403997d-a6fc-4ec3-a7c2-ae102e1b4cf2" providerId="AD" clId="Web-{86F81334-6CB3-62FB-5750-A46E57320DAE}" dt="2025-08-04T15:30:44.977" v="319" actId="1076"/>
        <pc:sldMkLst>
          <pc:docMk/>
          <pc:sldMk cId="749099364" sldId="693"/>
        </pc:sldMkLst>
        <pc:picChg chg="add mod">
          <ac:chgData name="Oleh Sosnytskyi" userId="S::ososnytskyi@tonikbank.com::c403997d-a6fc-4ec3-a7c2-ae102e1b4cf2" providerId="AD" clId="Web-{86F81334-6CB3-62FB-5750-A46E57320DAE}" dt="2025-08-04T15:30:44.977" v="319" actId="1076"/>
          <ac:picMkLst>
            <pc:docMk/>
            <pc:sldMk cId="749099364" sldId="693"/>
            <ac:picMk id="3" creationId="{C5ABBCE0-119A-D7B8-A2D9-93DE1AA4FFFA}"/>
          </ac:picMkLst>
        </pc:picChg>
      </pc:sldChg>
      <pc:sldChg chg="delSp modSp">
        <pc:chgData name="Oleh Sosnytskyi" userId="S::ososnytskyi@tonikbank.com::c403997d-a6fc-4ec3-a7c2-ae102e1b4cf2" providerId="AD" clId="Web-{86F81334-6CB3-62FB-5750-A46E57320DAE}" dt="2025-08-04T15:30:23.664" v="315"/>
        <pc:sldMkLst>
          <pc:docMk/>
          <pc:sldMk cId="949666949" sldId="694"/>
        </pc:sldMkLst>
        <pc:graphicFrameChg chg="mod modGraphic">
          <ac:chgData name="Oleh Sosnytskyi" userId="S::ososnytskyi@tonikbank.com::c403997d-a6fc-4ec3-a7c2-ae102e1b4cf2" providerId="AD" clId="Web-{86F81334-6CB3-62FB-5750-A46E57320DAE}" dt="2025-08-04T15:29:58.945" v="314"/>
          <ac:graphicFrameMkLst>
            <pc:docMk/>
            <pc:sldMk cId="949666949" sldId="694"/>
            <ac:graphicFrameMk id="9" creationId="{F7903452-F005-A51D-E023-9008380B8F08}"/>
          </ac:graphicFrameMkLst>
        </pc:graphicFrameChg>
      </pc:sldChg>
      <pc:sldChg chg="modSp">
        <pc:chgData name="Oleh Sosnytskyi" userId="S::ososnytskyi@tonikbank.com::c403997d-a6fc-4ec3-a7c2-ae102e1b4cf2" providerId="AD" clId="Web-{86F81334-6CB3-62FB-5750-A46E57320DAE}" dt="2025-08-04T16:01:20.988" v="840"/>
        <pc:sldMkLst>
          <pc:docMk/>
          <pc:sldMk cId="30159237" sldId="695"/>
        </pc:sldMkLst>
        <pc:graphicFrameChg chg="mod modGraphic">
          <ac:chgData name="Oleh Sosnytskyi" userId="S::ososnytskyi@tonikbank.com::c403997d-a6fc-4ec3-a7c2-ae102e1b4cf2" providerId="AD" clId="Web-{86F81334-6CB3-62FB-5750-A46E57320DAE}" dt="2025-08-04T16:01:20.988" v="840"/>
          <ac:graphicFrameMkLst>
            <pc:docMk/>
            <pc:sldMk cId="30159237" sldId="695"/>
            <ac:graphicFrameMk id="4" creationId="{4CE12591-78B9-76FC-C1D7-047BA602A2FD}"/>
          </ac:graphicFrameMkLst>
        </pc:graphicFrameChg>
      </pc:sldChg>
      <pc:sldChg chg="modSp">
        <pc:chgData name="Oleh Sosnytskyi" userId="S::ososnytskyi@tonikbank.com::c403997d-a6fc-4ec3-a7c2-ae102e1b4cf2" providerId="AD" clId="Web-{86F81334-6CB3-62FB-5750-A46E57320DAE}" dt="2025-08-04T15:42:56.824" v="694" actId="20577"/>
        <pc:sldMkLst>
          <pc:docMk/>
          <pc:sldMk cId="1058368938" sldId="701"/>
        </pc:sldMkLst>
        <pc:spChg chg="mod">
          <ac:chgData name="Oleh Sosnytskyi" userId="S::ososnytskyi@tonikbank.com::c403997d-a6fc-4ec3-a7c2-ae102e1b4cf2" providerId="AD" clId="Web-{86F81334-6CB3-62FB-5750-A46E57320DAE}" dt="2025-08-04T15:42:56.824" v="694" actId="20577"/>
          <ac:spMkLst>
            <pc:docMk/>
            <pc:sldMk cId="1058368938" sldId="701"/>
            <ac:spMk id="8" creationId="{1451B6C1-0488-8F77-4116-B0AB44E74AB4}"/>
          </ac:spMkLst>
        </pc:spChg>
        <pc:graphicFrameChg chg="mod modGraphic">
          <ac:chgData name="Oleh Sosnytskyi" userId="S::ososnytskyi@tonikbank.com::c403997d-a6fc-4ec3-a7c2-ae102e1b4cf2" providerId="AD" clId="Web-{86F81334-6CB3-62FB-5750-A46E57320DAE}" dt="2025-08-04T15:39:40.105" v="493"/>
          <ac:graphicFrameMkLst>
            <pc:docMk/>
            <pc:sldMk cId="1058368938" sldId="701"/>
            <ac:graphicFrameMk id="4" creationId="{C04F630B-3B33-3BE7-88EA-83C0E843F10A}"/>
          </ac:graphicFrameMkLst>
        </pc:graphicFrameChg>
      </pc:sldChg>
    </pc:docChg>
  </pc:docChgLst>
  <pc:docChgLst>
    <pc:chgData name="Oleh Sosnytskyi" userId="S::ososnytskyi@tonikbank.com::c403997d-a6fc-4ec3-a7c2-ae102e1b4cf2" providerId="AD" clId="Web-{472D2FFE-7C15-7C59-4389-5EEE7BA3ACA6}"/>
    <pc:docChg chg="modSld">
      <pc:chgData name="Oleh Sosnytskyi" userId="S::ososnytskyi@tonikbank.com::c403997d-a6fc-4ec3-a7c2-ae102e1b4cf2" providerId="AD" clId="Web-{472D2FFE-7C15-7C59-4389-5EEE7BA3ACA6}" dt="2025-03-27T06:58:22.828" v="16"/>
      <pc:docMkLst>
        <pc:docMk/>
      </pc:docMkLst>
      <pc:sldChg chg="modSp">
        <pc:chgData name="Oleh Sosnytskyi" userId="S::ososnytskyi@tonikbank.com::c403997d-a6fc-4ec3-a7c2-ae102e1b4cf2" providerId="AD" clId="Web-{472D2FFE-7C15-7C59-4389-5EEE7BA3ACA6}" dt="2025-03-27T06:58:09.499" v="14" actId="1076"/>
        <pc:sldMkLst>
          <pc:docMk/>
          <pc:sldMk cId="30159237" sldId="695"/>
        </pc:sldMkLst>
      </pc:sldChg>
      <pc:sldChg chg="mod modShow">
        <pc:chgData name="Oleh Sosnytskyi" userId="S::ososnytskyi@tonikbank.com::c403997d-a6fc-4ec3-a7c2-ae102e1b4cf2" providerId="AD" clId="Web-{472D2FFE-7C15-7C59-4389-5EEE7BA3ACA6}" dt="2025-03-27T06:58:22.828" v="16"/>
        <pc:sldMkLst>
          <pc:docMk/>
          <pc:sldMk cId="1556975693" sldId="696"/>
        </pc:sldMkLst>
      </pc:sldChg>
    </pc:docChg>
  </pc:docChgLst>
  <pc:docChgLst>
    <pc:chgData name="Oleh Sosnytskyi" userId="S::ososnytskyi@tonikbank.com::c403997d-a6fc-4ec3-a7c2-ae102e1b4cf2" providerId="AD" clId="Web-{595066A5-F8F7-5B70-4915-092D2FB6C3AF}"/>
    <pc:docChg chg="modSld">
      <pc:chgData name="Oleh Sosnytskyi" userId="S::ososnytskyi@tonikbank.com::c403997d-a6fc-4ec3-a7c2-ae102e1b4cf2" providerId="AD" clId="Web-{595066A5-F8F7-5B70-4915-092D2FB6C3AF}" dt="2025-06-16T12:58:01.355" v="37"/>
      <pc:docMkLst>
        <pc:docMk/>
      </pc:docMkLst>
      <pc:sldChg chg="modSp">
        <pc:chgData name="Oleh Sosnytskyi" userId="S::ososnytskyi@tonikbank.com::c403997d-a6fc-4ec3-a7c2-ae102e1b4cf2" providerId="AD" clId="Web-{595066A5-F8F7-5B70-4915-092D2FB6C3AF}" dt="2025-06-16T12:58:01.355" v="37"/>
        <pc:sldMkLst>
          <pc:docMk/>
          <pc:sldMk cId="2701032748" sldId="674"/>
        </pc:sldMkLst>
      </pc:sldChg>
    </pc:docChg>
  </pc:docChgLst>
  <pc:docChgLst>
    <pc:chgData name="Biswa" userId="S::bbanik@tonikbank.com::26f52a98-3216-49f8-95c0-92c9bbdc30ba" providerId="AD" clId="Web-{B7387E7C-BE08-D829-E94E-F60453C592C6}"/>
    <pc:docChg chg="sldOrd">
      <pc:chgData name="Biswa" userId="S::bbanik@tonikbank.com::26f52a98-3216-49f8-95c0-92c9bbdc30ba" providerId="AD" clId="Web-{B7387E7C-BE08-D829-E94E-F60453C592C6}" dt="2025-02-07T07:20:58.217" v="0"/>
      <pc:docMkLst>
        <pc:docMk/>
      </pc:docMkLst>
      <pc:sldChg chg="ord">
        <pc:chgData name="Biswa" userId="S::bbanik@tonikbank.com::26f52a98-3216-49f8-95c0-92c9bbdc30ba" providerId="AD" clId="Web-{B7387E7C-BE08-D829-E94E-F60453C592C6}" dt="2025-02-07T07:20:58.217" v="0"/>
        <pc:sldMkLst>
          <pc:docMk/>
          <pc:sldMk cId="1963089885" sldId="657"/>
        </pc:sldMkLst>
      </pc:sldChg>
    </pc:docChg>
  </pc:docChgLst>
  <pc:docChgLst>
    <pc:chgData name="Biswa" userId="S::bbanik@tonikbank.com::26f52a98-3216-49f8-95c0-92c9bbdc30ba" providerId="AD" clId="Web-{B01CE94F-8A13-0B9E-12B5-969ECD78FB97}"/>
    <pc:docChg chg="modSld">
      <pc:chgData name="Biswa" userId="S::bbanik@tonikbank.com::26f52a98-3216-49f8-95c0-92c9bbdc30ba" providerId="AD" clId="Web-{B01CE94F-8A13-0B9E-12B5-969ECD78FB97}" dt="2025-02-20T05:26:42.462" v="2" actId="14100"/>
      <pc:docMkLst>
        <pc:docMk/>
      </pc:docMkLst>
      <pc:sldChg chg="modSp">
        <pc:chgData name="Biswa" userId="S::bbanik@tonikbank.com::26f52a98-3216-49f8-95c0-92c9bbdc30ba" providerId="AD" clId="Web-{B01CE94F-8A13-0B9E-12B5-969ECD78FB97}" dt="2025-02-20T05:26:42.462" v="2" actId="14100"/>
        <pc:sldMkLst>
          <pc:docMk/>
          <pc:sldMk cId="4249417488" sldId="673"/>
        </pc:sldMkLst>
      </pc:sldChg>
    </pc:docChg>
  </pc:docChgLst>
  <pc:docChgLst>
    <pc:chgData name="Oleh Sosnytskyi" userId="S::ososnytskyi@tonikbank.com::c403997d-a6fc-4ec3-a7c2-ae102e1b4cf2" providerId="AD" clId="Web-{011383A0-048C-3442-7FE9-0D007EAEC359}"/>
    <pc:docChg chg="addSld delSld modSld addMainMaster delMainMaster">
      <pc:chgData name="Oleh Sosnytskyi" userId="S::ososnytskyi@tonikbank.com::c403997d-a6fc-4ec3-a7c2-ae102e1b4cf2" providerId="AD" clId="Web-{011383A0-048C-3442-7FE9-0D007EAEC359}" dt="2025-02-03T06:50:34.700" v="259" actId="14100"/>
      <pc:docMkLst>
        <pc:docMk/>
      </pc:docMkLst>
      <pc:sldChg chg="addSp delSp modSp mod modClrScheme chgLayout">
        <pc:chgData name="Oleh Sosnytskyi" userId="S::ososnytskyi@tonikbank.com::c403997d-a6fc-4ec3-a7c2-ae102e1b4cf2" providerId="AD" clId="Web-{011383A0-048C-3442-7FE9-0D007EAEC359}" dt="2025-02-03T06:50:34.700" v="259" actId="14100"/>
        <pc:sldMkLst>
          <pc:docMk/>
          <pc:sldMk cId="109857222" sldId="256"/>
        </pc:sldMkLst>
      </pc:sldChg>
      <pc:sldChg chg="add del">
        <pc:chgData name="Oleh Sosnytskyi" userId="S::ososnytskyi@tonikbank.com::c403997d-a6fc-4ec3-a7c2-ae102e1b4cf2" providerId="AD" clId="Web-{011383A0-048C-3442-7FE9-0D007EAEC359}" dt="2025-02-03T06:30:17.777" v="52"/>
        <pc:sldMkLst>
          <pc:docMk/>
          <pc:sldMk cId="366643714" sldId="338"/>
        </pc:sldMkLst>
      </pc:sldChg>
      <pc:sldMasterChg chg="del delSldLayout">
        <pc:chgData name="Oleh Sosnytskyi" userId="S::ososnytskyi@tonikbank.com::c403997d-a6fc-4ec3-a7c2-ae102e1b4cf2" providerId="AD" clId="Web-{011383A0-048C-3442-7FE9-0D007EAEC359}" dt="2025-02-03T06:26:43.784" v="21"/>
        <pc:sldMasterMkLst>
          <pc:docMk/>
          <pc:sldMasterMk cId="2460954070" sldId="2147483660"/>
        </pc:sldMasterMkLst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Oleh Sosnytskyi" userId="S::ososnytskyi@tonikbank.com::c403997d-a6fc-4ec3-a7c2-ae102e1b4cf2" providerId="AD" clId="Web-{011383A0-048C-3442-7FE9-0D007EAEC359}" dt="2025-02-03T06:27:16.270" v="25"/>
        <pc:sldMasterMkLst>
          <pc:docMk/>
          <pc:sldMasterMk cId="3091713068" sldId="2147483672"/>
        </pc:sldMasterMkLst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1718544050" sldId="2147483673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2457578000" sldId="2147483674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4192876568" sldId="2147483675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823077968" sldId="2147483676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317627687" sldId="2147483677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70849057" sldId="2147483678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4032200513" sldId="2147483679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161088246" sldId="2147483680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78960848" sldId="2147483681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283686679" sldId="2147483682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687765818" sldId="2147483683"/>
          </pc:sldLayoutMkLst>
        </pc:sldLayoutChg>
      </pc:sldMasterChg>
      <pc:sldMasterChg chg="add del addSldLayout delSldLayout modSldLayout">
        <pc:chgData name="Oleh Sosnytskyi" userId="S::ososnytskyi@tonikbank.com::c403997d-a6fc-4ec3-a7c2-ae102e1b4cf2" providerId="AD" clId="Web-{011383A0-048C-3442-7FE9-0D007EAEC359}" dt="2025-02-03T06:27:50.693" v="26"/>
        <pc:sldMasterMkLst>
          <pc:docMk/>
          <pc:sldMasterMk cId="1784600399" sldId="2147483684"/>
        </pc:sldMasterMkLst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4012989830" sldId="2147483685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714549623" sldId="2147483686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3320144623" sldId="2147483687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3218587207" sldId="2147483688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2320701077" sldId="2147483689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3168655317" sldId="2147483690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2145771389" sldId="2147483691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1575114133" sldId="2147483692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3053006610" sldId="2147483693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2142498287" sldId="2147483694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1713909639" sldId="2147483695"/>
          </pc:sldLayoutMkLst>
        </pc:sldLayoutChg>
      </pc:sldMasterChg>
      <pc:sldMasterChg chg="add del addSldLayout delSldLayout modSldLayout">
        <pc:chgData name="Oleh Sosnytskyi" userId="S::ososnytskyi@tonikbank.com::c403997d-a6fc-4ec3-a7c2-ae102e1b4cf2" providerId="AD" clId="Web-{011383A0-048C-3442-7FE9-0D007EAEC359}" dt="2025-02-03T06:30:36.012" v="53"/>
        <pc:sldMasterMkLst>
          <pc:docMk/>
          <pc:sldMasterMk cId="3835803891" sldId="2147483696"/>
        </pc:sldMasterMkLst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571769988" sldId="2147483697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1865246778" sldId="2147483698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1129689294" sldId="2147483699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849886999" sldId="2147483700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422763495" sldId="2147483701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1294689577" sldId="2147483702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504911991" sldId="2147483703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4096411668" sldId="2147483704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2560374001" sldId="2147483705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3533373688" sldId="2147483706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2729468208" sldId="2147483707"/>
          </pc:sldLayoutMkLst>
        </pc:sldLayoutChg>
      </pc:sldMasterChg>
      <pc:sldMasterChg chg="add del addSldLayout delSldLayout modSldLayout">
        <pc:chgData name="Oleh Sosnytskyi" userId="S::ososnytskyi@tonikbank.com::c403997d-a6fc-4ec3-a7c2-ae102e1b4cf2" providerId="AD" clId="Web-{011383A0-048C-3442-7FE9-0D007EAEC359}" dt="2025-02-03T06:31:10.404" v="56"/>
        <pc:sldMasterMkLst>
          <pc:docMk/>
          <pc:sldMasterMk cId="377732462" sldId="2147483708"/>
        </pc:sldMasterMkLst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2605475834" sldId="2147483709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2193613771" sldId="2147483710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3892445789" sldId="2147483711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2118983431" sldId="2147483712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1498263548" sldId="2147483713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1248739599" sldId="2147483714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2433154599" sldId="2147483715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2292109082" sldId="2147483716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2228190402" sldId="2147483717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2414046558" sldId="2147483718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1292406145" sldId="2147483719"/>
          </pc:sldLayoutMkLst>
        </pc:sldLayoutChg>
      </pc:sldMasterChg>
      <pc:sldMasterChg chg="add del addSldLayout delSldLayout modSldLayout">
        <pc:chgData name="Oleh Sosnytskyi" userId="S::ososnytskyi@tonikbank.com::c403997d-a6fc-4ec3-a7c2-ae102e1b4cf2" providerId="AD" clId="Web-{011383A0-048C-3442-7FE9-0D007EAEC359}" dt="2025-02-03T06:31:16.983" v="57"/>
        <pc:sldMasterMkLst>
          <pc:docMk/>
          <pc:sldMasterMk cId="4074045939" sldId="2147483720"/>
        </pc:sldMasterMkLst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1701209467" sldId="2147483721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3191744733" sldId="2147483722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2434326282" sldId="2147483723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274957676" sldId="2147483724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108446736" sldId="2147483725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3315907980" sldId="2147483726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3361395077" sldId="2147483727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1587960967" sldId="2147483728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89564091" sldId="2147483729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2584896455" sldId="2147483730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4153087030" sldId="2147483731"/>
          </pc:sldLayoutMkLst>
        </pc:sldLayoutChg>
      </pc:sldMasterChg>
      <pc:sldMasterChg chg="add del addSldLayout delSldLayout modSldLayout">
        <pc:chgData name="Oleh Sosnytskyi" userId="S::ososnytskyi@tonikbank.com::c403997d-a6fc-4ec3-a7c2-ae102e1b4cf2" providerId="AD" clId="Web-{011383A0-048C-3442-7FE9-0D007EAEC359}" dt="2025-02-03T06:31:26.827" v="58"/>
        <pc:sldMasterMkLst>
          <pc:docMk/>
          <pc:sldMasterMk cId="3049261249" sldId="2147483732"/>
        </pc:sldMasterMkLst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3104222260" sldId="2147483733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197099383" sldId="2147483734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855182078" sldId="2147483735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1713588460" sldId="2147483736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2781356684" sldId="2147483737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1177099829" sldId="2147483738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248282180" sldId="2147483739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647282367" sldId="2147483740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205232685" sldId="2147483741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1446145308" sldId="2147483742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3514441210" sldId="2147483743"/>
          </pc:sldLayoutMkLst>
        </pc:sldLayoutChg>
      </pc:sldMasterChg>
      <pc:sldMasterChg chg="add addSldLayout modSldLayout">
        <pc:chgData name="Oleh Sosnytskyi" userId="S::ososnytskyi@tonikbank.com::c403997d-a6fc-4ec3-a7c2-ae102e1b4cf2" providerId="AD" clId="Web-{011383A0-048C-3442-7FE9-0D007EAEC359}" dt="2025-02-03T06:31:26.827" v="58"/>
        <pc:sldMasterMkLst>
          <pc:docMk/>
          <pc:sldMasterMk cId="3460435757" sldId="2147483744"/>
        </pc:sldMasterMkLst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3238982362" sldId="2147483745"/>
          </pc:sldLayoutMkLst>
        </pc:sldLayoutChg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4042295694" sldId="2147483746"/>
          </pc:sldLayoutMkLst>
        </pc:sldLayoutChg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1533068416" sldId="2147483747"/>
          </pc:sldLayoutMkLst>
        </pc:sldLayoutChg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3103930701" sldId="2147483748"/>
          </pc:sldLayoutMkLst>
        </pc:sldLayoutChg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4162914361" sldId="2147483749"/>
          </pc:sldLayoutMkLst>
        </pc:sldLayoutChg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2238967420" sldId="2147483750"/>
          </pc:sldLayoutMkLst>
        </pc:sldLayoutChg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568874773" sldId="2147483751"/>
          </pc:sldLayoutMkLst>
        </pc:sldLayoutChg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4187823085" sldId="2147483752"/>
          </pc:sldLayoutMkLst>
        </pc:sldLayoutChg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2842603287" sldId="2147483753"/>
          </pc:sldLayoutMkLst>
        </pc:sldLayoutChg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753916332" sldId="2147483754"/>
          </pc:sldLayoutMkLst>
        </pc:sldLayoutChg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3128936452" sldId="2147483755"/>
          </pc:sldLayoutMkLst>
        </pc:sldLayoutChg>
      </pc:sldMasterChg>
    </pc:docChg>
  </pc:docChgLst>
  <pc:docChgLst>
    <pc:chgData name="Oleh Sosnytskyi" userId="S::ososnytskyi@tonikbank.com::c403997d-a6fc-4ec3-a7c2-ae102e1b4cf2" providerId="AD" clId="Web-{8210E450-30B6-5D0B-176F-C25DDF3CDED2}"/>
    <pc:docChg chg="modSld">
      <pc:chgData name="Oleh Sosnytskyi" userId="S::ososnytskyi@tonikbank.com::c403997d-a6fc-4ec3-a7c2-ae102e1b4cf2" providerId="AD" clId="Web-{8210E450-30B6-5D0B-176F-C25DDF3CDED2}" dt="2025-02-07T07:09:05.407" v="2899"/>
      <pc:docMkLst>
        <pc:docMk/>
      </pc:docMkLst>
      <pc:sldChg chg="modSp">
        <pc:chgData name="Oleh Sosnytskyi" userId="S::ososnytskyi@tonikbank.com::c403997d-a6fc-4ec3-a7c2-ae102e1b4cf2" providerId="AD" clId="Web-{8210E450-30B6-5D0B-176F-C25DDF3CDED2}" dt="2025-02-07T06:14:41.240" v="507"/>
        <pc:sldMkLst>
          <pc:docMk/>
          <pc:sldMk cId="2526701091" sldId="658"/>
        </pc:sldMkLst>
      </pc:sldChg>
      <pc:sldChg chg="addSp delSp modSp">
        <pc:chgData name="Oleh Sosnytskyi" userId="S::ososnytskyi@tonikbank.com::c403997d-a6fc-4ec3-a7c2-ae102e1b4cf2" providerId="AD" clId="Web-{8210E450-30B6-5D0B-176F-C25DDF3CDED2}" dt="2025-02-07T07:09:05.407" v="2899"/>
        <pc:sldMkLst>
          <pc:docMk/>
          <pc:sldMk cId="4278943889" sldId="659"/>
        </pc:sldMkLst>
      </pc:sldChg>
      <pc:sldChg chg="addSp delSp modSp">
        <pc:chgData name="Oleh Sosnytskyi" userId="S::ososnytskyi@tonikbank.com::c403997d-a6fc-4ec3-a7c2-ae102e1b4cf2" providerId="AD" clId="Web-{8210E450-30B6-5D0B-176F-C25DDF3CDED2}" dt="2025-02-07T07:01:02.716" v="2363" actId="1076"/>
        <pc:sldMkLst>
          <pc:docMk/>
          <pc:sldMk cId="4144953558" sldId="660"/>
        </pc:sldMkLst>
      </pc:sldChg>
      <pc:sldChg chg="addSp delSp modSp">
        <pc:chgData name="Oleh Sosnytskyi" userId="S::ososnytskyi@tonikbank.com::c403997d-a6fc-4ec3-a7c2-ae102e1b4cf2" providerId="AD" clId="Web-{8210E450-30B6-5D0B-176F-C25DDF3CDED2}" dt="2025-02-07T07:06:15.962" v="2891" actId="20577"/>
        <pc:sldMkLst>
          <pc:docMk/>
          <pc:sldMk cId="2101009967" sldId="661"/>
        </pc:sldMkLst>
      </pc:sldChg>
    </pc:docChg>
  </pc:docChgLst>
  <pc:docChgLst>
    <pc:chgData name="Guest User" userId="S::urn:spo:anon#5b671773b5197de998f5df55ecc4126d0c7c720b3040adddbef4473937c46c7b::" providerId="AD" clId="Web-{D0EDF22E-5EFD-CAD2-748D-E73DDF7025D2}"/>
    <pc:docChg chg="modSld">
      <pc:chgData name="Guest User" userId="S::urn:spo:anon#5b671773b5197de998f5df55ecc4126d0c7c720b3040adddbef4473937c46c7b::" providerId="AD" clId="Web-{D0EDF22E-5EFD-CAD2-748D-E73DDF7025D2}" dt="2025-02-06T10:29:11.604" v="29"/>
      <pc:docMkLst>
        <pc:docMk/>
      </pc:docMkLst>
      <pc:sldChg chg="modSp">
        <pc:chgData name="Guest User" userId="S::urn:spo:anon#5b671773b5197de998f5df55ecc4126d0c7c720b3040adddbef4473937c46c7b::" providerId="AD" clId="Web-{D0EDF22E-5EFD-CAD2-748D-E73DDF7025D2}" dt="2025-02-06T10:29:11.604" v="29"/>
        <pc:sldMkLst>
          <pc:docMk/>
          <pc:sldMk cId="2102899898" sldId="257"/>
        </pc:sldMkLst>
      </pc:sldChg>
      <pc:sldChg chg="modSp">
        <pc:chgData name="Guest User" userId="S::urn:spo:anon#5b671773b5197de998f5df55ecc4126d0c7c720b3040adddbef4473937c46c7b::" providerId="AD" clId="Web-{D0EDF22E-5EFD-CAD2-748D-E73DDF7025D2}" dt="2025-02-06T10:28:49.244" v="13"/>
        <pc:sldMkLst>
          <pc:docMk/>
          <pc:sldMk cId="1261331441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9861-5C3B-4C54-B158-6F762411DD72}" type="datetimeFigureOut">
              <a:t>8/15/2025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6C415-3E39-4BF4-8087-77F6EFC90B6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23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C2DDB-0A98-13FE-D586-D07E39CC1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1BD3F9A-2057-1162-0BD1-3CA1241420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6B4732C-543D-212F-E23A-F5A2945B20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BB8E06-28EA-F0D1-F2BE-D0EB37F3F4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8EB54-8893-437B-AC7F-57129B52E2BE}" type="slidenum">
              <a:rPr lang="ru-UA" smtClean="0"/>
              <a:t>4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49226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8EB54-8893-437B-AC7F-57129B52E2BE}" type="slidenum">
              <a:rPr lang="ru-UA" smtClean="0"/>
              <a:t>5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227183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4570F-A52D-8243-AEDE-30E878BB5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2A2EC5C-3C0E-ACAE-5BFD-9AD41382DE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0A07083-E277-7421-3A79-6087E8368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BFE766-9AF3-7839-7D2B-731602D400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8EB54-8893-437B-AC7F-57129B52E2BE}" type="slidenum">
              <a:rPr lang="ru-UA" smtClean="0"/>
              <a:t>6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3257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953E7-E9E0-2E85-F880-AF5441A29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7A659E6-61BE-E975-A4DB-9BE206799C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15485F7-4336-B383-C04B-AAC8FE4D40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75CCEE-0D13-813B-3030-8038F23F47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8EB54-8893-437B-AC7F-57129B52E2BE}" type="slidenum">
              <a:rPr lang="ru-UA" smtClean="0"/>
              <a:t>7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92598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7D3E5B-4BED-B24C-9674-6B6454D045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31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8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1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36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42EA403-19EB-4726-B043-181D2CD420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6FB2C-BF78-42FF-A8B9-4670F9D2B8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1225" y="4283532"/>
            <a:ext cx="5184775" cy="57379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noProof="0"/>
              <a:t>Click to edit title</a:t>
            </a:r>
          </a:p>
        </p:txBody>
      </p:sp>
      <p:sp>
        <p:nvSpPr>
          <p:cNvPr id="3" name="Body Text">
            <a:extLst>
              <a:ext uri="{FF2B5EF4-FFF2-40B4-BE49-F238E27FC236}">
                <a16:creationId xmlns:a16="http://schemas.microsoft.com/office/drawing/2014/main" id="{D1B97B18-8288-4D80-98F2-0140297497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9463" y="4857324"/>
            <a:ext cx="3947812" cy="10440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PH" noProof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292114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9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6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3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1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6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7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2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0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3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8E9C0DB-A427-4416-9504-3A28B492FF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2192000" cy="6858000"/>
          </a:xfrm>
        </p:spPr>
      </p:pic>
      <p:pic>
        <p:nvPicPr>
          <p:cNvPr id="6" name="Logo">
            <a:extLst>
              <a:ext uri="{FF2B5EF4-FFF2-40B4-BE49-F238E27FC236}">
                <a16:creationId xmlns:a16="http://schemas.microsoft.com/office/drawing/2014/main" id="{3DE632EA-3F91-4783-8DBF-12DC8F47E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981075"/>
            <a:ext cx="3011762" cy="959607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E9BF3232-B9BC-4886-8893-52E1AAE82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62" y="3946650"/>
            <a:ext cx="6546278" cy="57379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85AFF"/>
                </a:solidFill>
                <a:ea typeface="Calibri Light"/>
                <a:cs typeface="Calibri Light"/>
              </a:rPr>
              <a:t>Quick Apps Score</a:t>
            </a:r>
            <a:br>
              <a:rPr lang="en-US" b="1" dirty="0">
                <a:ea typeface="Calibri Light"/>
                <a:cs typeface="Calibri Light"/>
              </a:rPr>
            </a:br>
            <a:r>
              <a:rPr lang="en-US" sz="2400" b="1">
                <a:solidFill>
                  <a:srgbClr val="785AFF"/>
                </a:solidFill>
                <a:ea typeface="Calibri Light"/>
                <a:cs typeface="Calibri Light"/>
              </a:rPr>
              <a:t>New</a:t>
            </a:r>
            <a:r>
              <a:rPr lang="en-US" sz="2400" b="1" dirty="0">
                <a:solidFill>
                  <a:srgbClr val="785AFF"/>
                </a:solidFill>
                <a:ea typeface="Calibri Light"/>
                <a:cs typeface="Calibri Light"/>
              </a:rPr>
              <a:t> Applicants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B2327766-4E3E-40CF-8FF1-E0AE92D6B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5167221"/>
            <a:ext cx="4390474" cy="72011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4000"/>
              </a:lnSpc>
            </a:pPr>
            <a:r>
              <a:rPr lang="en-PH" dirty="0">
                <a:solidFill>
                  <a:srgbClr val="785AFF"/>
                </a:solidFill>
              </a:rPr>
              <a:t>Presented by:</a:t>
            </a:r>
          </a:p>
          <a:p>
            <a:pPr>
              <a:lnSpc>
                <a:spcPct val="113999"/>
              </a:lnSpc>
            </a:pPr>
            <a:r>
              <a:rPr lang="en-PH" b="1">
                <a:solidFill>
                  <a:srgbClr val="785AFF"/>
                </a:solidFill>
              </a:rPr>
              <a:t>Oleh </a:t>
            </a:r>
            <a:r>
              <a:rPr lang="en-PH" b="1" err="1">
                <a:solidFill>
                  <a:srgbClr val="785AFF"/>
                </a:solidFill>
              </a:rPr>
              <a:t>Sosnytskyi</a:t>
            </a:r>
            <a:r>
              <a:rPr lang="en-PH" b="1">
                <a:solidFill>
                  <a:srgbClr val="785AFF"/>
                </a:solidFill>
              </a:rPr>
              <a:t>, </a:t>
            </a:r>
            <a:r>
              <a:rPr lang="en-PH" b="1" dirty="0">
                <a:solidFill>
                  <a:srgbClr val="785AFF"/>
                </a:solidFill>
              </a:rPr>
              <a:t>Data</a:t>
            </a:r>
            <a:r>
              <a:rPr lang="en-PH" b="1">
                <a:solidFill>
                  <a:srgbClr val="785AFF"/>
                </a:solidFill>
              </a:rPr>
              <a:t> </a:t>
            </a:r>
            <a:r>
              <a:rPr lang="en-PH" b="1" dirty="0">
                <a:solidFill>
                  <a:srgbClr val="785AFF"/>
                </a:solidFill>
              </a:rPr>
              <a:t>Science</a:t>
            </a:r>
            <a:endParaRPr lang="en-PH" dirty="0"/>
          </a:p>
          <a:p>
            <a:endParaRPr lang="en-PH" b="1">
              <a:solidFill>
                <a:srgbClr val="785AFF"/>
              </a:solidFill>
            </a:endParaRPr>
          </a:p>
          <a:p>
            <a:endParaRPr lang="en-PH" sz="2000" b="1">
              <a:solidFill>
                <a:srgbClr val="785AFF"/>
              </a:solidFill>
            </a:endParaRP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F7E8F7E-6D89-74CB-11C3-C84321CCA4F1}"/>
              </a:ext>
            </a:extLst>
          </p:cNvPr>
          <p:cNvSpPr txBox="1">
            <a:spLocks/>
          </p:cNvSpPr>
          <p:nvPr/>
        </p:nvSpPr>
        <p:spPr>
          <a:xfrm>
            <a:off x="912539" y="5884552"/>
            <a:ext cx="4390474" cy="4967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785AFF"/>
                </a:solidFill>
              </a:rPr>
              <a:t>Update: 04th August 2025</a:t>
            </a:r>
            <a:endParaRPr lang="en-US">
              <a:solidFill>
                <a:srgbClr val="785AFF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994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C6125D-B950-930E-E240-5CDB72525A3E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 dirty="0">
                <a:solidFill>
                  <a:schemeClr val="accent1"/>
                </a:solidFill>
                <a:ea typeface="+mn-lt"/>
                <a:cs typeface="+mn-lt"/>
              </a:rPr>
              <a:t>#1 </a:t>
            </a:r>
            <a:r>
              <a:rPr lang="en-US" sz="2600" b="1" spc="-90" dirty="0" err="1">
                <a:solidFill>
                  <a:schemeClr val="accent1"/>
                </a:solidFill>
                <a:ea typeface="+mn-lt"/>
                <a:cs typeface="+mn-lt"/>
              </a:rPr>
              <a:t>app_cnt_health_and_fitness_ever</a:t>
            </a:r>
            <a:r>
              <a:rPr lang="en-US" sz="2600" b="1" spc="-90" dirty="0">
                <a:solidFill>
                  <a:schemeClr val="accent1"/>
                </a:solidFill>
                <a:ea typeface="+mn-lt"/>
                <a:cs typeface="+mn-lt"/>
              </a:rPr>
              <a:t>: MoM </a:t>
            </a:r>
            <a:r>
              <a:rPr lang="en-US" sz="2600" b="1" spc="-9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f</a:t>
            </a:r>
            <a:r>
              <a:rPr lang="en-US" sz="2600" b="1" spc="-90" dirty="0">
                <a:solidFill>
                  <a:schemeClr val="accent1"/>
                </a:solidFill>
                <a:latin typeface="Univers LT"/>
              </a:rPr>
              <a:t>eature statistic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25777D-7BDA-109E-BB29-38959F9AB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035" y="1037619"/>
            <a:ext cx="5762625" cy="4333875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8D24AFD8-31C2-03CD-4F55-128B3A9EE0E2}"/>
              </a:ext>
            </a:extLst>
          </p:cNvPr>
          <p:cNvSpPr/>
          <p:nvPr/>
        </p:nvSpPr>
        <p:spPr>
          <a:xfrm>
            <a:off x="403167" y="1187248"/>
            <a:ext cx="4899844" cy="14603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The average feature value shows small spikes in May–June</a:t>
            </a:r>
            <a:r>
              <a:rPr lang="uk-UA" sz="1400" dirty="0">
                <a:solidFill>
                  <a:schemeClr val="tx1"/>
                </a:solidFill>
              </a:rPr>
              <a:t> 2025</a:t>
            </a:r>
            <a:r>
              <a:rPr lang="en-US" sz="1400" dirty="0">
                <a:solidFill>
                  <a:schemeClr val="tx1"/>
                </a:solidFill>
              </a:rPr>
              <a:t>, which may have contributed to a slight (&lt; –0.9%) change in the average score during these months</a:t>
            </a:r>
            <a:endParaRPr lang="ru-RU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a typeface="Calibri"/>
                <a:cs typeface="Calibri"/>
              </a:rPr>
              <a:t>Apart from this, the average value has remained stable over the past eight months</a:t>
            </a:r>
          </a:p>
        </p:txBody>
      </p:sp>
    </p:spTree>
    <p:extLst>
      <p:ext uri="{BB962C8B-B14F-4D97-AF65-F5344CB8AC3E}">
        <p14:creationId xmlns:p14="http://schemas.microsoft.com/office/powerpoint/2010/main" val="1879841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FD1D6C-8BE8-7177-8F90-23398B4CB974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 dirty="0">
                <a:solidFill>
                  <a:schemeClr val="accent1"/>
                </a:solidFill>
                <a:ea typeface="+mn-lt"/>
                <a:cs typeface="+mn-lt"/>
              </a:rPr>
              <a:t>#1 </a:t>
            </a:r>
            <a:r>
              <a:rPr lang="en-US" sz="2600" b="1" spc="-90" dirty="0" err="1">
                <a:solidFill>
                  <a:schemeClr val="accent1"/>
                </a:solidFill>
                <a:ea typeface="+mn-lt"/>
                <a:cs typeface="+mn-lt"/>
              </a:rPr>
              <a:t>app_cnt_health_and_fitness_ever</a:t>
            </a:r>
            <a:r>
              <a:rPr lang="en-US" sz="2600" b="1" spc="-90" dirty="0">
                <a:solidFill>
                  <a:schemeClr val="accent1"/>
                </a:solidFill>
                <a:ea typeface="+mn-lt"/>
                <a:cs typeface="+mn-lt"/>
              </a:rPr>
              <a:t>: feature CSI Analysis</a:t>
            </a:r>
            <a:endParaRPr lang="en-US" sz="2600" b="1" spc="-90" dirty="0">
              <a:solidFill>
                <a:schemeClr val="accent1"/>
              </a:solidFill>
              <a:latin typeface="Univers 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18EC63-4081-9CC0-2072-F4309C0D2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83" y="642657"/>
            <a:ext cx="10654553" cy="3861974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DDFCD24F-B200-6184-C4A3-CB992650E1A8}"/>
              </a:ext>
            </a:extLst>
          </p:cNvPr>
          <p:cNvSpPr/>
          <p:nvPr/>
        </p:nvSpPr>
        <p:spPr>
          <a:xfrm>
            <a:off x="635108" y="4619019"/>
            <a:ext cx="10921783" cy="5722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a typeface="Calibri"/>
                <a:cs typeface="Calibri"/>
              </a:rPr>
              <a:t>The CSI value stayed below 0.1 throughout Aug 2024–Jul 2025, indicating that the </a:t>
            </a:r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feature’s distribution remained largely unchanged and stable</a:t>
            </a:r>
            <a:r>
              <a:rPr lang="en-US" sz="1400" dirty="0">
                <a:solidFill>
                  <a:schemeClr val="tx1"/>
                </a:solidFill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2139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05A6A-6670-270D-7AAA-190F79E07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E28E3C-51E5-2C4C-B31B-14A513D7C08C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 dirty="0">
                <a:solidFill>
                  <a:schemeClr val="accent1"/>
                </a:solidFill>
                <a:ea typeface="+mn-lt"/>
                <a:cs typeface="+mn-lt"/>
              </a:rPr>
              <a:t>#2 </a:t>
            </a:r>
            <a:r>
              <a:rPr lang="en-US" sz="2600" b="1" spc="-90" dirty="0" err="1">
                <a:solidFill>
                  <a:schemeClr val="accent1"/>
                </a:solidFill>
                <a:ea typeface="+mn-lt"/>
                <a:cs typeface="+mn-lt"/>
              </a:rPr>
              <a:t>app_cnt_shopping_ever</a:t>
            </a:r>
            <a:r>
              <a:rPr lang="en-US" sz="2600" b="1" spc="-90" dirty="0">
                <a:solidFill>
                  <a:schemeClr val="accent1"/>
                </a:solidFill>
                <a:ea typeface="+mn-lt"/>
                <a:cs typeface="+mn-lt"/>
              </a:rPr>
              <a:t>: </a:t>
            </a:r>
            <a:r>
              <a:rPr lang="en-US" sz="2600" b="1" spc="-9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f</a:t>
            </a:r>
            <a:r>
              <a:rPr lang="en-US" sz="2600" b="1" spc="-90" dirty="0">
                <a:solidFill>
                  <a:schemeClr val="accent1"/>
                </a:solidFill>
                <a:latin typeface="Univers LT"/>
              </a:rPr>
              <a:t>eature distribution per train/test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42C235-F912-8624-32FA-D1D6DDE84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263" y="542646"/>
            <a:ext cx="8604431" cy="416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71F69D-6A22-6657-322A-24575FBC1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082" y="4813208"/>
            <a:ext cx="5986182" cy="190223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9FAC848-2DAA-E077-F93D-1AB0F9CFD6FC}"/>
              </a:ext>
            </a:extLst>
          </p:cNvPr>
          <p:cNvGrpSpPr/>
          <p:nvPr/>
        </p:nvGrpSpPr>
        <p:grpSpPr>
          <a:xfrm>
            <a:off x="3538206" y="4813207"/>
            <a:ext cx="5136126" cy="1902237"/>
            <a:chOff x="3538206" y="4813207"/>
            <a:chExt cx="5136126" cy="190223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86FB24-E2F4-24C6-BEA1-08F1B04BA6E5}"/>
                </a:ext>
              </a:extLst>
            </p:cNvPr>
            <p:cNvSpPr/>
            <p:nvPr/>
          </p:nvSpPr>
          <p:spPr>
            <a:xfrm>
              <a:off x="3538206" y="4813208"/>
              <a:ext cx="1744532" cy="1902236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6A19A22-133E-8B1D-A1F1-7E798BAC3259}"/>
                </a:ext>
              </a:extLst>
            </p:cNvPr>
            <p:cNvSpPr/>
            <p:nvPr/>
          </p:nvSpPr>
          <p:spPr>
            <a:xfrm>
              <a:off x="5282738" y="4813207"/>
              <a:ext cx="1647061" cy="1902236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67E1C7F-3662-E884-C86A-EF724B96FAF1}"/>
                </a:ext>
              </a:extLst>
            </p:cNvPr>
            <p:cNvSpPr/>
            <p:nvPr/>
          </p:nvSpPr>
          <p:spPr>
            <a:xfrm>
              <a:off x="6929800" y="4813207"/>
              <a:ext cx="1744532" cy="1902236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sp>
        <p:nvSpPr>
          <p:cNvPr id="11" name="Rectangle 3">
            <a:extLst>
              <a:ext uri="{FF2B5EF4-FFF2-40B4-BE49-F238E27FC236}">
                <a16:creationId xmlns:a16="http://schemas.microsoft.com/office/drawing/2014/main" id="{E2FEA036-DCE5-4B7D-8AD8-7F8EBE290818}"/>
              </a:ext>
            </a:extLst>
          </p:cNvPr>
          <p:cNvSpPr/>
          <p:nvPr/>
        </p:nvSpPr>
        <p:spPr>
          <a:xfrm>
            <a:off x="9213491" y="4813207"/>
            <a:ext cx="2508406" cy="8942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a typeface="Calibri"/>
                <a:cs typeface="Calibri"/>
              </a:rPr>
              <a:t>There is a trend: lower count corresponds to higher ODR.</a:t>
            </a:r>
          </a:p>
        </p:txBody>
      </p:sp>
    </p:spTree>
    <p:extLst>
      <p:ext uri="{BB962C8B-B14F-4D97-AF65-F5344CB8AC3E}">
        <p14:creationId xmlns:p14="http://schemas.microsoft.com/office/powerpoint/2010/main" val="1383054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20E4A-948D-8E93-E0E4-4F1C90EE5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A58328-F773-BA48-EDAB-05BFF375E2CC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 dirty="0">
                <a:solidFill>
                  <a:schemeClr val="accent1"/>
                </a:solidFill>
                <a:ea typeface="+mn-lt"/>
                <a:cs typeface="+mn-lt"/>
              </a:rPr>
              <a:t>#2 </a:t>
            </a:r>
            <a:r>
              <a:rPr lang="en-US" sz="2600" b="1" spc="-90" dirty="0" err="1">
                <a:solidFill>
                  <a:schemeClr val="accent1"/>
                </a:solidFill>
                <a:ea typeface="+mn-lt"/>
                <a:cs typeface="+mn-lt"/>
              </a:rPr>
              <a:t>app_cnt_shopping_ever</a:t>
            </a:r>
            <a:r>
              <a:rPr lang="en-US" sz="2600" b="1" spc="-90" dirty="0">
                <a:solidFill>
                  <a:schemeClr val="accent1"/>
                </a:solidFill>
                <a:ea typeface="+mn-lt"/>
                <a:cs typeface="+mn-lt"/>
              </a:rPr>
              <a:t> : MoM </a:t>
            </a:r>
            <a:r>
              <a:rPr lang="en-US" sz="2600" b="1" spc="-9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f</a:t>
            </a:r>
            <a:r>
              <a:rPr lang="en-US" sz="2600" b="1" spc="-90" dirty="0">
                <a:solidFill>
                  <a:schemeClr val="accent1"/>
                </a:solidFill>
                <a:latin typeface="Univers LT"/>
              </a:rPr>
              <a:t>eature statistic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5CC7E-BDC5-F2F0-F236-0A9FAA68B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691" y="1089772"/>
            <a:ext cx="5676900" cy="4248150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C3906818-C37B-52B7-398E-16A3EB38F32C}"/>
              </a:ext>
            </a:extLst>
          </p:cNvPr>
          <p:cNvSpPr/>
          <p:nvPr/>
        </p:nvSpPr>
        <p:spPr>
          <a:xfrm>
            <a:off x="403167" y="1187248"/>
            <a:ext cx="4899844" cy="14603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The average feature value shows small spikes in May–June</a:t>
            </a:r>
            <a:r>
              <a:rPr lang="uk-UA" sz="1400" dirty="0">
                <a:solidFill>
                  <a:schemeClr val="tx1"/>
                </a:solidFill>
              </a:rPr>
              <a:t> 2025</a:t>
            </a:r>
            <a:r>
              <a:rPr lang="en-US" sz="1400" dirty="0">
                <a:solidFill>
                  <a:schemeClr val="tx1"/>
                </a:solidFill>
              </a:rPr>
              <a:t>, which may have contributed to a slight (&lt; –0.9%) change in the average score during these months</a:t>
            </a:r>
            <a:endParaRPr lang="ru-RU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a typeface="Calibri"/>
                <a:cs typeface="Calibri"/>
              </a:rPr>
              <a:t>Apart from this, the average value has remained stable over the past eight months</a:t>
            </a:r>
          </a:p>
        </p:txBody>
      </p:sp>
    </p:spTree>
    <p:extLst>
      <p:ext uri="{BB962C8B-B14F-4D97-AF65-F5344CB8AC3E}">
        <p14:creationId xmlns:p14="http://schemas.microsoft.com/office/powerpoint/2010/main" val="1751147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71657-8F03-305A-C6CE-53ADC6E1D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A85B9C-1B98-037B-3A53-AC6D32D41FB6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 dirty="0">
                <a:solidFill>
                  <a:schemeClr val="accent1"/>
                </a:solidFill>
                <a:ea typeface="+mn-lt"/>
                <a:cs typeface="+mn-lt"/>
              </a:rPr>
              <a:t>#2 </a:t>
            </a:r>
            <a:r>
              <a:rPr lang="en-US" sz="2600" b="1" spc="-90" dirty="0" err="1">
                <a:solidFill>
                  <a:schemeClr val="accent1"/>
                </a:solidFill>
                <a:ea typeface="+mn-lt"/>
                <a:cs typeface="+mn-lt"/>
              </a:rPr>
              <a:t>app_cnt_shopping_ever</a:t>
            </a:r>
            <a:r>
              <a:rPr lang="en-US" sz="2600" b="1" spc="-90" dirty="0">
                <a:solidFill>
                  <a:schemeClr val="accent1"/>
                </a:solidFill>
                <a:ea typeface="+mn-lt"/>
                <a:cs typeface="+mn-lt"/>
              </a:rPr>
              <a:t> : feature CSI Analysis</a:t>
            </a:r>
            <a:endParaRPr lang="en-US" sz="2600" b="1" spc="-90" dirty="0">
              <a:solidFill>
                <a:schemeClr val="accent1"/>
              </a:solidFill>
              <a:latin typeface="Univers 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A5A8D-8C55-12A1-FD7C-0BE490A74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95" y="742001"/>
            <a:ext cx="10321474" cy="3634650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995B233C-B33E-BEB2-2657-F23ABDFE9AA6}"/>
              </a:ext>
            </a:extLst>
          </p:cNvPr>
          <p:cNvSpPr/>
          <p:nvPr/>
        </p:nvSpPr>
        <p:spPr>
          <a:xfrm>
            <a:off x="635108" y="4619019"/>
            <a:ext cx="10921783" cy="5722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a typeface="Calibri"/>
                <a:cs typeface="Calibri"/>
              </a:rPr>
              <a:t>The CSI value stayed below 0.1 throughout Aug 2024–Jul 2025, indicating that the </a:t>
            </a:r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feature’s distribution remained largely unchanged and stable</a:t>
            </a:r>
            <a:r>
              <a:rPr lang="en-US" sz="1400" dirty="0">
                <a:solidFill>
                  <a:schemeClr val="tx1"/>
                </a:solidFill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3775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4B36A-3D87-E5CE-8F8D-AC59BC850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7B5463-6ADA-76A6-5F49-A1C03A792D23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 dirty="0">
                <a:solidFill>
                  <a:schemeClr val="accent1"/>
                </a:solidFill>
                <a:ea typeface="+mn-lt"/>
                <a:cs typeface="+mn-lt"/>
              </a:rPr>
              <a:t>#3 app_avg_time_bw_installed_mins_3d: </a:t>
            </a:r>
            <a:r>
              <a:rPr lang="en-US" sz="2600" b="1" spc="-9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f</a:t>
            </a:r>
            <a:r>
              <a:rPr lang="en-US" sz="2600" b="1" spc="-90" dirty="0">
                <a:solidFill>
                  <a:schemeClr val="accent1"/>
                </a:solidFill>
                <a:latin typeface="Univers LT"/>
              </a:rPr>
              <a:t>eature distribution per train/test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282FCB5-55D5-9AF0-D4D0-AAEF581C2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48" y="435631"/>
            <a:ext cx="7966542" cy="425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0150EA-3169-61A5-230C-26DCE88B4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306" y="4689116"/>
            <a:ext cx="5768788" cy="204055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35DBB56-0436-7F0D-8053-7A289C32FA4A}"/>
              </a:ext>
            </a:extLst>
          </p:cNvPr>
          <p:cNvGrpSpPr/>
          <p:nvPr/>
        </p:nvGrpSpPr>
        <p:grpSpPr>
          <a:xfrm>
            <a:off x="4132566" y="4689116"/>
            <a:ext cx="4961558" cy="2077444"/>
            <a:chOff x="3538206" y="4813207"/>
            <a:chExt cx="5136126" cy="190223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D592A50-CB5D-31A0-0D01-3938E6C57AC3}"/>
                </a:ext>
              </a:extLst>
            </p:cNvPr>
            <p:cNvSpPr/>
            <p:nvPr/>
          </p:nvSpPr>
          <p:spPr>
            <a:xfrm>
              <a:off x="3538206" y="4813208"/>
              <a:ext cx="1744532" cy="1902236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FC4A106-7EC0-F502-3170-1D58B69D24E1}"/>
                </a:ext>
              </a:extLst>
            </p:cNvPr>
            <p:cNvSpPr/>
            <p:nvPr/>
          </p:nvSpPr>
          <p:spPr>
            <a:xfrm>
              <a:off x="5282738" y="4813207"/>
              <a:ext cx="1647061" cy="1902236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C0291CB-6E12-5F36-DA4F-C2F8A14E79C8}"/>
                </a:ext>
              </a:extLst>
            </p:cNvPr>
            <p:cNvSpPr/>
            <p:nvPr/>
          </p:nvSpPr>
          <p:spPr>
            <a:xfrm>
              <a:off x="6929800" y="4813207"/>
              <a:ext cx="1744532" cy="1902236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1BB40B58-F3BC-6AAF-862A-D16F379D8AC6}"/>
              </a:ext>
            </a:extLst>
          </p:cNvPr>
          <p:cNvSpPr/>
          <p:nvPr/>
        </p:nvSpPr>
        <p:spPr>
          <a:xfrm>
            <a:off x="9213491" y="4813207"/>
            <a:ext cx="2508406" cy="8942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a typeface="Calibri"/>
                <a:cs typeface="Calibri"/>
              </a:rPr>
              <a:t>There is a subtle inverse U-shape trend</a:t>
            </a:r>
          </a:p>
        </p:txBody>
      </p:sp>
    </p:spTree>
    <p:extLst>
      <p:ext uri="{BB962C8B-B14F-4D97-AF65-F5344CB8AC3E}">
        <p14:creationId xmlns:p14="http://schemas.microsoft.com/office/powerpoint/2010/main" val="2366893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D44DE-061D-6797-8669-1EBBBD720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49A798-4D7A-5BCF-378D-110783AAEDC1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 dirty="0">
                <a:solidFill>
                  <a:schemeClr val="accent1"/>
                </a:solidFill>
                <a:ea typeface="+mn-lt"/>
                <a:cs typeface="+mn-lt"/>
              </a:rPr>
              <a:t>#3 app_avg_time_bw_installed_mins_3d : MoM </a:t>
            </a:r>
            <a:r>
              <a:rPr lang="en-US" sz="2600" b="1" spc="-9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f</a:t>
            </a:r>
            <a:r>
              <a:rPr lang="en-US" sz="2600" b="1" spc="-90" dirty="0">
                <a:solidFill>
                  <a:schemeClr val="accent1"/>
                </a:solidFill>
                <a:latin typeface="Univers LT"/>
              </a:rPr>
              <a:t>eature statistic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F65414-F35B-5E9A-8CFD-75CE09D2F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926" y="1037619"/>
            <a:ext cx="6696075" cy="4267200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ECB6FFCF-0F50-20BF-18CD-1090635871B7}"/>
              </a:ext>
            </a:extLst>
          </p:cNvPr>
          <p:cNvSpPr/>
          <p:nvPr/>
        </p:nvSpPr>
        <p:spPr>
          <a:xfrm>
            <a:off x="403167" y="1187248"/>
            <a:ext cx="4899844" cy="15975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Starting in April 2025, the </a:t>
            </a:r>
            <a:r>
              <a:rPr lang="en-US" sz="1400" b="1" dirty="0">
                <a:solidFill>
                  <a:schemeClr val="tx1"/>
                </a:solidFill>
              </a:rPr>
              <a:t>average feature value dropped by approximately 15%</a:t>
            </a:r>
            <a:r>
              <a:rPr lang="en-US" sz="1400" dirty="0">
                <a:solidFill>
                  <a:schemeClr val="tx1"/>
                </a:solidFill>
              </a:rPr>
              <a:t>, due to a change in the logic for obtaining data on installed applications, which affected the number of extreme values. At the same time, </a:t>
            </a:r>
            <a:r>
              <a:rPr lang="en-US" sz="1400" b="1" dirty="0">
                <a:solidFill>
                  <a:schemeClr val="tx1"/>
                </a:solidFill>
              </a:rPr>
              <a:t>the median remained approximately stable</a:t>
            </a:r>
            <a:r>
              <a:rPr lang="en-US" sz="1400" dirty="0">
                <a:solidFill>
                  <a:schemeClr val="tx1"/>
                </a:solidFill>
              </a:rPr>
              <a:t>, with only minor fluctuations throughout the entire period.</a:t>
            </a:r>
            <a:endParaRPr lang="en-US" sz="1400" dirty="0">
              <a:solidFill>
                <a:schemeClr val="tx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4225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91F3C-CDC5-13C1-E369-E74C57782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C585EA-7447-E5A6-9A7C-D593988CC186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 dirty="0">
                <a:solidFill>
                  <a:schemeClr val="accent1"/>
                </a:solidFill>
                <a:ea typeface="+mn-lt"/>
                <a:cs typeface="+mn-lt"/>
              </a:rPr>
              <a:t>#3 app_avg_time_bw_installed_mins_3d: feature CSI Analysis</a:t>
            </a:r>
            <a:endParaRPr lang="en-US" sz="2600" b="1" spc="-90" dirty="0">
              <a:solidFill>
                <a:schemeClr val="accent1"/>
              </a:solidFill>
              <a:latin typeface="Univers 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6C91BE-90B6-95F7-4AC4-62B66F1BC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29" y="685800"/>
            <a:ext cx="10385582" cy="3715871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122DEF25-CE67-4BAC-918F-6F7709A9F1C8}"/>
              </a:ext>
            </a:extLst>
          </p:cNvPr>
          <p:cNvSpPr/>
          <p:nvPr/>
        </p:nvSpPr>
        <p:spPr>
          <a:xfrm>
            <a:off x="635108" y="4619019"/>
            <a:ext cx="10921783" cy="5722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a typeface="Calibri"/>
                <a:cs typeface="Calibri"/>
              </a:rPr>
              <a:t>The CSI value stayed below 0.1 throughout Aug 2024–Jul 2025, indicating that the </a:t>
            </a:r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feature’s distribution remained largely unchanged and stable</a:t>
            </a:r>
            <a:r>
              <a:rPr lang="en-US" sz="1400" dirty="0">
                <a:solidFill>
                  <a:schemeClr val="tx1"/>
                </a:solidFill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654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20DFA-2A0A-04E1-701B-C59CD60F1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3C04F5-5644-9AF7-96BC-4B4765840F77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 dirty="0">
                <a:solidFill>
                  <a:schemeClr val="accent1"/>
                </a:solidFill>
                <a:ea typeface="+mn-lt"/>
                <a:cs typeface="+mn-lt"/>
              </a:rPr>
              <a:t>#4 </a:t>
            </a:r>
            <a:r>
              <a:rPr lang="en-US" sz="2600" b="1" spc="-90" dirty="0" err="1">
                <a:solidFill>
                  <a:schemeClr val="accent1"/>
                </a:solidFill>
                <a:ea typeface="+mn-lt"/>
                <a:cs typeface="+mn-lt"/>
              </a:rPr>
              <a:t>app_median_time_bw_installed_mins_ever</a:t>
            </a:r>
            <a:r>
              <a:rPr lang="en-US" sz="2600" b="1" spc="-90" dirty="0">
                <a:solidFill>
                  <a:schemeClr val="accent1"/>
                </a:solidFill>
                <a:ea typeface="+mn-lt"/>
                <a:cs typeface="+mn-lt"/>
              </a:rPr>
              <a:t>: </a:t>
            </a:r>
            <a:r>
              <a:rPr lang="en-US" sz="2600" b="1" spc="-9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f</a:t>
            </a:r>
            <a:r>
              <a:rPr lang="en-US" sz="2600" b="1" spc="-90" dirty="0">
                <a:solidFill>
                  <a:schemeClr val="accent1"/>
                </a:solidFill>
                <a:latin typeface="Univers LT"/>
              </a:rPr>
              <a:t>eature distribution per train/test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1F211E5-DBCA-93DD-DBE2-0820B2F53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66" y="495860"/>
            <a:ext cx="8215241" cy="435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4CB95A-C727-75AA-BA39-2610F2F7E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402" y="4849347"/>
            <a:ext cx="5919087" cy="194358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2218282-EBAD-FA91-BE6F-E5ABEDE9D128}"/>
              </a:ext>
            </a:extLst>
          </p:cNvPr>
          <p:cNvGrpSpPr/>
          <p:nvPr/>
        </p:nvGrpSpPr>
        <p:grpSpPr>
          <a:xfrm>
            <a:off x="4398573" y="4779957"/>
            <a:ext cx="4425387" cy="2012970"/>
            <a:chOff x="3538206" y="4813207"/>
            <a:chExt cx="5136126" cy="19022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448B5A-42F4-9F96-9182-EFE4E12DE3E6}"/>
                </a:ext>
              </a:extLst>
            </p:cNvPr>
            <p:cNvSpPr/>
            <p:nvPr/>
          </p:nvSpPr>
          <p:spPr>
            <a:xfrm>
              <a:off x="3538206" y="4813208"/>
              <a:ext cx="1744532" cy="1902236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07C0BA-2322-EF2C-7643-F0DF93ABDAEF}"/>
                </a:ext>
              </a:extLst>
            </p:cNvPr>
            <p:cNvSpPr/>
            <p:nvPr/>
          </p:nvSpPr>
          <p:spPr>
            <a:xfrm>
              <a:off x="5282738" y="4813207"/>
              <a:ext cx="1647061" cy="1902236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E8CB4E-2851-FE12-C8C2-DE8B3BD26A99}"/>
                </a:ext>
              </a:extLst>
            </p:cNvPr>
            <p:cNvSpPr/>
            <p:nvPr/>
          </p:nvSpPr>
          <p:spPr>
            <a:xfrm>
              <a:off x="6929800" y="4813207"/>
              <a:ext cx="1744532" cy="1902236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sp>
        <p:nvSpPr>
          <p:cNvPr id="11" name="Rectangle 3">
            <a:extLst>
              <a:ext uri="{FF2B5EF4-FFF2-40B4-BE49-F238E27FC236}">
                <a16:creationId xmlns:a16="http://schemas.microsoft.com/office/drawing/2014/main" id="{5D721FA5-164C-5552-7A7A-65F3E16D8AC0}"/>
              </a:ext>
            </a:extLst>
          </p:cNvPr>
          <p:cNvSpPr/>
          <p:nvPr/>
        </p:nvSpPr>
        <p:spPr>
          <a:xfrm>
            <a:off x="9213491" y="4813207"/>
            <a:ext cx="2508406" cy="8942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a typeface="Calibri"/>
                <a:cs typeface="Calibri"/>
              </a:rPr>
              <a:t>There is a trend: lower count corresponds to lower ODR.</a:t>
            </a:r>
          </a:p>
        </p:txBody>
      </p:sp>
    </p:spTree>
    <p:extLst>
      <p:ext uri="{BB962C8B-B14F-4D97-AF65-F5344CB8AC3E}">
        <p14:creationId xmlns:p14="http://schemas.microsoft.com/office/powerpoint/2010/main" val="2419915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3D9FD-8304-FAA9-B22C-E2FDBBA16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A7441F-8AD4-2073-C0EB-FCF4C03E1320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 dirty="0">
                <a:solidFill>
                  <a:schemeClr val="accent1"/>
                </a:solidFill>
                <a:ea typeface="+mn-lt"/>
                <a:cs typeface="+mn-lt"/>
              </a:rPr>
              <a:t>#4 </a:t>
            </a:r>
            <a:r>
              <a:rPr lang="en-US" sz="2600" b="1" spc="-90" dirty="0" err="1">
                <a:solidFill>
                  <a:schemeClr val="accent1"/>
                </a:solidFill>
                <a:ea typeface="+mn-lt"/>
                <a:cs typeface="+mn-lt"/>
              </a:rPr>
              <a:t>app_median_time_bw_installed_mins_ever</a:t>
            </a:r>
            <a:r>
              <a:rPr lang="en-US" sz="2600" b="1" spc="-90" dirty="0">
                <a:solidFill>
                  <a:schemeClr val="accent1"/>
                </a:solidFill>
                <a:ea typeface="+mn-lt"/>
                <a:cs typeface="+mn-lt"/>
              </a:rPr>
              <a:t>: MoM </a:t>
            </a:r>
            <a:r>
              <a:rPr lang="en-US" sz="2600" b="1" spc="-9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f</a:t>
            </a:r>
            <a:r>
              <a:rPr lang="en-US" sz="2600" b="1" spc="-90" dirty="0">
                <a:solidFill>
                  <a:schemeClr val="accent1"/>
                </a:solidFill>
                <a:latin typeface="Univers LT"/>
              </a:rPr>
              <a:t>eature statistic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D1C978-5E5A-8300-C476-DF8D14A7A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427" y="1037619"/>
            <a:ext cx="6467475" cy="4191000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21A935B7-28F5-EC12-9040-28BFF3AE2770}"/>
              </a:ext>
            </a:extLst>
          </p:cNvPr>
          <p:cNvSpPr/>
          <p:nvPr/>
        </p:nvSpPr>
        <p:spPr>
          <a:xfrm>
            <a:off x="403167" y="1187248"/>
            <a:ext cx="4899844" cy="12317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Since April 2025, </a:t>
            </a:r>
            <a:r>
              <a:rPr lang="en-US" sz="1400" b="1" dirty="0">
                <a:solidFill>
                  <a:schemeClr val="tx1"/>
                </a:solidFill>
              </a:rPr>
              <a:t>the average and median feature values have gradually risen by about 10–20%, </a:t>
            </a:r>
            <a:r>
              <a:rPr lang="en-US" sz="1400" dirty="0">
                <a:solidFill>
                  <a:schemeClr val="tx1"/>
                </a:solidFill>
              </a:rPr>
              <a:t>possibly due to changes in the logic for collecting installed app data. </a:t>
            </a:r>
            <a:r>
              <a:rPr lang="en-US" sz="1400" b="1" dirty="0">
                <a:solidFill>
                  <a:schemeClr val="tx1"/>
                </a:solidFill>
              </a:rPr>
              <a:t>This does not appear to have affected the average score </a:t>
            </a:r>
            <a:r>
              <a:rPr lang="en-US" sz="1400" dirty="0">
                <a:solidFill>
                  <a:schemeClr val="tx1"/>
                </a:solidFill>
              </a:rPr>
              <a:t>for the month.</a:t>
            </a:r>
            <a:endParaRPr lang="en-US" sz="1400" dirty="0">
              <a:solidFill>
                <a:schemeClr val="tx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878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1C11A-6916-166A-001D-3D14C325D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CECCFD-BA32-74B6-7B69-1C50C00F53A3}"/>
              </a:ext>
            </a:extLst>
          </p:cNvPr>
          <p:cNvSpPr txBox="1"/>
          <p:nvPr/>
        </p:nvSpPr>
        <p:spPr>
          <a:xfrm>
            <a:off x="159305" y="113585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Train-test split. Target definition.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AD1A4C14-C681-AC49-0B1F-38F99723756E}"/>
              </a:ext>
            </a:extLst>
          </p:cNvPr>
          <p:cNvSpPr/>
          <p:nvPr/>
        </p:nvSpPr>
        <p:spPr>
          <a:xfrm>
            <a:off x="710728" y="5291403"/>
            <a:ext cx="10796425" cy="84039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Calibri"/>
                <a:cs typeface="Calibri"/>
              </a:rPr>
              <a:t>The </a:t>
            </a:r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training dataset and test datasets</a:t>
            </a:r>
            <a:r>
              <a:rPr lang="en-US" dirty="0">
                <a:solidFill>
                  <a:schemeClr val="tx1"/>
                </a:solidFill>
                <a:ea typeface="Calibri"/>
                <a:cs typeface="Calibri"/>
              </a:rPr>
              <a:t> only contains </a:t>
            </a:r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New Applicants</a:t>
            </a:r>
            <a:r>
              <a:rPr lang="en-US" dirty="0">
                <a:solidFill>
                  <a:schemeClr val="tx1"/>
                </a:solidFill>
                <a:ea typeface="Calibri"/>
                <a:cs typeface="Calibri"/>
              </a:rPr>
              <a:t>.</a:t>
            </a:r>
            <a:endParaRPr lang="en-US" b="1" dirty="0">
              <a:solidFill>
                <a:schemeClr val="tx1"/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Target: </a:t>
            </a:r>
            <a:r>
              <a:rPr lang="en-US" dirty="0">
                <a:solidFill>
                  <a:schemeClr val="tx1"/>
                </a:solidFill>
                <a:ea typeface="Calibri"/>
                <a:cs typeface="Calibri"/>
              </a:rPr>
              <a:t>FSPD30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838516D-332A-139C-093F-4D13DB810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805784"/>
              </p:ext>
            </p:extLst>
          </p:nvPr>
        </p:nvGraphicFramePr>
        <p:xfrm>
          <a:off x="709213" y="815867"/>
          <a:ext cx="10791819" cy="13421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3995562781"/>
                    </a:ext>
                  </a:extLst>
                </a:gridCol>
                <a:gridCol w="2771775">
                  <a:extLst>
                    <a:ext uri="{9D8B030D-6E8A-4147-A177-3AD203B41FA5}">
                      <a16:colId xmlns:a16="http://schemas.microsoft.com/office/drawing/2014/main" val="3112925525"/>
                    </a:ext>
                  </a:extLst>
                </a:gridCol>
                <a:gridCol w="1779520">
                  <a:extLst>
                    <a:ext uri="{9D8B030D-6E8A-4147-A177-3AD203B41FA5}">
                      <a16:colId xmlns:a16="http://schemas.microsoft.com/office/drawing/2014/main" val="735432986"/>
                    </a:ext>
                  </a:extLst>
                </a:gridCol>
                <a:gridCol w="2361287">
                  <a:extLst>
                    <a:ext uri="{9D8B030D-6E8A-4147-A177-3AD203B41FA5}">
                      <a16:colId xmlns:a16="http://schemas.microsoft.com/office/drawing/2014/main" val="1621488925"/>
                    </a:ext>
                  </a:extLst>
                </a:gridCol>
                <a:gridCol w="2564787">
                  <a:extLst>
                    <a:ext uri="{9D8B030D-6E8A-4147-A177-3AD203B41FA5}">
                      <a16:colId xmlns:a16="http://schemas.microsoft.com/office/drawing/2014/main" val="4222611731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fontAlgn="auto">
                        <a:lnSpc>
                          <a:spcPts val="1950"/>
                        </a:lnSpc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Period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600" b="1" dirty="0" err="1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Appication</a:t>
                      </a: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 submission dates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# Records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950"/>
                        </a:lnSpc>
                        <a:buNone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# FSPD30 Count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  <a:latin typeface="Univers LT"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950"/>
                        </a:lnSpc>
                        <a:buNone/>
                      </a:pPr>
                      <a:r>
                        <a:rPr lang="en-US" sz="1600" b="1" kern="1200" noProof="0" dirty="0">
                          <a:solidFill>
                            <a:srgbClr val="FFFFFF"/>
                          </a:solidFill>
                          <a:effectLst/>
                          <a:latin typeface="Univers LT"/>
                          <a:ea typeface="+mn-ea"/>
                          <a:cs typeface="+mn-cs"/>
                        </a:rPr>
                        <a:t># FSPD30 Rate</a:t>
                      </a:r>
                      <a:endParaRPr lang="en-US" sz="1600" b="1" kern="1200" dirty="0">
                        <a:solidFill>
                          <a:srgbClr val="FFFFFF"/>
                        </a:solidFill>
                        <a:effectLst/>
                        <a:latin typeface="Univers LT"/>
                        <a:ea typeface="+mn-ea"/>
                        <a:cs typeface="+mn-cs"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72607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600" dirty="0">
                          <a:effectLst/>
                          <a:latin typeface="Univers LT"/>
                        </a:rPr>
                        <a:t>Training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950"/>
                        </a:lnSpc>
                        <a:buNone/>
                      </a:pPr>
                      <a:r>
                        <a:rPr lang="en-US" sz="1600" dirty="0">
                          <a:effectLst/>
                          <a:latin typeface="Univers LT"/>
                        </a:rPr>
                        <a:t>Aug 13, 2024 – Jan 31, 2025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950"/>
                        </a:lnSpc>
                        <a:buNone/>
                      </a:pPr>
                      <a:r>
                        <a:rPr lang="en-US" sz="1600" b="0" i="0" u="none" strike="noStrike" baseline="0" noProof="0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6 894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950"/>
                        </a:lnSpc>
                        <a:buNone/>
                      </a:pPr>
                      <a:r>
                        <a:rPr lang="en-US" sz="1600" dirty="0">
                          <a:effectLst/>
                          <a:latin typeface="Univers LT"/>
                        </a:rPr>
                        <a:t>1 390</a:t>
                      </a:r>
                      <a:endParaRPr lang="en-US" dirty="0"/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950"/>
                        </a:lnSpc>
                        <a:buNone/>
                      </a:pPr>
                      <a:r>
                        <a:rPr lang="en-US" sz="1600" dirty="0">
                          <a:effectLst/>
                          <a:latin typeface="Univers LT"/>
                        </a:rPr>
                        <a:t>0.202</a:t>
                      </a:r>
                      <a:endParaRPr lang="en-US" dirty="0"/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03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600" dirty="0">
                          <a:effectLst/>
                          <a:latin typeface="Univers LT"/>
                        </a:rPr>
                        <a:t>OOT 1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600" dirty="0">
                          <a:effectLst/>
                          <a:latin typeface="Univers LT"/>
                        </a:rPr>
                        <a:t>Feb 2025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600" dirty="0">
                          <a:effectLst/>
                          <a:latin typeface="Univers LT"/>
                        </a:rPr>
                        <a:t>1 054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950"/>
                        </a:lnSpc>
                        <a:buNone/>
                      </a:pPr>
                      <a:r>
                        <a:rPr lang="en-US" sz="1600" dirty="0">
                          <a:effectLst/>
                          <a:latin typeface="Univers LT"/>
                        </a:rPr>
                        <a:t>256</a:t>
                      </a:r>
                      <a:endParaRPr lang="en-US" dirty="0"/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950"/>
                        </a:lnSpc>
                        <a:buNone/>
                      </a:pPr>
                      <a:r>
                        <a:rPr lang="en-US" sz="1600" dirty="0">
                          <a:effectLst/>
                          <a:latin typeface="Univers LT"/>
                        </a:rPr>
                        <a:t>0.243</a:t>
                      </a:r>
                      <a:endParaRPr lang="en-US" dirty="0"/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85142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600" dirty="0">
                          <a:effectLst/>
                          <a:latin typeface="Univers LT"/>
                        </a:rPr>
                        <a:t>OOT 2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600" dirty="0">
                          <a:effectLst/>
                          <a:latin typeface="Univers LT"/>
                        </a:rPr>
                        <a:t>Mar – Apr 16, 2025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600" dirty="0">
                          <a:effectLst/>
                          <a:latin typeface="Univers LT"/>
                        </a:rPr>
                        <a:t>1 146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950"/>
                        </a:lnSpc>
                        <a:buNone/>
                      </a:pPr>
                      <a:r>
                        <a:rPr lang="en-US" sz="1600" dirty="0">
                          <a:effectLst/>
                          <a:latin typeface="Univers LT"/>
                        </a:rPr>
                        <a:t>256</a:t>
                      </a:r>
                      <a:endParaRPr lang="en-US" dirty="0"/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950"/>
                        </a:lnSpc>
                        <a:buNone/>
                      </a:pPr>
                      <a:r>
                        <a:rPr lang="en-US" sz="1600" dirty="0">
                          <a:effectLst/>
                          <a:latin typeface="Univers LT"/>
                        </a:rPr>
                        <a:t>0.223</a:t>
                      </a:r>
                      <a:endParaRPr lang="en-US" dirty="0"/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45351"/>
                  </a:ext>
                </a:extLst>
              </a:tr>
            </a:tbl>
          </a:graphicData>
        </a:graphic>
      </p:graphicFrame>
      <p:pic>
        <p:nvPicPr>
          <p:cNvPr id="3" name="Picture 2" descr="A graph showing a number of numbers and a line&#10;&#10;AI-generated content may be incorrect.">
            <a:extLst>
              <a:ext uri="{FF2B5EF4-FFF2-40B4-BE49-F238E27FC236}">
                <a16:creationId xmlns:a16="http://schemas.microsoft.com/office/drawing/2014/main" id="{CB3719D3-EFFE-7E7C-F788-0EBF04C53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772" y="2311184"/>
            <a:ext cx="8432192" cy="284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32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CDAEE-2701-CCB6-2F5C-9C34C4ECB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DC1D87-19F2-7DBB-4696-E886AA1C8D00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 dirty="0">
                <a:solidFill>
                  <a:schemeClr val="accent1"/>
                </a:solidFill>
                <a:ea typeface="+mn-lt"/>
                <a:cs typeface="+mn-lt"/>
              </a:rPr>
              <a:t>#4 </a:t>
            </a:r>
            <a:r>
              <a:rPr lang="en-US" sz="2600" b="1" spc="-90" dirty="0" err="1">
                <a:solidFill>
                  <a:schemeClr val="accent1"/>
                </a:solidFill>
                <a:ea typeface="+mn-lt"/>
                <a:cs typeface="+mn-lt"/>
              </a:rPr>
              <a:t>app_median_time_bw_installed_mins_ever</a:t>
            </a:r>
            <a:r>
              <a:rPr lang="en-US" sz="2600" b="1" spc="-90" dirty="0">
                <a:solidFill>
                  <a:schemeClr val="accent1"/>
                </a:solidFill>
                <a:ea typeface="+mn-lt"/>
                <a:cs typeface="+mn-lt"/>
              </a:rPr>
              <a:t>: feature CSI Analysis</a:t>
            </a:r>
            <a:endParaRPr lang="en-US" sz="2600" b="1" spc="-90" dirty="0">
              <a:solidFill>
                <a:schemeClr val="accent1"/>
              </a:solidFill>
              <a:latin typeface="Univers 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FD392-6DB0-F3CE-D7E4-EC221CD87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43" y="591644"/>
            <a:ext cx="10975248" cy="3922086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84B86B7A-0161-0EF1-2B38-3BE1B1058A7B}"/>
              </a:ext>
            </a:extLst>
          </p:cNvPr>
          <p:cNvSpPr/>
          <p:nvPr/>
        </p:nvSpPr>
        <p:spPr>
          <a:xfrm>
            <a:off x="635108" y="4619019"/>
            <a:ext cx="10921783" cy="5722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a typeface="Calibri"/>
                <a:cs typeface="Calibri"/>
              </a:rPr>
              <a:t>The CSI value stayed below 0.1 throughout Aug 2024–Jul 2025, indicating that the </a:t>
            </a:r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feature’s distribution remained largely unchanged and stable</a:t>
            </a:r>
            <a:r>
              <a:rPr lang="en-US" sz="1400" dirty="0">
                <a:solidFill>
                  <a:schemeClr val="tx1"/>
                </a:solidFill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1929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1E02E-0B39-9A9C-6D4E-6BF12440F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FBE214-5D4F-668F-FA37-773295992C88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 dirty="0">
                <a:solidFill>
                  <a:schemeClr val="accent1"/>
                </a:solidFill>
                <a:ea typeface="+mn-lt"/>
                <a:cs typeface="+mn-lt"/>
              </a:rPr>
              <a:t>#5 </a:t>
            </a:r>
            <a:r>
              <a:rPr lang="en-US" sz="2600" b="1" spc="-90" dirty="0" err="1">
                <a:solidFill>
                  <a:schemeClr val="accent1"/>
                </a:solidFill>
                <a:ea typeface="+mn-lt"/>
                <a:cs typeface="+mn-lt"/>
              </a:rPr>
              <a:t>app_cnt_crypto_ever</a:t>
            </a:r>
            <a:r>
              <a:rPr lang="en-US" sz="2600" b="1" spc="-90" dirty="0">
                <a:solidFill>
                  <a:schemeClr val="accent1"/>
                </a:solidFill>
                <a:ea typeface="+mn-lt"/>
                <a:cs typeface="+mn-lt"/>
              </a:rPr>
              <a:t>: </a:t>
            </a:r>
            <a:r>
              <a:rPr lang="en-US" sz="2600" b="1" spc="-9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f</a:t>
            </a:r>
            <a:r>
              <a:rPr lang="en-US" sz="2600" b="1" spc="-90" dirty="0">
                <a:solidFill>
                  <a:schemeClr val="accent1"/>
                </a:solidFill>
                <a:latin typeface="Univers LT"/>
              </a:rPr>
              <a:t>eature distribution per train/test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AE8982E-67DA-5699-F0BA-8A473C593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351" y="748834"/>
            <a:ext cx="8629931" cy="418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2F0516-E0E9-2930-92E4-62A41F91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115" y="5182469"/>
            <a:ext cx="6391275" cy="8001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2AFFCC2-8F96-EB89-601D-4F7ECCA2756F}"/>
              </a:ext>
            </a:extLst>
          </p:cNvPr>
          <p:cNvGrpSpPr/>
          <p:nvPr/>
        </p:nvGrpSpPr>
        <p:grpSpPr>
          <a:xfrm>
            <a:off x="3737710" y="5008418"/>
            <a:ext cx="5314849" cy="1100748"/>
            <a:chOff x="3538206" y="4813207"/>
            <a:chExt cx="5136126" cy="19022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22A44C-05A8-E999-6963-6438C1DEA765}"/>
                </a:ext>
              </a:extLst>
            </p:cNvPr>
            <p:cNvSpPr/>
            <p:nvPr/>
          </p:nvSpPr>
          <p:spPr>
            <a:xfrm>
              <a:off x="3538206" y="4813208"/>
              <a:ext cx="1744532" cy="1902236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C38688-BD62-7BCB-2C82-D32F244A4BBB}"/>
                </a:ext>
              </a:extLst>
            </p:cNvPr>
            <p:cNvSpPr/>
            <p:nvPr/>
          </p:nvSpPr>
          <p:spPr>
            <a:xfrm>
              <a:off x="5282738" y="4813207"/>
              <a:ext cx="1647061" cy="1902236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F48FBE3-21E0-9131-6C50-7E0D12D55E53}"/>
                </a:ext>
              </a:extLst>
            </p:cNvPr>
            <p:cNvSpPr/>
            <p:nvPr/>
          </p:nvSpPr>
          <p:spPr>
            <a:xfrm>
              <a:off x="6929800" y="4813207"/>
              <a:ext cx="1744532" cy="1902236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sp>
        <p:nvSpPr>
          <p:cNvPr id="11" name="Rectangle 3">
            <a:extLst>
              <a:ext uri="{FF2B5EF4-FFF2-40B4-BE49-F238E27FC236}">
                <a16:creationId xmlns:a16="http://schemas.microsoft.com/office/drawing/2014/main" id="{0783B464-C1D3-223D-C957-C31FC945DC92}"/>
              </a:ext>
            </a:extLst>
          </p:cNvPr>
          <p:cNvSpPr/>
          <p:nvPr/>
        </p:nvSpPr>
        <p:spPr>
          <a:xfrm>
            <a:off x="9213491" y="4813207"/>
            <a:ext cx="2508406" cy="8942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a typeface="Calibri"/>
                <a:cs typeface="Calibri"/>
              </a:rPr>
              <a:t>There is a trend: lower count corresponds to higher ODR.</a:t>
            </a:r>
          </a:p>
        </p:txBody>
      </p:sp>
    </p:spTree>
    <p:extLst>
      <p:ext uri="{BB962C8B-B14F-4D97-AF65-F5344CB8AC3E}">
        <p14:creationId xmlns:p14="http://schemas.microsoft.com/office/powerpoint/2010/main" val="1409558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6F248-6713-E968-E02D-A0AF9CFCC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6DD08E-0C4C-48D2-4C36-57C4D0282B25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 dirty="0">
                <a:solidFill>
                  <a:schemeClr val="accent1"/>
                </a:solidFill>
                <a:ea typeface="+mn-lt"/>
                <a:cs typeface="+mn-lt"/>
              </a:rPr>
              <a:t>#5 </a:t>
            </a:r>
            <a:r>
              <a:rPr lang="en-US" sz="2600" b="1" spc="-90" dirty="0" err="1">
                <a:solidFill>
                  <a:schemeClr val="accent1"/>
                </a:solidFill>
                <a:ea typeface="+mn-lt"/>
                <a:cs typeface="+mn-lt"/>
              </a:rPr>
              <a:t>app_cnt_crypto_ever</a:t>
            </a:r>
            <a:r>
              <a:rPr lang="en-US" sz="2600" b="1" spc="-90" dirty="0">
                <a:solidFill>
                  <a:schemeClr val="accent1"/>
                </a:solidFill>
                <a:ea typeface="+mn-lt"/>
                <a:cs typeface="+mn-lt"/>
              </a:rPr>
              <a:t>: MoM </a:t>
            </a:r>
            <a:r>
              <a:rPr lang="en-US" sz="2600" b="1" spc="-9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f</a:t>
            </a:r>
            <a:r>
              <a:rPr lang="en-US" sz="2600" b="1" spc="-90" dirty="0">
                <a:solidFill>
                  <a:schemeClr val="accent1"/>
                </a:solidFill>
                <a:latin typeface="Univers LT"/>
              </a:rPr>
              <a:t>eature statistic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DCD0352-8E8B-100F-81C8-57E4EF607025}"/>
              </a:ext>
            </a:extLst>
          </p:cNvPr>
          <p:cNvSpPr/>
          <p:nvPr/>
        </p:nvSpPr>
        <p:spPr>
          <a:xfrm>
            <a:off x="378229" y="1037619"/>
            <a:ext cx="4899844" cy="141463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The </a:t>
            </a:r>
            <a:r>
              <a:rPr lang="en-US" sz="1400" b="1" dirty="0">
                <a:solidFill>
                  <a:schemeClr val="tx1"/>
                </a:solidFill>
              </a:rPr>
              <a:t>mean and median appear stable throughout the entire period</a:t>
            </a:r>
            <a:r>
              <a:rPr lang="en-US" sz="1400" dirty="0">
                <a:solidFill>
                  <a:schemeClr val="tx1"/>
                </a:solidFill>
              </a:rPr>
              <a:t> under review, </a:t>
            </a:r>
            <a:r>
              <a:rPr lang="en-US" sz="1400" b="1" dirty="0">
                <a:solidFill>
                  <a:schemeClr val="tx1"/>
                </a:solidFill>
              </a:rPr>
              <a:t>with minor fluctuations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b="1" dirty="0">
                <a:solidFill>
                  <a:schemeClr val="tx1"/>
                </a:solidFill>
              </a:rPr>
              <a:t>except for the last two months</a:t>
            </a:r>
            <a:r>
              <a:rPr lang="en-US" sz="1400" dirty="0">
                <a:solidFill>
                  <a:schemeClr val="tx1"/>
                </a:solidFill>
              </a:rPr>
              <a:t>, where the </a:t>
            </a:r>
            <a:r>
              <a:rPr lang="en-US" sz="1400" b="1" dirty="0">
                <a:solidFill>
                  <a:schemeClr val="tx1"/>
                </a:solidFill>
              </a:rPr>
              <a:t>mean dropped by approximately 10%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  <a:endParaRPr lang="en-US" sz="14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C08BFA-B838-10A0-5701-92244840B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540" y="1037619"/>
            <a:ext cx="57150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08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381D8-3056-6B21-2EE0-D053FFDE4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FBC0B3-298B-B606-8BF2-1AFD5782FFD4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 dirty="0">
                <a:solidFill>
                  <a:schemeClr val="accent1"/>
                </a:solidFill>
                <a:ea typeface="+mn-lt"/>
                <a:cs typeface="+mn-lt"/>
              </a:rPr>
              <a:t>#5 </a:t>
            </a:r>
            <a:r>
              <a:rPr lang="en-US" sz="2600" b="1" spc="-90" dirty="0" err="1">
                <a:solidFill>
                  <a:schemeClr val="accent1"/>
                </a:solidFill>
                <a:ea typeface="+mn-lt"/>
                <a:cs typeface="+mn-lt"/>
              </a:rPr>
              <a:t>app_cnt_crypto_ever</a:t>
            </a:r>
            <a:r>
              <a:rPr lang="en-US" sz="2600" b="1" spc="-90" dirty="0">
                <a:solidFill>
                  <a:schemeClr val="accent1"/>
                </a:solidFill>
                <a:ea typeface="+mn-lt"/>
                <a:cs typeface="+mn-lt"/>
              </a:rPr>
              <a:t>: feature CSI Analysis</a:t>
            </a:r>
            <a:endParaRPr lang="en-US" sz="2600" b="1" spc="-90" dirty="0">
              <a:solidFill>
                <a:schemeClr val="accent1"/>
              </a:solidFill>
              <a:latin typeface="Univers 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00C0DB-B381-D490-80B0-250719DC3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24" y="639257"/>
            <a:ext cx="10816244" cy="3902684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715EBA9E-C2E7-5E33-E015-5F390005D573}"/>
              </a:ext>
            </a:extLst>
          </p:cNvPr>
          <p:cNvSpPr/>
          <p:nvPr/>
        </p:nvSpPr>
        <p:spPr>
          <a:xfrm>
            <a:off x="635108" y="4619019"/>
            <a:ext cx="10921783" cy="5722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a typeface="Calibri"/>
                <a:cs typeface="Calibri"/>
              </a:rPr>
              <a:t>The CSI value stayed below 0.1 throughout Aug 2024–Jul 2025, indicating that the </a:t>
            </a:r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feature’s distribution remained largely unchanged and stable</a:t>
            </a:r>
            <a:r>
              <a:rPr lang="en-US" sz="1400" dirty="0">
                <a:solidFill>
                  <a:schemeClr val="tx1"/>
                </a:solidFill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7634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36972-E5D3-4128-7B99-4D6C3556E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0EE8A6-AA0B-028D-A39E-7ADAA228F402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 dirty="0">
                <a:solidFill>
                  <a:schemeClr val="accent1"/>
                </a:solidFill>
                <a:ea typeface="+mn-lt"/>
                <a:cs typeface="+mn-lt"/>
              </a:rPr>
              <a:t>#6 app_cnt_payday_180d: </a:t>
            </a:r>
            <a:r>
              <a:rPr lang="en-US" sz="2600" b="1" spc="-9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f</a:t>
            </a:r>
            <a:r>
              <a:rPr lang="en-US" sz="2600" b="1" spc="-90" dirty="0">
                <a:solidFill>
                  <a:schemeClr val="accent1"/>
                </a:solidFill>
                <a:latin typeface="Univers LT"/>
              </a:rPr>
              <a:t>eature distribution per train/test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7AF597B-64D2-E3FE-37CB-CE07D51D3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81" y="525694"/>
            <a:ext cx="8971078" cy="434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04D2D5-7054-BFA1-DE78-05C6F8B7D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208" y="4901453"/>
            <a:ext cx="6257925" cy="17526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3E37831-84C0-C882-A221-71F4E36F37F6}"/>
              </a:ext>
            </a:extLst>
          </p:cNvPr>
          <p:cNvGrpSpPr/>
          <p:nvPr/>
        </p:nvGrpSpPr>
        <p:grpSpPr>
          <a:xfrm>
            <a:off x="3538206" y="4813207"/>
            <a:ext cx="5136126" cy="1902237"/>
            <a:chOff x="3538206" y="4813207"/>
            <a:chExt cx="5136126" cy="190223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8B640A-4A87-284C-5E2A-5C6A246F578A}"/>
                </a:ext>
              </a:extLst>
            </p:cNvPr>
            <p:cNvSpPr/>
            <p:nvPr/>
          </p:nvSpPr>
          <p:spPr>
            <a:xfrm>
              <a:off x="3538206" y="4813208"/>
              <a:ext cx="1744532" cy="1902236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1938EBE-C8A5-C886-7BC8-FFD33BDB1393}"/>
                </a:ext>
              </a:extLst>
            </p:cNvPr>
            <p:cNvSpPr/>
            <p:nvPr/>
          </p:nvSpPr>
          <p:spPr>
            <a:xfrm>
              <a:off x="5282738" y="4813207"/>
              <a:ext cx="1647061" cy="1902236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5F2016-0F7D-ED0F-DC41-D534DBB1AEC3}"/>
                </a:ext>
              </a:extLst>
            </p:cNvPr>
            <p:cNvSpPr/>
            <p:nvPr/>
          </p:nvSpPr>
          <p:spPr>
            <a:xfrm>
              <a:off x="6929800" y="4813207"/>
              <a:ext cx="1744532" cy="1902236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sp>
        <p:nvSpPr>
          <p:cNvPr id="11" name="Rectangle 3">
            <a:extLst>
              <a:ext uri="{FF2B5EF4-FFF2-40B4-BE49-F238E27FC236}">
                <a16:creationId xmlns:a16="http://schemas.microsoft.com/office/drawing/2014/main" id="{ABBE2B51-BE7D-98B4-DFD7-E015DB70E618}"/>
              </a:ext>
            </a:extLst>
          </p:cNvPr>
          <p:cNvSpPr/>
          <p:nvPr/>
        </p:nvSpPr>
        <p:spPr>
          <a:xfrm>
            <a:off x="9213491" y="4813207"/>
            <a:ext cx="2508406" cy="8942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a typeface="Calibri"/>
                <a:cs typeface="Calibri"/>
              </a:rPr>
              <a:t>There is a weak trend here: higher ODR for higher feature values.</a:t>
            </a:r>
          </a:p>
        </p:txBody>
      </p:sp>
    </p:spTree>
    <p:extLst>
      <p:ext uri="{BB962C8B-B14F-4D97-AF65-F5344CB8AC3E}">
        <p14:creationId xmlns:p14="http://schemas.microsoft.com/office/powerpoint/2010/main" val="2636521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E3D67-931D-2724-D497-17CD250C4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D8ABD2-A2D8-B220-82CE-144D3F994DA2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 dirty="0">
                <a:solidFill>
                  <a:schemeClr val="accent1"/>
                </a:solidFill>
                <a:ea typeface="+mn-lt"/>
                <a:cs typeface="+mn-lt"/>
              </a:rPr>
              <a:t>#6 app_cnt_payday_180d: MoM </a:t>
            </a:r>
            <a:r>
              <a:rPr lang="en-US" sz="2600" b="1" spc="-9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f</a:t>
            </a:r>
            <a:r>
              <a:rPr lang="en-US" sz="2600" b="1" spc="-90" dirty="0">
                <a:solidFill>
                  <a:schemeClr val="accent1"/>
                </a:solidFill>
                <a:latin typeface="Univers LT"/>
              </a:rPr>
              <a:t>eature statistic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9F642CF-557D-69B1-C48B-993214C522AE}"/>
              </a:ext>
            </a:extLst>
          </p:cNvPr>
          <p:cNvSpPr/>
          <p:nvPr/>
        </p:nvSpPr>
        <p:spPr>
          <a:xfrm>
            <a:off x="378229" y="1037619"/>
            <a:ext cx="4899844" cy="11112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The </a:t>
            </a:r>
            <a:r>
              <a:rPr lang="en-US" sz="1400" b="1" dirty="0">
                <a:solidFill>
                  <a:schemeClr val="tx1"/>
                </a:solidFill>
              </a:rPr>
              <a:t>mean gradually increased by approximately 10% </a:t>
            </a:r>
            <a:r>
              <a:rPr lang="en-US" sz="1400" dirty="0">
                <a:solidFill>
                  <a:schemeClr val="tx1"/>
                </a:solidFill>
              </a:rPr>
              <a:t>starting from April 2024, while the </a:t>
            </a:r>
            <a:r>
              <a:rPr lang="en-US" sz="1400" b="1" dirty="0">
                <a:solidFill>
                  <a:schemeClr val="tx1"/>
                </a:solidFill>
              </a:rPr>
              <a:t>median remained stable</a:t>
            </a:r>
            <a:r>
              <a:rPr lang="en-US" sz="1400" dirty="0">
                <a:solidFill>
                  <a:schemeClr val="tx1"/>
                </a:solidFill>
              </a:rPr>
              <a:t>; however, it </a:t>
            </a:r>
            <a:r>
              <a:rPr lang="en-US" sz="1400" b="1" dirty="0">
                <a:solidFill>
                  <a:schemeClr val="tx1"/>
                </a:solidFill>
              </a:rPr>
              <a:t>cannot be said that this affected the model's average score</a:t>
            </a:r>
            <a:endParaRPr lang="en-US" sz="1400" b="1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06D5B-775D-BB26-7B3C-93A2FADAE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185" y="1018612"/>
            <a:ext cx="57054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857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988AE-DD17-916F-3C1B-DBAC94DB7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2E6067-DDCB-AECB-2102-682C3AEAE952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 dirty="0">
                <a:solidFill>
                  <a:schemeClr val="accent1"/>
                </a:solidFill>
                <a:ea typeface="+mn-lt"/>
                <a:cs typeface="+mn-lt"/>
              </a:rPr>
              <a:t>#6 app_cnt_payday_180d: feature CSI Analysis</a:t>
            </a:r>
            <a:endParaRPr lang="en-US" sz="2600" b="1" spc="-90" dirty="0">
              <a:solidFill>
                <a:schemeClr val="accent1"/>
              </a:solidFill>
              <a:latin typeface="Univers 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71D80B-312F-9A8D-752F-413712627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08" y="558542"/>
            <a:ext cx="11094720" cy="3997795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026725F2-B90C-0C81-5242-E6F696DA65D2}"/>
              </a:ext>
            </a:extLst>
          </p:cNvPr>
          <p:cNvSpPr/>
          <p:nvPr/>
        </p:nvSpPr>
        <p:spPr>
          <a:xfrm>
            <a:off x="635108" y="4619019"/>
            <a:ext cx="10921783" cy="5722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a typeface="Calibri"/>
                <a:cs typeface="Calibri"/>
              </a:rPr>
              <a:t>The CSI value stayed below 0.1 throughout Aug 2024–Jul 2025, indicating that the </a:t>
            </a:r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feature’s distribution remained largely unchanged and stable</a:t>
            </a:r>
            <a:r>
              <a:rPr lang="en-US" sz="1400" dirty="0">
                <a:solidFill>
                  <a:schemeClr val="tx1"/>
                </a:solidFill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3139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A9DD2-002F-3996-808A-732D25333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0AC380-0C59-BFC6-560E-1AA6BF69668B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 dirty="0">
                <a:solidFill>
                  <a:schemeClr val="accent1"/>
                </a:solidFill>
                <a:ea typeface="+mn-lt"/>
                <a:cs typeface="+mn-lt"/>
              </a:rPr>
              <a:t>#7 </a:t>
            </a:r>
            <a:r>
              <a:rPr lang="en-US" sz="2600" b="1" spc="-90" dirty="0" err="1">
                <a:solidFill>
                  <a:schemeClr val="accent1"/>
                </a:solidFill>
                <a:ea typeface="+mn-lt"/>
                <a:cs typeface="+mn-lt"/>
              </a:rPr>
              <a:t>app_cnt_driver_ever</a:t>
            </a:r>
            <a:r>
              <a:rPr lang="en-US" sz="2600" b="1" spc="-90" dirty="0">
                <a:solidFill>
                  <a:schemeClr val="accent1"/>
                </a:solidFill>
                <a:ea typeface="+mn-lt"/>
                <a:cs typeface="+mn-lt"/>
              </a:rPr>
              <a:t>: </a:t>
            </a:r>
            <a:r>
              <a:rPr lang="en-US" sz="2600" b="1" spc="-9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f</a:t>
            </a:r>
            <a:r>
              <a:rPr lang="en-US" sz="2600" b="1" spc="-90" dirty="0">
                <a:solidFill>
                  <a:schemeClr val="accent1"/>
                </a:solidFill>
                <a:latin typeface="Univers LT"/>
              </a:rPr>
              <a:t>eature distribution per train/test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2C18823-E96A-9386-3040-D5102B25A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582" y="593146"/>
            <a:ext cx="8692602" cy="421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54A6CF-54FB-1300-A247-D29D4F247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818" y="5221691"/>
            <a:ext cx="6410325" cy="82867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585A3B8-6731-5507-60B0-82E87D491BB9}"/>
              </a:ext>
            </a:extLst>
          </p:cNvPr>
          <p:cNvGrpSpPr/>
          <p:nvPr/>
        </p:nvGrpSpPr>
        <p:grpSpPr>
          <a:xfrm>
            <a:off x="3317138" y="5070832"/>
            <a:ext cx="5319005" cy="1068117"/>
            <a:chOff x="3538206" y="4813207"/>
            <a:chExt cx="5136126" cy="190223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3A15E5-EA82-7DC4-B37E-66A6DBB5773C}"/>
                </a:ext>
              </a:extLst>
            </p:cNvPr>
            <p:cNvSpPr/>
            <p:nvPr/>
          </p:nvSpPr>
          <p:spPr>
            <a:xfrm>
              <a:off x="3538206" y="4813208"/>
              <a:ext cx="1744532" cy="1902236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9F3D3B-6EEE-6954-CD6E-4608FF492B6D}"/>
                </a:ext>
              </a:extLst>
            </p:cNvPr>
            <p:cNvSpPr/>
            <p:nvPr/>
          </p:nvSpPr>
          <p:spPr>
            <a:xfrm>
              <a:off x="5282738" y="4813207"/>
              <a:ext cx="1647061" cy="1902236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1A4F18-5A58-7709-0A66-561F163257D3}"/>
                </a:ext>
              </a:extLst>
            </p:cNvPr>
            <p:cNvSpPr/>
            <p:nvPr/>
          </p:nvSpPr>
          <p:spPr>
            <a:xfrm>
              <a:off x="6929800" y="4813207"/>
              <a:ext cx="1744532" cy="1902236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id="{6CB573FD-621A-F771-1FB0-254FDD2A8DE3}"/>
              </a:ext>
            </a:extLst>
          </p:cNvPr>
          <p:cNvSpPr/>
          <p:nvPr/>
        </p:nvSpPr>
        <p:spPr>
          <a:xfrm>
            <a:off x="9213491" y="4813207"/>
            <a:ext cx="2508406" cy="8942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a typeface="Calibri"/>
                <a:cs typeface="Calibri"/>
              </a:rPr>
              <a:t>There is a trend: lower count corresponds to lower ODR.</a:t>
            </a:r>
          </a:p>
        </p:txBody>
      </p:sp>
    </p:spTree>
    <p:extLst>
      <p:ext uri="{BB962C8B-B14F-4D97-AF65-F5344CB8AC3E}">
        <p14:creationId xmlns:p14="http://schemas.microsoft.com/office/powerpoint/2010/main" val="2666756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63392-EBDF-8FEE-641B-81FF2473A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7B29F2-58ED-8473-6263-36944C117AB0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 dirty="0">
                <a:solidFill>
                  <a:schemeClr val="accent1"/>
                </a:solidFill>
                <a:ea typeface="+mn-lt"/>
                <a:cs typeface="+mn-lt"/>
              </a:rPr>
              <a:t>#7 </a:t>
            </a:r>
            <a:r>
              <a:rPr lang="en-US" sz="2600" b="1" spc="-90" dirty="0" err="1">
                <a:solidFill>
                  <a:schemeClr val="accent1"/>
                </a:solidFill>
                <a:ea typeface="+mn-lt"/>
                <a:cs typeface="+mn-lt"/>
              </a:rPr>
              <a:t>app_cnt_driver_ever</a:t>
            </a:r>
            <a:r>
              <a:rPr lang="en-US" sz="2600" b="1" spc="-90" dirty="0">
                <a:solidFill>
                  <a:schemeClr val="accent1"/>
                </a:solidFill>
                <a:ea typeface="+mn-lt"/>
                <a:cs typeface="+mn-lt"/>
              </a:rPr>
              <a:t>: MoM </a:t>
            </a:r>
            <a:r>
              <a:rPr lang="en-US" sz="2600" b="1" spc="-9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f</a:t>
            </a:r>
            <a:r>
              <a:rPr lang="en-US" sz="2600" b="1" spc="-90" dirty="0">
                <a:solidFill>
                  <a:schemeClr val="accent1"/>
                </a:solidFill>
                <a:latin typeface="Univers LT"/>
              </a:rPr>
              <a:t>eature statistic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902E47D-ED6B-8490-0373-F4A489B2E403}"/>
              </a:ext>
            </a:extLst>
          </p:cNvPr>
          <p:cNvSpPr/>
          <p:nvPr/>
        </p:nvSpPr>
        <p:spPr>
          <a:xfrm>
            <a:off x="378229" y="1037620"/>
            <a:ext cx="4899844" cy="1053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The </a:t>
            </a:r>
            <a:r>
              <a:rPr lang="en-US" sz="1400" b="1" dirty="0">
                <a:solidFill>
                  <a:schemeClr val="tx1"/>
                </a:solidFill>
              </a:rPr>
              <a:t>mean gradually increased by approximately 10% </a:t>
            </a:r>
            <a:r>
              <a:rPr lang="en-US" sz="1400" dirty="0">
                <a:solidFill>
                  <a:schemeClr val="tx1"/>
                </a:solidFill>
              </a:rPr>
              <a:t>starting from April 2024, while the </a:t>
            </a:r>
            <a:r>
              <a:rPr lang="en-US" sz="1400" b="1" dirty="0">
                <a:solidFill>
                  <a:schemeClr val="tx1"/>
                </a:solidFill>
              </a:rPr>
              <a:t>median remained stable</a:t>
            </a:r>
            <a:r>
              <a:rPr lang="en-US" sz="1400" dirty="0">
                <a:solidFill>
                  <a:schemeClr val="tx1"/>
                </a:solidFill>
              </a:rPr>
              <a:t>; however, it </a:t>
            </a:r>
            <a:r>
              <a:rPr lang="en-US" sz="1400" b="1" dirty="0">
                <a:solidFill>
                  <a:schemeClr val="tx1"/>
                </a:solidFill>
              </a:rPr>
              <a:t>cannot be said that this affected the model's average score</a:t>
            </a:r>
            <a:endParaRPr lang="en-US" sz="1400" b="1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0C0D2-9FF8-2CE1-9A85-ED4A2202E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450" y="1037619"/>
            <a:ext cx="53530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37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60CD0-2398-152C-2B1E-14CD66F9E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84A986-46F2-5CC8-D3B4-608803630559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 dirty="0">
                <a:solidFill>
                  <a:schemeClr val="accent1"/>
                </a:solidFill>
                <a:ea typeface="+mn-lt"/>
                <a:cs typeface="+mn-lt"/>
              </a:rPr>
              <a:t>#7 </a:t>
            </a:r>
            <a:r>
              <a:rPr lang="en-US" sz="2600" b="1" spc="-90" dirty="0" err="1">
                <a:solidFill>
                  <a:schemeClr val="accent1"/>
                </a:solidFill>
                <a:ea typeface="+mn-lt"/>
                <a:cs typeface="+mn-lt"/>
              </a:rPr>
              <a:t>app_cnt_driver_ever</a:t>
            </a:r>
            <a:r>
              <a:rPr lang="en-US" sz="2600" b="1" spc="-90" dirty="0">
                <a:solidFill>
                  <a:schemeClr val="accent1"/>
                </a:solidFill>
                <a:ea typeface="+mn-lt"/>
                <a:cs typeface="+mn-lt"/>
              </a:rPr>
              <a:t>: feature CSI Analysis</a:t>
            </a:r>
            <a:endParaRPr lang="en-US" sz="2600" b="1" spc="-90" dirty="0">
              <a:solidFill>
                <a:schemeClr val="accent1"/>
              </a:solidFill>
              <a:latin typeface="Univers 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AF9197-1522-E6F1-92C2-0A57EC85C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08" y="666924"/>
            <a:ext cx="10529455" cy="3781031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62F3ABD1-18FF-852E-1F75-C4FBF314DBDA}"/>
              </a:ext>
            </a:extLst>
          </p:cNvPr>
          <p:cNvSpPr/>
          <p:nvPr/>
        </p:nvSpPr>
        <p:spPr>
          <a:xfrm>
            <a:off x="635108" y="4619019"/>
            <a:ext cx="10921783" cy="5722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a typeface="Calibri"/>
                <a:cs typeface="Calibri"/>
              </a:rPr>
              <a:t>The CSI value stayed below 0.1 throughout Aug 2024–Jul 2025, indicating that the </a:t>
            </a:r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feature’s distribution remained largely unchanged and stable</a:t>
            </a:r>
            <a:r>
              <a:rPr lang="en-US" sz="1400" dirty="0">
                <a:solidFill>
                  <a:schemeClr val="tx1"/>
                </a:solidFill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478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558C13-930D-2DBA-3CA6-08EEA0A6DCD3}"/>
              </a:ext>
            </a:extLst>
          </p:cNvPr>
          <p:cNvSpPr txBox="1"/>
          <p:nvPr/>
        </p:nvSpPr>
        <p:spPr>
          <a:xfrm>
            <a:off x="159305" y="113585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Features: feature selection pipeline</a:t>
            </a:r>
          </a:p>
        </p:txBody>
      </p:sp>
      <p:sp>
        <p:nvSpPr>
          <p:cNvPr id="25" name="Прямоугольник: скругленные углы 12">
            <a:extLst>
              <a:ext uri="{FF2B5EF4-FFF2-40B4-BE49-F238E27FC236}">
                <a16:creationId xmlns:a16="http://schemas.microsoft.com/office/drawing/2014/main" id="{F958CE61-8800-0FF1-C3AB-F9DA3426E83E}"/>
              </a:ext>
            </a:extLst>
          </p:cNvPr>
          <p:cNvSpPr/>
          <p:nvPr/>
        </p:nvSpPr>
        <p:spPr>
          <a:xfrm>
            <a:off x="1889159" y="4445540"/>
            <a:ext cx="7810722" cy="15164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600">
                <a:solidFill>
                  <a:schemeClr val="tx1"/>
                </a:solidFill>
                <a:ea typeface="Calibri"/>
                <a:cs typeface="Calibri"/>
              </a:rPr>
              <a:t>So, in the end, all selected features are those that:</a:t>
            </a:r>
            <a:br>
              <a:rPr lang="en-US" sz="1600">
                <a:ea typeface="Calibri"/>
                <a:cs typeface="Calibri"/>
              </a:rPr>
            </a:br>
            <a:r>
              <a:rPr lang="en-US" sz="1600">
                <a:solidFill>
                  <a:schemeClr val="tx1"/>
                </a:solidFill>
                <a:ea typeface="Calibri"/>
                <a:cs typeface="Calibri"/>
              </a:rPr>
              <a:t>1. do </a:t>
            </a:r>
            <a:r>
              <a:rPr lang="en-US" sz="1600" b="1">
                <a:solidFill>
                  <a:schemeClr val="tx1"/>
                </a:solidFill>
                <a:ea typeface="Calibri"/>
                <a:cs typeface="Calibri"/>
              </a:rPr>
              <a:t>not</a:t>
            </a:r>
            <a:r>
              <a:rPr lang="en-US" sz="1600">
                <a:solidFill>
                  <a:schemeClr val="tx1"/>
                </a:solidFill>
                <a:ea typeface="Calibri"/>
                <a:cs typeface="Calibri"/>
              </a:rPr>
              <a:t> have </a:t>
            </a:r>
            <a:r>
              <a:rPr lang="en-US" sz="1600" b="1">
                <a:solidFill>
                  <a:schemeClr val="tx1"/>
                </a:solidFill>
                <a:ea typeface="Calibri"/>
                <a:cs typeface="Calibri"/>
              </a:rPr>
              <a:t>high correlation</a:t>
            </a:r>
          </a:p>
          <a:p>
            <a:r>
              <a:rPr lang="en-US" sz="1600">
                <a:solidFill>
                  <a:schemeClr val="tx1"/>
                </a:solidFill>
                <a:ea typeface="Calibri"/>
                <a:cs typeface="Calibri"/>
              </a:rPr>
              <a:t>2. do </a:t>
            </a:r>
            <a:r>
              <a:rPr lang="en-US" sz="1600" b="1">
                <a:solidFill>
                  <a:schemeClr val="tx1"/>
                </a:solidFill>
                <a:ea typeface="Calibri"/>
                <a:cs typeface="Calibri"/>
              </a:rPr>
              <a:t>not</a:t>
            </a:r>
            <a:r>
              <a:rPr lang="en-US" sz="1600">
                <a:solidFill>
                  <a:schemeClr val="tx1"/>
                </a:solidFill>
                <a:ea typeface="Calibri"/>
                <a:cs typeface="Calibri"/>
              </a:rPr>
              <a:t> have high % of missed values</a:t>
            </a:r>
          </a:p>
          <a:p>
            <a:r>
              <a:rPr lang="en-US" sz="1600">
                <a:solidFill>
                  <a:schemeClr val="tx1"/>
                </a:solidFill>
                <a:ea typeface="Calibri"/>
                <a:cs typeface="Calibri"/>
              </a:rPr>
              <a:t>3. do </a:t>
            </a:r>
            <a:r>
              <a:rPr lang="en-US" sz="1600" b="1">
                <a:solidFill>
                  <a:schemeClr val="tx1"/>
                </a:solidFill>
                <a:ea typeface="Calibri"/>
                <a:cs typeface="Calibri"/>
              </a:rPr>
              <a:t>not</a:t>
            </a:r>
            <a:r>
              <a:rPr lang="en-US" sz="1600">
                <a:solidFill>
                  <a:schemeClr val="tx1"/>
                </a:solidFill>
                <a:ea typeface="Calibri"/>
                <a:cs typeface="Calibri"/>
              </a:rPr>
              <a:t> have </a:t>
            </a:r>
            <a:r>
              <a:rPr lang="en-US" sz="1600" b="1">
                <a:solidFill>
                  <a:schemeClr val="tx1"/>
                </a:solidFill>
                <a:ea typeface="Calibri"/>
                <a:cs typeface="Calibri"/>
              </a:rPr>
              <a:t>rare categories</a:t>
            </a:r>
            <a:endParaRPr lang="en-US">
              <a:solidFill>
                <a:schemeClr val="tx1"/>
              </a:solidFill>
            </a:endParaRPr>
          </a:p>
          <a:p>
            <a:r>
              <a:rPr lang="en-US" sz="1600">
                <a:solidFill>
                  <a:schemeClr val="tx1"/>
                </a:solidFill>
                <a:ea typeface="Calibri"/>
                <a:cs typeface="Calibri"/>
              </a:rPr>
              <a:t>4. </a:t>
            </a:r>
            <a:r>
              <a:rPr lang="en-US" sz="1600" b="1">
                <a:solidFill>
                  <a:schemeClr val="tx1"/>
                </a:solidFill>
                <a:ea typeface="Calibri"/>
                <a:cs typeface="Calibri"/>
              </a:rPr>
              <a:t>stable correlation with target</a:t>
            </a:r>
            <a:r>
              <a:rPr lang="en-US" sz="1600">
                <a:solidFill>
                  <a:schemeClr val="tx1"/>
                </a:solidFill>
                <a:ea typeface="Calibri"/>
                <a:cs typeface="Calibri"/>
              </a:rPr>
              <a:t> across all periods</a:t>
            </a:r>
          </a:p>
        </p:txBody>
      </p:sp>
      <p:grpSp>
        <p:nvGrpSpPr>
          <p:cNvPr id="9" name="Группа 20">
            <a:extLst>
              <a:ext uri="{FF2B5EF4-FFF2-40B4-BE49-F238E27FC236}">
                <a16:creationId xmlns:a16="http://schemas.microsoft.com/office/drawing/2014/main" id="{027BD17C-EA11-B60A-620D-5AA795DF37EF}"/>
              </a:ext>
            </a:extLst>
          </p:cNvPr>
          <p:cNvGrpSpPr/>
          <p:nvPr/>
        </p:nvGrpSpPr>
        <p:grpSpPr>
          <a:xfrm>
            <a:off x="1479882" y="1715524"/>
            <a:ext cx="9113691" cy="2472411"/>
            <a:chOff x="896206" y="2071429"/>
            <a:chExt cx="8579463" cy="247241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A00F535-121F-1D9D-7373-3D9A4B1CC96B}"/>
                </a:ext>
              </a:extLst>
            </p:cNvPr>
            <p:cNvGrpSpPr/>
            <p:nvPr/>
          </p:nvGrpSpPr>
          <p:grpSpPr>
            <a:xfrm>
              <a:off x="896206" y="2071429"/>
              <a:ext cx="8579463" cy="2472411"/>
              <a:chOff x="896206" y="2071429"/>
              <a:chExt cx="8621985" cy="1887693"/>
            </a:xfrm>
          </p:grpSpPr>
          <p:sp>
            <p:nvSpPr>
              <p:cNvPr id="27" name="Arrow: Chevron 26">
                <a:extLst>
                  <a:ext uri="{FF2B5EF4-FFF2-40B4-BE49-F238E27FC236}">
                    <a16:creationId xmlns:a16="http://schemas.microsoft.com/office/drawing/2014/main" id="{3664482A-DD80-AA40-697C-A33EC27A1E04}"/>
                  </a:ext>
                </a:extLst>
              </p:cNvPr>
              <p:cNvSpPr/>
              <p:nvPr/>
            </p:nvSpPr>
            <p:spPr>
              <a:xfrm>
                <a:off x="1751192" y="2085136"/>
                <a:ext cx="748862" cy="1156137"/>
              </a:xfrm>
              <a:prstGeom prst="chevr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3">
                <a:extLst>
                  <a:ext uri="{FF2B5EF4-FFF2-40B4-BE49-F238E27FC236}">
                    <a16:creationId xmlns:a16="http://schemas.microsoft.com/office/drawing/2014/main" id="{71A28221-C252-7B04-DE0D-C9D98D38E076}"/>
                  </a:ext>
                </a:extLst>
              </p:cNvPr>
              <p:cNvSpPr txBox="1"/>
              <p:nvPr/>
            </p:nvSpPr>
            <p:spPr>
              <a:xfrm>
                <a:off x="903994" y="3327832"/>
                <a:ext cx="1480349" cy="446477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IV &gt; 0.001 (num)</a:t>
                </a:r>
                <a:endParaRPr lang="en-US" dirty="0">
                  <a:ea typeface="Calibri" panose="020F0502020204030204"/>
                  <a:cs typeface="Calibri" panose="020F0502020204030204"/>
                </a:endParaRPr>
              </a:p>
              <a:p>
                <a:r>
                  <a:rPr lang="en-US" sz="1600" dirty="0">
                    <a:ea typeface="Calibri"/>
                    <a:cs typeface="Calibri"/>
                  </a:rPr>
                  <a:t>IV &gt; 0.02 (cat)</a:t>
                </a:r>
              </a:p>
            </p:txBody>
          </p:sp>
          <p:sp>
            <p:nvSpPr>
              <p:cNvPr id="29" name="Arrow: Chevron 28">
                <a:extLst>
                  <a:ext uri="{FF2B5EF4-FFF2-40B4-BE49-F238E27FC236}">
                    <a16:creationId xmlns:a16="http://schemas.microsoft.com/office/drawing/2014/main" id="{D6FB0012-1DA2-63CA-65A5-2BC56D6F0153}"/>
                  </a:ext>
                </a:extLst>
              </p:cNvPr>
              <p:cNvSpPr/>
              <p:nvPr/>
            </p:nvSpPr>
            <p:spPr>
              <a:xfrm>
                <a:off x="3533447" y="2085136"/>
                <a:ext cx="748862" cy="1156137"/>
              </a:xfrm>
              <a:prstGeom prst="chevr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Arrow: Chevron 30">
                <a:extLst>
                  <a:ext uri="{FF2B5EF4-FFF2-40B4-BE49-F238E27FC236}">
                    <a16:creationId xmlns:a16="http://schemas.microsoft.com/office/drawing/2014/main" id="{2C57A8BC-B0BE-DBDF-F114-AC0258AC4DB8}"/>
                  </a:ext>
                </a:extLst>
              </p:cNvPr>
              <p:cNvSpPr/>
              <p:nvPr/>
            </p:nvSpPr>
            <p:spPr>
              <a:xfrm>
                <a:off x="5315702" y="2071570"/>
                <a:ext cx="748862" cy="1156137"/>
              </a:xfrm>
              <a:prstGeom prst="chevr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7">
                <a:extLst>
                  <a:ext uri="{FF2B5EF4-FFF2-40B4-BE49-F238E27FC236}">
                    <a16:creationId xmlns:a16="http://schemas.microsoft.com/office/drawing/2014/main" id="{0F39066A-DEEB-1373-0224-0CCC3EEBC984}"/>
                  </a:ext>
                </a:extLst>
              </p:cNvPr>
              <p:cNvSpPr txBox="1"/>
              <p:nvPr/>
            </p:nvSpPr>
            <p:spPr>
              <a:xfrm>
                <a:off x="2700428" y="3327833"/>
                <a:ext cx="1830292" cy="446477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/>
                  <a:t>Pairwise correlation</a:t>
                </a:r>
              </a:p>
              <a:p>
                <a:r>
                  <a:rPr lang="en-US" sz="1600"/>
                  <a:t>            &lt; 0.9</a:t>
                </a:r>
                <a:endParaRPr lang="en-US" sz="1600">
                  <a:ea typeface="Calibri"/>
                  <a:cs typeface="Calibri"/>
                </a:endParaRPr>
              </a:p>
            </p:txBody>
          </p:sp>
          <p:sp>
            <p:nvSpPr>
              <p:cNvPr id="33" name="Arrow: Chevron 32">
                <a:extLst>
                  <a:ext uri="{FF2B5EF4-FFF2-40B4-BE49-F238E27FC236}">
                    <a16:creationId xmlns:a16="http://schemas.microsoft.com/office/drawing/2014/main" id="{6634BD45-AC55-5FF4-A2C3-5F5532C7C345}"/>
                  </a:ext>
                </a:extLst>
              </p:cNvPr>
              <p:cNvSpPr/>
              <p:nvPr/>
            </p:nvSpPr>
            <p:spPr>
              <a:xfrm>
                <a:off x="7361505" y="2071429"/>
                <a:ext cx="748862" cy="1156137"/>
              </a:xfrm>
              <a:prstGeom prst="chevr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9">
                <a:extLst>
                  <a:ext uri="{FF2B5EF4-FFF2-40B4-BE49-F238E27FC236}">
                    <a16:creationId xmlns:a16="http://schemas.microsoft.com/office/drawing/2014/main" id="{55FE912C-2239-6AAD-C67C-85F7A7657F95}"/>
                  </a:ext>
                </a:extLst>
              </p:cNvPr>
              <p:cNvSpPr txBox="1"/>
              <p:nvPr/>
            </p:nvSpPr>
            <p:spPr>
              <a:xfrm>
                <a:off x="4469923" y="3324653"/>
                <a:ext cx="2475549" cy="634469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/>
                  <a:t>Stable feature patterns across train/test/</a:t>
                </a:r>
                <a:r>
                  <a:rPr lang="en-US" sz="1600" err="1"/>
                  <a:t>oot</a:t>
                </a:r>
                <a:r>
                  <a:rPr lang="en-US" sz="1600"/>
                  <a:t> periods</a:t>
                </a:r>
                <a:endParaRPr lang="en-US" sz="1600">
                  <a:ea typeface="Calibri"/>
                  <a:cs typeface="Calibri"/>
                </a:endParaRPr>
              </a:p>
            </p:txBody>
          </p:sp>
          <p:sp>
            <p:nvSpPr>
              <p:cNvPr id="35" name="TextBox 12">
                <a:extLst>
                  <a:ext uri="{FF2B5EF4-FFF2-40B4-BE49-F238E27FC236}">
                    <a16:creationId xmlns:a16="http://schemas.microsoft.com/office/drawing/2014/main" id="{A99639CE-EA95-AEC9-1CEE-AD4E564E5505}"/>
                  </a:ext>
                </a:extLst>
              </p:cNvPr>
              <p:cNvSpPr txBox="1"/>
              <p:nvPr/>
            </p:nvSpPr>
            <p:spPr>
              <a:xfrm>
                <a:off x="896206" y="2318356"/>
                <a:ext cx="849133" cy="634469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190</a:t>
                </a:r>
                <a:endParaRPr lang="en-US" dirty="0"/>
              </a:p>
              <a:p>
                <a:r>
                  <a:rPr lang="en-US" sz="2400" dirty="0"/>
                  <a:t>Feats</a:t>
                </a:r>
                <a:endParaRPr lang="en-US" dirty="0">
                  <a:ea typeface="Calibri"/>
                  <a:cs typeface="Calibri"/>
                </a:endParaRPr>
              </a:p>
            </p:txBody>
          </p:sp>
          <p:sp>
            <p:nvSpPr>
              <p:cNvPr id="37" name="TextBox 13">
                <a:extLst>
                  <a:ext uri="{FF2B5EF4-FFF2-40B4-BE49-F238E27FC236}">
                    <a16:creationId xmlns:a16="http://schemas.microsoft.com/office/drawing/2014/main" id="{B6154021-C27C-1B81-533D-1D8FD951139D}"/>
                  </a:ext>
                </a:extLst>
              </p:cNvPr>
              <p:cNvSpPr txBox="1"/>
              <p:nvPr/>
            </p:nvSpPr>
            <p:spPr>
              <a:xfrm>
                <a:off x="2674009" y="2318356"/>
                <a:ext cx="1146892" cy="634468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131  </a:t>
                </a:r>
              </a:p>
              <a:p>
                <a:r>
                  <a:rPr lang="en-US" sz="2400" dirty="0"/>
                  <a:t>Feats</a:t>
                </a:r>
                <a:endParaRPr lang="en-US" sz="2400" dirty="0">
                  <a:ea typeface="Calibri"/>
                  <a:cs typeface="Calibri"/>
                </a:endParaRPr>
              </a:p>
            </p:txBody>
          </p:sp>
          <p:sp>
            <p:nvSpPr>
              <p:cNvPr id="39" name="TextBox 14">
                <a:extLst>
                  <a:ext uri="{FF2B5EF4-FFF2-40B4-BE49-F238E27FC236}">
                    <a16:creationId xmlns:a16="http://schemas.microsoft.com/office/drawing/2014/main" id="{5F0627D8-7881-0F4E-4A46-E59E0B430245}"/>
                  </a:ext>
                </a:extLst>
              </p:cNvPr>
              <p:cNvSpPr txBox="1"/>
              <p:nvPr/>
            </p:nvSpPr>
            <p:spPr>
              <a:xfrm>
                <a:off x="4441303" y="2300637"/>
                <a:ext cx="1146892" cy="634468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124</a:t>
                </a:r>
              </a:p>
              <a:p>
                <a:r>
                  <a:rPr lang="en-US" sz="2400" dirty="0"/>
                  <a:t>Feats</a:t>
                </a:r>
                <a:endParaRPr lang="en-US" sz="2400" dirty="0">
                  <a:ea typeface="Calibri"/>
                  <a:cs typeface="Calibri"/>
                </a:endParaRPr>
              </a:p>
            </p:txBody>
          </p:sp>
          <p:sp>
            <p:nvSpPr>
              <p:cNvPr id="41" name="TextBox 15">
                <a:extLst>
                  <a:ext uri="{FF2B5EF4-FFF2-40B4-BE49-F238E27FC236}">
                    <a16:creationId xmlns:a16="http://schemas.microsoft.com/office/drawing/2014/main" id="{0C3EFB9D-6BBC-E76A-79D9-2D67720D738E}"/>
                  </a:ext>
                </a:extLst>
              </p:cNvPr>
              <p:cNvSpPr txBox="1"/>
              <p:nvPr/>
            </p:nvSpPr>
            <p:spPr>
              <a:xfrm>
                <a:off x="6365517" y="2307910"/>
                <a:ext cx="1146892" cy="634468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22</a:t>
                </a:r>
              </a:p>
              <a:p>
                <a:r>
                  <a:rPr lang="en-US" sz="2400" dirty="0"/>
                  <a:t>Feats</a:t>
                </a:r>
                <a:endParaRPr lang="en-US" sz="2400" dirty="0">
                  <a:ea typeface="Calibri"/>
                  <a:cs typeface="Calibri"/>
                </a:endParaRPr>
              </a:p>
            </p:txBody>
          </p:sp>
          <p:sp>
            <p:nvSpPr>
              <p:cNvPr id="42" name="TextBox 16">
                <a:extLst>
                  <a:ext uri="{FF2B5EF4-FFF2-40B4-BE49-F238E27FC236}">
                    <a16:creationId xmlns:a16="http://schemas.microsoft.com/office/drawing/2014/main" id="{0CED93C7-4531-09EA-CCDA-6B1CFA14F149}"/>
                  </a:ext>
                </a:extLst>
              </p:cNvPr>
              <p:cNvSpPr txBox="1"/>
              <p:nvPr/>
            </p:nvSpPr>
            <p:spPr>
              <a:xfrm>
                <a:off x="8371299" y="2310617"/>
                <a:ext cx="1146892" cy="634468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8</a:t>
                </a:r>
              </a:p>
              <a:p>
                <a:r>
                  <a:rPr lang="en-US" sz="2400" dirty="0"/>
                  <a:t>Feats</a:t>
                </a:r>
                <a:endParaRPr lang="en-US" sz="2400" dirty="0">
                  <a:ea typeface="Calibri"/>
                  <a:cs typeface="Calibri"/>
                </a:endParaRPr>
              </a:p>
            </p:txBody>
          </p:sp>
        </p:grpSp>
        <p:sp>
          <p:nvSpPr>
            <p:cNvPr id="24" name="TextBox 19">
              <a:extLst>
                <a:ext uri="{FF2B5EF4-FFF2-40B4-BE49-F238E27FC236}">
                  <a16:creationId xmlns:a16="http://schemas.microsoft.com/office/drawing/2014/main" id="{F9A5EB07-B724-1148-0BC4-50D9BBCC3BCF}"/>
                </a:ext>
              </a:extLst>
            </p:cNvPr>
            <p:cNvSpPr txBox="1"/>
            <p:nvPr/>
          </p:nvSpPr>
          <p:spPr>
            <a:xfrm>
              <a:off x="6434618" y="3736158"/>
              <a:ext cx="2463341" cy="338554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dirty="0">
                  <a:ea typeface="Calibri"/>
                  <a:cs typeface="Calibri"/>
                </a:rPr>
                <a:t>Final feature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1903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F4C46-F145-EDBC-E8A7-A7AF720D7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ABF75FA-70FE-6178-C792-FD8735912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670" y="5252646"/>
            <a:ext cx="6187747" cy="8433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A389A7-46B3-9CB1-A7B5-A41D3E6BF0BF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 dirty="0">
                <a:solidFill>
                  <a:schemeClr val="accent1"/>
                </a:solidFill>
                <a:ea typeface="+mn-lt"/>
                <a:cs typeface="+mn-lt"/>
              </a:rPr>
              <a:t>#8 app_cnt_gambling_180d: </a:t>
            </a:r>
            <a:r>
              <a:rPr lang="en-US" sz="2600" b="1" spc="-9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f</a:t>
            </a:r>
            <a:r>
              <a:rPr lang="en-US" sz="2600" b="1" spc="-90" dirty="0">
                <a:solidFill>
                  <a:schemeClr val="accent1"/>
                </a:solidFill>
                <a:latin typeface="Univers LT"/>
              </a:rPr>
              <a:t>eature distribution per train/test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79A1B10-B3BF-2B1D-81DC-4DE298404E03}"/>
              </a:ext>
            </a:extLst>
          </p:cNvPr>
          <p:cNvGrpSpPr/>
          <p:nvPr/>
        </p:nvGrpSpPr>
        <p:grpSpPr>
          <a:xfrm>
            <a:off x="3312865" y="5252646"/>
            <a:ext cx="5385507" cy="843352"/>
            <a:chOff x="3538206" y="4813207"/>
            <a:chExt cx="5136126" cy="190223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45FEDE0-D8AA-FBDE-5324-5D98724677B9}"/>
                </a:ext>
              </a:extLst>
            </p:cNvPr>
            <p:cNvSpPr/>
            <p:nvPr/>
          </p:nvSpPr>
          <p:spPr>
            <a:xfrm>
              <a:off x="3538206" y="4813208"/>
              <a:ext cx="1744532" cy="1902236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45945D-A1AB-65B1-EB4B-BFAE0E53AD7D}"/>
                </a:ext>
              </a:extLst>
            </p:cNvPr>
            <p:cNvSpPr/>
            <p:nvPr/>
          </p:nvSpPr>
          <p:spPr>
            <a:xfrm>
              <a:off x="5282738" y="4813207"/>
              <a:ext cx="1647061" cy="1902236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6E0B416-D4A9-2D23-F18B-478FA59AF156}"/>
                </a:ext>
              </a:extLst>
            </p:cNvPr>
            <p:cNvSpPr/>
            <p:nvPr/>
          </p:nvSpPr>
          <p:spPr>
            <a:xfrm>
              <a:off x="6929800" y="4813207"/>
              <a:ext cx="1744532" cy="1902236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id="{67356E0C-772C-A825-7016-12E539AFA7E9}"/>
              </a:ext>
            </a:extLst>
          </p:cNvPr>
          <p:cNvSpPr/>
          <p:nvPr/>
        </p:nvSpPr>
        <p:spPr>
          <a:xfrm>
            <a:off x="9213491" y="4813207"/>
            <a:ext cx="2508406" cy="8942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a typeface="Calibri"/>
                <a:cs typeface="Calibri"/>
              </a:rPr>
              <a:t>There is a trend: lower count corresponds to lower ODR.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42F9D6DB-7803-2326-1AA0-92ED8FEB6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359" y="649662"/>
            <a:ext cx="8566772" cy="405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376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E1F0E-FB9C-E2F9-E0AB-DD815859F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3DA129-1102-53B1-8DDA-132EEE0E0778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 dirty="0">
                <a:solidFill>
                  <a:schemeClr val="accent1"/>
                </a:solidFill>
                <a:ea typeface="+mn-lt"/>
                <a:cs typeface="+mn-lt"/>
              </a:rPr>
              <a:t>#8 app_cnt_gambling_180d: MoM </a:t>
            </a:r>
            <a:r>
              <a:rPr lang="en-US" sz="2600" b="1" spc="-9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f</a:t>
            </a:r>
            <a:r>
              <a:rPr lang="en-US" sz="2600" b="1" spc="-90" dirty="0">
                <a:solidFill>
                  <a:schemeClr val="accent1"/>
                </a:solidFill>
                <a:latin typeface="Univers LT"/>
              </a:rPr>
              <a:t>eature statistic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451F60-A1E0-25E5-2DD5-AA860030CB7A}"/>
              </a:ext>
            </a:extLst>
          </p:cNvPr>
          <p:cNvSpPr/>
          <p:nvPr/>
        </p:nvSpPr>
        <p:spPr>
          <a:xfrm>
            <a:off x="378229" y="1037619"/>
            <a:ext cx="4899844" cy="134397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 </a:t>
            </a:r>
            <a:r>
              <a:rPr lang="en-US" sz="1400" b="1" dirty="0">
                <a:solidFill>
                  <a:schemeClr val="tx1"/>
                </a:solidFill>
              </a:rPr>
              <a:t>decreasing trend in the feature's mean is observed </a:t>
            </a:r>
            <a:r>
              <a:rPr lang="en-US" sz="1400" dirty="0">
                <a:solidFill>
                  <a:schemeClr val="tx1"/>
                </a:solidFill>
              </a:rPr>
              <a:t>throughout the period, while the median remains stable. Since this </a:t>
            </a:r>
            <a:r>
              <a:rPr lang="en-US" sz="1400" b="1" dirty="0">
                <a:solidFill>
                  <a:schemeClr val="tx1"/>
                </a:solidFill>
              </a:rPr>
              <a:t>trend is not reflected in the model's average score</a:t>
            </a:r>
            <a:r>
              <a:rPr lang="en-US" sz="1400" dirty="0">
                <a:solidFill>
                  <a:schemeClr val="tx1"/>
                </a:solidFill>
              </a:rPr>
              <a:t>, we can conclude that the </a:t>
            </a:r>
            <a:r>
              <a:rPr lang="en-US" sz="1400" b="1" dirty="0">
                <a:solidFill>
                  <a:schemeClr val="tx1"/>
                </a:solidFill>
              </a:rPr>
              <a:t>impact</a:t>
            </a:r>
            <a:r>
              <a:rPr lang="en-US" sz="1400" dirty="0">
                <a:solidFill>
                  <a:schemeClr val="tx1"/>
                </a:solidFill>
              </a:rPr>
              <a:t> of the feature's decreasing mean on the score </a:t>
            </a:r>
            <a:r>
              <a:rPr lang="en-US" sz="1400" b="1" dirty="0">
                <a:solidFill>
                  <a:schemeClr val="tx1"/>
                </a:solidFill>
              </a:rPr>
              <a:t>is negligible</a:t>
            </a:r>
            <a:endParaRPr lang="en-US" sz="1400" b="1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02028-C8CF-82C2-9EC0-78DF98CC4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946" y="931458"/>
            <a:ext cx="56769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48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3CE32-DBB9-A529-F98E-EAD1F29EB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72BE38-61FE-568E-055E-2432E426C3C9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 dirty="0">
                <a:solidFill>
                  <a:schemeClr val="accent1"/>
                </a:solidFill>
                <a:ea typeface="+mn-lt"/>
                <a:cs typeface="+mn-lt"/>
              </a:rPr>
              <a:t>#8 app_cnt_gambling_180d: feature CSI Analysis</a:t>
            </a:r>
            <a:endParaRPr lang="en-US" sz="2600" b="1" spc="-90" dirty="0">
              <a:solidFill>
                <a:schemeClr val="accent1"/>
              </a:solidFill>
              <a:latin typeface="Univers 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9F413D-5A49-19D1-F7E6-A7A230847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08" y="657908"/>
            <a:ext cx="10715920" cy="3799062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579156BC-7CE8-A9C3-F8A9-25E4E99A1F91}"/>
              </a:ext>
            </a:extLst>
          </p:cNvPr>
          <p:cNvSpPr/>
          <p:nvPr/>
        </p:nvSpPr>
        <p:spPr>
          <a:xfrm>
            <a:off x="635108" y="4619019"/>
            <a:ext cx="10921783" cy="5722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a typeface="Calibri"/>
                <a:cs typeface="Calibri"/>
              </a:rPr>
              <a:t>The CSI value stayed below 0.1 throughout Aug 2024–Jul 2025, indicating that the </a:t>
            </a:r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feature’s distribution remained largely unchanged and stable</a:t>
            </a:r>
            <a:r>
              <a:rPr lang="en-US" sz="1400" dirty="0">
                <a:solidFill>
                  <a:schemeClr val="tx1"/>
                </a:solidFill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267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0256B-8056-6950-10E6-3A70EE11C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509FF6-5350-71C4-41E9-38D7E457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4875" y="6543684"/>
            <a:ext cx="2670175" cy="231140"/>
          </a:xfrm>
        </p:spPr>
        <p:txBody>
          <a:bodyPr/>
          <a:lstStyle/>
          <a:p>
            <a:fld id="{C7F0D36C-296C-4C41-928D-13DEBF2E67EF}" type="slidenum">
              <a:rPr lang="en-PH" smtClean="0"/>
              <a:pPr/>
              <a:t>4</a:t>
            </a:fld>
            <a:endParaRPr lang="en-PH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903452-F005-A51D-E023-9008380B8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497562"/>
              </p:ext>
            </p:extLst>
          </p:nvPr>
        </p:nvGraphicFramePr>
        <p:xfrm>
          <a:off x="846362" y="537690"/>
          <a:ext cx="9763002" cy="4110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408">
                  <a:extLst>
                    <a:ext uri="{9D8B030D-6E8A-4147-A177-3AD203B41FA5}">
                      <a16:colId xmlns:a16="http://schemas.microsoft.com/office/drawing/2014/main" val="4138884706"/>
                    </a:ext>
                  </a:extLst>
                </a:gridCol>
                <a:gridCol w="5153526">
                  <a:extLst>
                    <a:ext uri="{9D8B030D-6E8A-4147-A177-3AD203B41FA5}">
                      <a16:colId xmlns:a16="http://schemas.microsoft.com/office/drawing/2014/main" val="193926850"/>
                    </a:ext>
                  </a:extLst>
                </a:gridCol>
                <a:gridCol w="4014068">
                  <a:extLst>
                    <a:ext uri="{9D8B030D-6E8A-4147-A177-3AD203B41FA5}">
                      <a16:colId xmlns:a16="http://schemas.microsoft.com/office/drawing/2014/main" val="2364849229"/>
                    </a:ext>
                  </a:extLst>
                </a:gridCol>
              </a:tblGrid>
              <a:tr h="476985"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buNone/>
                      </a:pPr>
                      <a:r>
                        <a:rPr lang="en-GB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buNone/>
                      </a:pPr>
                      <a:r>
                        <a:rPr lang="en-GB" sz="1600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fontAlgn="base" latinLnBrk="0" hangingPunct="1">
                        <a:buNone/>
                      </a:pPr>
                      <a:r>
                        <a:rPr lang="en-GB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301166"/>
                  </a:ext>
                </a:extLst>
              </a:tr>
              <a:tr h="424347"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baseline="0" noProof="0" err="1">
                          <a:solidFill>
                            <a:srgbClr val="000000"/>
                          </a:solidFill>
                          <a:latin typeface="Calibri"/>
                        </a:rPr>
                        <a:t>app_cnt_health_and_fitness_ever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Number of Health &amp; Fitness applications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664518"/>
                  </a:ext>
                </a:extLst>
              </a:tr>
              <a:tr h="392188">
                <a:tc>
                  <a:txBody>
                    <a:bodyPr/>
                    <a:lstStyle/>
                    <a:p>
                      <a:r>
                        <a:rPr lang="en-GB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baseline="0" noProof="0" err="1">
                          <a:solidFill>
                            <a:srgbClr val="000000"/>
                          </a:solidFill>
                          <a:latin typeface="Calibri"/>
                        </a:rPr>
                        <a:t>app_cnt_shopping_ever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of Shopping applications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875891"/>
                  </a:ext>
                </a:extLst>
              </a:tr>
              <a:tr h="413388">
                <a:tc>
                  <a:txBody>
                    <a:bodyPr/>
                    <a:lstStyle/>
                    <a:p>
                      <a:r>
                        <a:rPr lang="en-GB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app_avg_time_bw_installed_mins_3d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Average time between application installations in minutes in last 3 days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2424"/>
                  </a:ext>
                </a:extLst>
              </a:tr>
              <a:tr h="413388">
                <a:tc>
                  <a:txBody>
                    <a:bodyPr/>
                    <a:lstStyle/>
                    <a:p>
                      <a:r>
                        <a:rPr lang="en-GB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baseline="0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app_median_time_bw_installed_mins_ever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Median time between application installations in minutes ever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237336"/>
                  </a:ext>
                </a:extLst>
              </a:tr>
              <a:tr h="540583">
                <a:tc>
                  <a:txBody>
                    <a:bodyPr/>
                    <a:lstStyle/>
                    <a:p>
                      <a:r>
                        <a:rPr lang="en-GB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baseline="0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app_cnt_crypto_ever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Number of crypto applications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392544"/>
                  </a:ext>
                </a:extLst>
              </a:tr>
              <a:tr h="413388">
                <a:tc>
                  <a:txBody>
                    <a:bodyPr/>
                    <a:lstStyle/>
                    <a:p>
                      <a:r>
                        <a:rPr lang="en-GB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app_cnt_payday_180d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Number of Payday applications in last 180 days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465814"/>
                  </a:ext>
                </a:extLst>
              </a:tr>
              <a:tr h="413388">
                <a:tc>
                  <a:txBody>
                    <a:bodyPr/>
                    <a:lstStyle/>
                    <a:p>
                      <a:r>
                        <a:rPr lang="en-GB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baseline="0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app_cnt_driver_ever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of Driver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621896"/>
                  </a:ext>
                </a:extLst>
              </a:tr>
              <a:tr h="4133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app_cnt_gambling_180d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Number of Gambling applications in last 180 days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45651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28269F-7E20-3282-6D99-C0B7FF74B0DC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Selected features. List ordered by feature importance. </a:t>
            </a:r>
          </a:p>
        </p:txBody>
      </p:sp>
    </p:spTree>
    <p:extLst>
      <p:ext uri="{BB962C8B-B14F-4D97-AF65-F5344CB8AC3E}">
        <p14:creationId xmlns:p14="http://schemas.microsoft.com/office/powerpoint/2010/main" val="94966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4146C7B-C160-1D34-E30B-1A389EE0A1F0}"/>
              </a:ext>
            </a:extLst>
          </p:cNvPr>
          <p:cNvSpPr/>
          <p:nvPr/>
        </p:nvSpPr>
        <p:spPr>
          <a:xfrm>
            <a:off x="420124" y="860943"/>
            <a:ext cx="4471408" cy="44871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How to Read this SHAP chart?</a:t>
            </a:r>
            <a:endParaRPr lang="en-US" sz="1400" dirty="0">
              <a:solidFill>
                <a:schemeClr val="tx1"/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Impact on default probability:</a:t>
            </a:r>
            <a:endParaRPr lang="en-US" sz="1400" dirty="0">
              <a:solidFill>
                <a:schemeClr val="tx1"/>
              </a:solidFill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Values to the right (positive) → increase probability of default</a:t>
            </a:r>
            <a:endParaRPr lang="en-US" sz="1400" dirty="0">
              <a:solidFill>
                <a:schemeClr val="tx1"/>
              </a:solidFill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Values to the left (negative) → decrease probability of default</a:t>
            </a:r>
            <a:endParaRPr lang="en-US" sz="1400" dirty="0">
              <a:solidFill>
                <a:schemeClr val="tx1"/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Features at the top have strongest influence on predicting defaults</a:t>
            </a:r>
            <a:endParaRPr lang="en-US" sz="1400" dirty="0">
              <a:solidFill>
                <a:schemeClr val="tx1"/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Red color means High feature value, Blue color means low feature value, so </a:t>
            </a:r>
            <a:endParaRPr lang="en-US" sz="1400" dirty="0">
              <a:solidFill>
                <a:schemeClr val="tx1"/>
              </a:solidFill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Right Red: high values of this feature increases default risk</a:t>
            </a:r>
            <a:endParaRPr lang="en-US" sz="1400" dirty="0">
              <a:solidFill>
                <a:schemeClr val="tx1"/>
              </a:solidFill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Left Blue: low values of this feature decreases default risk</a:t>
            </a:r>
            <a:endParaRPr lang="en-US" sz="1400" dirty="0">
              <a:solidFill>
                <a:schemeClr val="tx1"/>
              </a:solidFill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Right Blue: low values of this feature increased default risk</a:t>
            </a:r>
            <a:endParaRPr lang="en-US" sz="1400" dirty="0">
              <a:solidFill>
                <a:schemeClr val="tx1"/>
              </a:solidFill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Left Red: high values of this feature decreases default risk</a:t>
            </a:r>
            <a:endParaRPr lang="en-US" sz="14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B25058A-75B3-DB37-CF7D-BDDB26C6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4875" y="6543684"/>
            <a:ext cx="2670175" cy="231140"/>
          </a:xfrm>
        </p:spPr>
        <p:txBody>
          <a:bodyPr/>
          <a:lstStyle/>
          <a:p>
            <a:fld id="{C7F0D36C-296C-4C41-928D-13DEBF2E67EF}" type="slidenum">
              <a:rPr lang="en-PH" smtClean="0"/>
              <a:pPr/>
              <a:t>5</a:t>
            </a:fld>
            <a:endParaRPr lang="en-P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83DE62-177F-F53C-6C60-8D05FA995809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Feature importance of selected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ABBCE0-119A-D7B8-A2D9-93DE1AA4F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942" y="1200521"/>
            <a:ext cx="6810775" cy="380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9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B7153-77D5-1A3B-ECBD-75F60F8D4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CF1110E-F806-BA9C-0486-FBD54F90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4875" y="6543684"/>
            <a:ext cx="2670175" cy="231140"/>
          </a:xfrm>
        </p:spPr>
        <p:txBody>
          <a:bodyPr/>
          <a:lstStyle/>
          <a:p>
            <a:fld id="{C7F0D36C-296C-4C41-928D-13DEBF2E67EF}" type="slidenum">
              <a:rPr lang="en-PH" smtClean="0"/>
              <a:pPr/>
              <a:t>6</a:t>
            </a:fld>
            <a:endParaRPr lang="en-P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0D110-AE3C-B288-4769-BCAC0803BA3D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 dirty="0" err="1">
                <a:solidFill>
                  <a:schemeClr val="accent1"/>
                </a:solidFill>
                <a:latin typeface="Univers LT"/>
              </a:rPr>
              <a:t>CatBoost</a:t>
            </a:r>
            <a:r>
              <a:rPr lang="en-US" sz="2600" b="1" spc="-90" dirty="0">
                <a:solidFill>
                  <a:schemeClr val="accent1"/>
                </a:solidFill>
                <a:latin typeface="Univers LT"/>
              </a:rPr>
              <a:t> Model Performance. Incremental Gini Analysis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4F630B-3B33-3BE7-88EA-83C0E843F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250436"/>
              </p:ext>
            </p:extLst>
          </p:nvPr>
        </p:nvGraphicFramePr>
        <p:xfrm>
          <a:off x="224045" y="772116"/>
          <a:ext cx="10201275" cy="2402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43125">
                  <a:extLst>
                    <a:ext uri="{9D8B030D-6E8A-4147-A177-3AD203B41FA5}">
                      <a16:colId xmlns:a16="http://schemas.microsoft.com/office/drawing/2014/main" val="3229811215"/>
                    </a:ext>
                  </a:extLst>
                </a:gridCol>
                <a:gridCol w="4200525">
                  <a:extLst>
                    <a:ext uri="{9D8B030D-6E8A-4147-A177-3AD203B41FA5}">
                      <a16:colId xmlns:a16="http://schemas.microsoft.com/office/drawing/2014/main" val="533664233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553528045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3449500626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1830900979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Model iteration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Features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Train Gini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OOT 1 Gini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OOT 2 Gini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0117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Univers LT"/>
                        </a:rPr>
                        <a:t>Final features (8 features)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Univers LT"/>
                        </a:rPr>
                        <a:t>Final features 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Univers LT"/>
                        </a:rPr>
                        <a:t>0.3132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Univers LT"/>
                        </a:rPr>
                        <a:t>0.2536</a:t>
                      </a:r>
                      <a:endParaRPr lang="en-US" dirty="0"/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Univers LT"/>
                        </a:rPr>
                        <a:t>0.2482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58021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Univers LT"/>
                        </a:rPr>
                        <a:t>Top 9 features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Univers LT"/>
                        </a:rPr>
                        <a:t>+ app_cnt_rated_for_18plus_ever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Univers LT"/>
                        </a:rPr>
                        <a:t>0.3427</a:t>
                      </a:r>
                      <a:endParaRPr lang="en-US" dirty="0"/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Univers LT"/>
                        </a:rPr>
                        <a:t>0.2538</a:t>
                      </a:r>
                      <a:endParaRPr lang="en-US" dirty="0"/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Univers LT"/>
                        </a:rPr>
                        <a:t>0.2561*</a:t>
                      </a:r>
                      <a:endParaRPr lang="en-US" dirty="0"/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54636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Univers LT"/>
                        </a:rPr>
                        <a:t>Top 10 features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Univers LT"/>
                        </a:rPr>
                        <a:t>+ </a:t>
                      </a:r>
                      <a:r>
                        <a:rPr lang="en-US" sz="1400" dirty="0" err="1">
                          <a:effectLst/>
                          <a:latin typeface="Univers LT"/>
                        </a:rPr>
                        <a:t>app_last_payday_install_to_apply_days</a:t>
                      </a:r>
                      <a:endParaRPr lang="en-US" dirty="0" err="1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Univers LT"/>
                        </a:rPr>
                        <a:t>0.36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Univers LT"/>
                        </a:rPr>
                        <a:t>0.2768</a:t>
                      </a:r>
                      <a:endParaRPr lang="en-US" dirty="0"/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Univers LT"/>
                        </a:rPr>
                        <a:t>0.2411</a:t>
                      </a:r>
                      <a:endParaRPr lang="en-US" dirty="0"/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86037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Univers LT"/>
                        </a:rPr>
                        <a:t>Top 11 features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Univers LT"/>
                        </a:rPr>
                        <a:t>+ </a:t>
                      </a:r>
                      <a:r>
                        <a:rPr lang="en-US" sz="1400" dirty="0" err="1">
                          <a:effectLst/>
                          <a:latin typeface="Univers LT"/>
                        </a:rPr>
                        <a:t>app_cnt_lifestyle_ever</a:t>
                      </a:r>
                      <a:endParaRPr lang="en-US" dirty="0" err="1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Univers LT"/>
                        </a:rPr>
                        <a:t>0.3575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Univers LT"/>
                        </a:rPr>
                        <a:t>0.2626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Univers LT"/>
                        </a:rPr>
                        <a:t>0.2278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58486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fontAlgn="auto">
                        <a:lnSpc>
                          <a:spcPts val="1650"/>
                        </a:lnSpc>
                        <a:buNone/>
                      </a:pPr>
                      <a:endParaRPr lang="en-US" sz="1400">
                        <a:effectLst/>
                        <a:latin typeface="Univers LT"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1650"/>
                        </a:lnSpc>
                        <a:buNone/>
                      </a:pPr>
                      <a:endParaRPr lang="en-US" sz="1400">
                        <a:effectLst/>
                        <a:latin typeface="Univers LT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1650"/>
                        </a:lnSpc>
                        <a:buNone/>
                      </a:pPr>
                      <a:endParaRPr lang="en-US" sz="1400">
                        <a:effectLst/>
                        <a:latin typeface="Univers LT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1650"/>
                        </a:lnSpc>
                        <a:buNone/>
                      </a:pPr>
                      <a:endParaRPr lang="en-US" sz="1400">
                        <a:effectLst/>
                        <a:latin typeface="Univers LT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1650"/>
                        </a:lnSpc>
                        <a:buNone/>
                      </a:pPr>
                      <a:endParaRPr lang="en-US" sz="1400">
                        <a:effectLst/>
                        <a:latin typeface="Univers LT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00972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Univers LT"/>
                        </a:rPr>
                        <a:t>Top 7 features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Univers LT"/>
                        </a:rPr>
                        <a:t>- app_cnt_gaming_180d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Univers LT"/>
                        </a:rPr>
                        <a:t>0.2908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Univers LT"/>
                        </a:rPr>
                        <a:t>0.2668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Univers LT"/>
                        </a:rPr>
                        <a:t>0.2224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31888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Univers LT"/>
                        </a:rPr>
                        <a:t>Top 6 features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Univers LT"/>
                        </a:rPr>
                        <a:t>- </a:t>
                      </a:r>
                      <a:r>
                        <a:rPr lang="en-US" sz="1400" dirty="0" err="1">
                          <a:effectLst/>
                          <a:latin typeface="Univers LT"/>
                        </a:rPr>
                        <a:t>app_cnt_books_and_reference_ever_binned</a:t>
                      </a:r>
                      <a:endParaRPr lang="en-US" dirty="0" err="1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Univers LT"/>
                        </a:rPr>
                        <a:t>0.2729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Univers LT"/>
                        </a:rPr>
                        <a:t>0.2577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Univers LT"/>
                        </a:rPr>
                        <a:t>0.2198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867699"/>
                  </a:ext>
                </a:extLst>
              </a:tr>
            </a:tbl>
          </a:graphicData>
        </a:graphic>
      </p:graphicFrame>
      <p:sp>
        <p:nvSpPr>
          <p:cNvPr id="8" name="Прямоугольник: скругленные углы 12">
            <a:extLst>
              <a:ext uri="{FF2B5EF4-FFF2-40B4-BE49-F238E27FC236}">
                <a16:creationId xmlns:a16="http://schemas.microsoft.com/office/drawing/2014/main" id="{1451B6C1-0488-8F77-4116-B0AB44E74AB4}"/>
              </a:ext>
            </a:extLst>
          </p:cNvPr>
          <p:cNvSpPr/>
          <p:nvPr/>
        </p:nvSpPr>
        <p:spPr>
          <a:xfrm>
            <a:off x="628101" y="3707124"/>
            <a:ext cx="9972810" cy="12024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r>
              <a:rPr lang="en-US" sz="1600" b="1" dirty="0">
                <a:solidFill>
                  <a:schemeClr val="tx1"/>
                </a:solidFill>
                <a:ea typeface="Calibri"/>
                <a:cs typeface="Calibri"/>
              </a:rPr>
              <a:t>Top 9 vs Top 8</a:t>
            </a:r>
            <a: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  <a:t> features were also compared using Apr only data (</a:t>
            </a:r>
            <a:r>
              <a:rPr lang="en-US" sz="1600" b="1" dirty="0">
                <a:solidFill>
                  <a:schemeClr val="tx1"/>
                </a:solidFill>
                <a:ea typeface="Calibri"/>
                <a:cs typeface="Calibri"/>
              </a:rPr>
              <a:t>Apr 1 – Apr 16</a:t>
            </a:r>
            <a: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  <a:t>) to compare model performance on most recent data. The difference was significant: </a:t>
            </a:r>
            <a:r>
              <a:rPr lang="en-US" sz="1600" b="1" dirty="0">
                <a:solidFill>
                  <a:schemeClr val="tx1"/>
                </a:solidFill>
                <a:ea typeface="Calibri"/>
                <a:cs typeface="Calibri"/>
              </a:rPr>
              <a:t>Top 8 feat (current) model 0.2464 vs 0.1744 Top 9 feat model</a:t>
            </a:r>
            <a: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  <a:t>The best number of features based on OOT 1/OOT 2 performance and stability is 8 features.</a:t>
            </a:r>
          </a:p>
        </p:txBody>
      </p:sp>
    </p:spTree>
    <p:extLst>
      <p:ext uri="{BB962C8B-B14F-4D97-AF65-F5344CB8AC3E}">
        <p14:creationId xmlns:p14="http://schemas.microsoft.com/office/powerpoint/2010/main" val="105836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2E984-6C50-F411-1A0D-281D40725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E18F26C-3BD7-279B-94C7-C4371646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4875" y="6543684"/>
            <a:ext cx="2670175" cy="231140"/>
          </a:xfrm>
        </p:spPr>
        <p:txBody>
          <a:bodyPr/>
          <a:lstStyle/>
          <a:p>
            <a:fld id="{C7F0D36C-296C-4C41-928D-13DEBF2E67EF}" type="slidenum">
              <a:rPr lang="en-PH" smtClean="0"/>
              <a:pPr/>
              <a:t>7</a:t>
            </a:fld>
            <a:endParaRPr lang="en-P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15E50F-CD87-A6AC-FBE7-8BF193386CB3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 dirty="0">
                <a:solidFill>
                  <a:schemeClr val="accent1"/>
                </a:solidFill>
                <a:latin typeface="Univers LT"/>
              </a:rPr>
              <a:t>Apps Score Model Performance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E12591-78B9-76FC-C1D7-047BA602A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401405"/>
              </p:ext>
            </p:extLst>
          </p:nvPr>
        </p:nvGraphicFramePr>
        <p:xfrm>
          <a:off x="401532" y="771125"/>
          <a:ext cx="11285573" cy="1717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43053">
                  <a:extLst>
                    <a:ext uri="{9D8B030D-6E8A-4147-A177-3AD203B41FA5}">
                      <a16:colId xmlns:a16="http://schemas.microsoft.com/office/drawing/2014/main" val="3229811215"/>
                    </a:ext>
                  </a:extLst>
                </a:gridCol>
                <a:gridCol w="1947032">
                  <a:extLst>
                    <a:ext uri="{9D8B030D-6E8A-4147-A177-3AD203B41FA5}">
                      <a16:colId xmlns:a16="http://schemas.microsoft.com/office/drawing/2014/main" val="2553528045"/>
                    </a:ext>
                  </a:extLst>
                </a:gridCol>
                <a:gridCol w="2131829">
                  <a:extLst>
                    <a:ext uri="{9D8B030D-6E8A-4147-A177-3AD203B41FA5}">
                      <a16:colId xmlns:a16="http://schemas.microsoft.com/office/drawing/2014/main" val="3449500626"/>
                    </a:ext>
                  </a:extLst>
                </a:gridCol>
                <a:gridCol w="1998537">
                  <a:extLst>
                    <a:ext uri="{9D8B030D-6E8A-4147-A177-3AD203B41FA5}">
                      <a16:colId xmlns:a16="http://schemas.microsoft.com/office/drawing/2014/main" val="1830900979"/>
                    </a:ext>
                  </a:extLst>
                </a:gridCol>
                <a:gridCol w="2265122">
                  <a:extLst>
                    <a:ext uri="{9D8B030D-6E8A-4147-A177-3AD203B41FA5}">
                      <a16:colId xmlns:a16="http://schemas.microsoft.com/office/drawing/2014/main" val="398518133"/>
                    </a:ext>
                  </a:extLst>
                </a:gridCol>
              </a:tblGrid>
              <a:tr h="301149"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Model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Train Gini</a:t>
                      </a:r>
                    </a:p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[Aug 13 – Jan 31]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OOT 1 Gini</a:t>
                      </a:r>
                    </a:p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[Feb 1 – Feb 28]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OOT 2 Gini</a:t>
                      </a:r>
                    </a:p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[Mar 1 – Apr 16]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OOT 3 Gini</a:t>
                      </a:r>
                    </a:p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[FPD30, May 1 – May 16]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8">
                      <a:solidFill>
                        <a:srgbClr val="FFFFFF"/>
                      </a:solidFill>
                    </a:lnR>
                    <a:lnT w="12058">
                      <a:solidFill>
                        <a:srgbClr val="FFFFFF"/>
                      </a:solidFill>
                    </a:lnT>
                    <a:lnB w="36195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0117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dirty="0" err="1">
                          <a:effectLst/>
                          <a:latin typeface="Univers LT"/>
                        </a:rPr>
                        <a:t>CatBoost</a:t>
                      </a:r>
                      <a:r>
                        <a:rPr lang="en-US" sz="1400" dirty="0">
                          <a:effectLst/>
                          <a:latin typeface="Univers LT"/>
                        </a:rPr>
                        <a:t> model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Univers LT"/>
                        </a:rPr>
                        <a:t>0.313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Univers LT"/>
                        </a:rPr>
                        <a:t>0.254</a:t>
                      </a:r>
                      <a:endParaRPr lang="en-US" dirty="0"/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Univers LT"/>
                        </a:rPr>
                        <a:t>0.248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Univers LT"/>
                        </a:rPr>
                        <a:t>0.262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8">
                      <a:solidFill>
                        <a:srgbClr val="FFFFFF"/>
                      </a:solidFill>
                    </a:lnR>
                    <a:lnT w="36195">
                      <a:solidFill>
                        <a:srgbClr val="FFFFFF"/>
                      </a:solidFill>
                    </a:lnT>
                    <a:lnB w="12058">
                      <a:solidFill>
                        <a:srgbClr val="FFFFFF"/>
                      </a:solidFill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58021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Univers LT"/>
                        </a:rPr>
                        <a:t>DL model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Univers LT"/>
                        </a:rPr>
                        <a:t>0.688</a:t>
                      </a:r>
                      <a:endParaRPr lang="en-US" dirty="0"/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Univers LT"/>
                        </a:rPr>
                        <a:t>0.343</a:t>
                      </a:r>
                      <a:endParaRPr lang="en-US" dirty="0"/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Univers LT"/>
                        </a:rPr>
                        <a:t>0.332</a:t>
                      </a:r>
                      <a:endParaRPr lang="en-US" dirty="0"/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Univers LT"/>
                        </a:rPr>
                        <a:t>0.351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8">
                      <a:solidFill>
                        <a:srgbClr val="FFFFFF"/>
                      </a:solidFill>
                    </a:lnR>
                    <a:lnT w="12058">
                      <a:solidFill>
                        <a:srgbClr val="FFFFFF"/>
                      </a:solidFill>
                    </a:lnT>
                    <a:lnB w="12058">
                      <a:solidFill>
                        <a:srgbClr val="FFFFFF"/>
                      </a:solidFill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54636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Univers LT"/>
                        </a:rPr>
                        <a:t>Combined model (0.45/0.55 weights)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Univers LT"/>
                        </a:rPr>
                        <a:t>0.682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Univers LT"/>
                        </a:rPr>
                        <a:t>0.363</a:t>
                      </a:r>
                      <a:endParaRPr lang="en-US" dirty="0"/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Univers LT"/>
                        </a:rPr>
                        <a:t>0.357</a:t>
                      </a:r>
                      <a:endParaRPr lang="en-US" dirty="0"/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Univers LT"/>
                        </a:rPr>
                        <a:t>0.399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8">
                      <a:solidFill>
                        <a:srgbClr val="FFFFFF"/>
                      </a:solidFill>
                    </a:lnR>
                    <a:lnT w="12058">
                      <a:solidFill>
                        <a:srgbClr val="FFFFFF"/>
                      </a:solidFill>
                    </a:lnT>
                    <a:lnB w="12058">
                      <a:solidFill>
                        <a:srgbClr val="FFFFFF"/>
                      </a:solidFill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86037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Univers LT"/>
                        </a:rPr>
                        <a:t>Old model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Univers LT"/>
                        </a:rPr>
                        <a:t>0.279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Univers LT"/>
                        </a:rPr>
                        <a:t>0.342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Univers LT"/>
                        </a:rPr>
                        <a:t>0.271</a:t>
                      </a:r>
                      <a:endParaRPr lang="en-US" dirty="0"/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Univers LT"/>
                        </a:rPr>
                        <a:t>0.264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8">
                      <a:solidFill>
                        <a:srgbClr val="FFFFFF"/>
                      </a:solidFill>
                    </a:lnR>
                    <a:lnT w="12058">
                      <a:solidFill>
                        <a:srgbClr val="FFFFFF"/>
                      </a:solidFill>
                    </a:lnT>
                    <a:lnB w="12058">
                      <a:solidFill>
                        <a:srgbClr val="FFFFFF"/>
                      </a:solidFill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58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9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85E29A-358E-F865-7068-9BB99CDF33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85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6E68C1-1703-73CF-D4D8-D10C9607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r-Latn-R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1EF7E-A717-2F60-65EA-522DDC724E9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​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262F3C-E8F8-3342-CA6A-355CE7891986}"/>
              </a:ext>
            </a:extLst>
          </p:cNvPr>
          <p:cNvSpPr txBox="1"/>
          <p:nvPr/>
        </p:nvSpPr>
        <p:spPr>
          <a:xfrm>
            <a:off x="3287179" y="2648101"/>
            <a:ext cx="5613696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>
                <a:solidFill>
                  <a:prstClr val="white"/>
                </a:solidFill>
                <a:latin typeface="Univers"/>
                <a:cs typeface="Calibri"/>
              </a:rPr>
              <a:t>Appendix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63649A-E7C1-731C-965D-931D10C7C5F5}"/>
              </a:ext>
            </a:extLst>
          </p:cNvPr>
          <p:cNvSpPr txBox="1"/>
          <p:nvPr/>
        </p:nvSpPr>
        <p:spPr>
          <a:xfrm>
            <a:off x="4329594" y="5948673"/>
            <a:ext cx="396475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err="1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"/>
                <a:ea typeface="+mn-ea"/>
                <a:cs typeface="Calibri"/>
              </a:rPr>
              <a:t>tonikbank.com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85A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08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0B006A-66B2-86DA-5AE0-793EA5AE5322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 dirty="0">
                <a:solidFill>
                  <a:schemeClr val="accent1"/>
                </a:solidFill>
                <a:ea typeface="+mn-lt"/>
                <a:cs typeface="+mn-lt"/>
              </a:rPr>
              <a:t>#1 </a:t>
            </a:r>
            <a:r>
              <a:rPr lang="en-US" sz="2600" b="1" spc="-90" dirty="0" err="1">
                <a:solidFill>
                  <a:schemeClr val="accent1"/>
                </a:solidFill>
                <a:ea typeface="+mn-lt"/>
                <a:cs typeface="+mn-lt"/>
              </a:rPr>
              <a:t>app_cnt_health_and_fitness_ever</a:t>
            </a:r>
            <a:r>
              <a:rPr lang="en-US" sz="2600" b="1" spc="-90" dirty="0">
                <a:solidFill>
                  <a:schemeClr val="accent1"/>
                </a:solidFill>
                <a:ea typeface="+mn-lt"/>
                <a:cs typeface="+mn-lt"/>
              </a:rPr>
              <a:t>: </a:t>
            </a:r>
            <a:r>
              <a:rPr lang="en-US" sz="2600" b="1" spc="-9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f</a:t>
            </a:r>
            <a:r>
              <a:rPr lang="en-US" sz="2600" b="1" spc="-90" dirty="0">
                <a:solidFill>
                  <a:schemeClr val="accent1"/>
                </a:solidFill>
                <a:latin typeface="Univers LT"/>
              </a:rPr>
              <a:t>eature distribution per train/test </a:t>
            </a:r>
          </a:p>
        </p:txBody>
      </p:sp>
      <p:pic>
        <p:nvPicPr>
          <p:cNvPr id="4" name="Picture 3" descr="A graph showing different colored bars&#10;&#10;AI-generated content may be incorrect.">
            <a:extLst>
              <a:ext uri="{FF2B5EF4-FFF2-40B4-BE49-F238E27FC236}">
                <a16:creationId xmlns:a16="http://schemas.microsoft.com/office/drawing/2014/main" id="{D5ECA19E-34DD-AE47-31C5-6B8951A40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110" y="563012"/>
            <a:ext cx="8841271" cy="4307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93931D-F154-13A3-0955-73D04E6A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236" y="5273330"/>
            <a:ext cx="6372225" cy="1247775"/>
          </a:xfrm>
          <a:prstGeom prst="rect">
            <a:avLst/>
          </a:prstGeom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7A96DEE1-C7D9-D6F2-8BD1-BFACF5718CB2}"/>
              </a:ext>
            </a:extLst>
          </p:cNvPr>
          <p:cNvSpPr/>
          <p:nvPr/>
        </p:nvSpPr>
        <p:spPr>
          <a:xfrm>
            <a:off x="9428101" y="5576047"/>
            <a:ext cx="2508406" cy="8942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a typeface="Calibri"/>
                <a:cs typeface="Calibri"/>
              </a:rPr>
              <a:t>There is a trend where bin [0,1] always has a higher ODR than the other bins.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0D4E35-869E-AE01-6C7B-4FA4EDDDA1BA}"/>
              </a:ext>
            </a:extLst>
          </p:cNvPr>
          <p:cNvSpPr/>
          <p:nvPr/>
        </p:nvSpPr>
        <p:spPr>
          <a:xfrm>
            <a:off x="3563145" y="5209227"/>
            <a:ext cx="1744532" cy="1311877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225DC9-B507-3956-8C04-4C125842B92D}"/>
              </a:ext>
            </a:extLst>
          </p:cNvPr>
          <p:cNvSpPr/>
          <p:nvPr/>
        </p:nvSpPr>
        <p:spPr>
          <a:xfrm>
            <a:off x="5307677" y="5209226"/>
            <a:ext cx="1744532" cy="1311877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80ACEC-880A-0DC9-574F-AF22419DFA8C}"/>
              </a:ext>
            </a:extLst>
          </p:cNvPr>
          <p:cNvSpPr/>
          <p:nvPr/>
        </p:nvSpPr>
        <p:spPr>
          <a:xfrm>
            <a:off x="7052209" y="5209226"/>
            <a:ext cx="1744532" cy="1311877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7249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1717</Words>
  <Application>Microsoft Office PowerPoint</Application>
  <PresentationFormat>Widescreen</PresentationFormat>
  <Paragraphs>218</Paragraphs>
  <Slides>32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Quick Apps Score New Applicants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Oleh Sosnytskyi</cp:lastModifiedBy>
  <cp:revision>441</cp:revision>
  <dcterms:created xsi:type="dcterms:W3CDTF">2025-02-03T04:47:50Z</dcterms:created>
  <dcterms:modified xsi:type="dcterms:W3CDTF">2025-08-15T07:12:57Z</dcterms:modified>
</cp:coreProperties>
</file>