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1"/>
  </p:notesMasterIdLst>
  <p:sldIdLst>
    <p:sldId id="498" r:id="rId2"/>
    <p:sldId id="674" r:id="rId3"/>
    <p:sldId id="670" r:id="rId4"/>
    <p:sldId id="694" r:id="rId5"/>
    <p:sldId id="693" r:id="rId6"/>
    <p:sldId id="701" r:id="rId7"/>
    <p:sldId id="695" r:id="rId8"/>
    <p:sldId id="657" r:id="rId9"/>
    <p:sldId id="702" r:id="rId10"/>
    <p:sldId id="703" r:id="rId11"/>
    <p:sldId id="704" r:id="rId12"/>
    <p:sldId id="705" r:id="rId13"/>
    <p:sldId id="706" r:id="rId14"/>
    <p:sldId id="707" r:id="rId15"/>
    <p:sldId id="708" r:id="rId16"/>
    <p:sldId id="709" r:id="rId17"/>
    <p:sldId id="710" r:id="rId18"/>
    <p:sldId id="711" r:id="rId19"/>
    <p:sldId id="712" r:id="rId20"/>
    <p:sldId id="713" r:id="rId21"/>
    <p:sldId id="714" r:id="rId22"/>
    <p:sldId id="715" r:id="rId23"/>
    <p:sldId id="716" r:id="rId24"/>
    <p:sldId id="717" r:id="rId25"/>
    <p:sldId id="718" r:id="rId26"/>
    <p:sldId id="719" r:id="rId27"/>
    <p:sldId id="720" r:id="rId28"/>
    <p:sldId id="721" r:id="rId29"/>
    <p:sldId id="722" r:id="rId30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2FFBD"/>
    <a:srgbClr val="FFFFFF"/>
    <a:srgbClr val="785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2007C0-4B5A-0615-ACBC-2858F12028B4}" v="41" dt="2025-08-14T03:51:06.231"/>
    <p1510:client id="{637E3669-5AB2-43F8-A0DE-53C2EF18A498}" v="119" dt="2025-08-14T03:58:16.054"/>
    <p1510:client id="{878C0524-B102-5F51-A082-FBCB73A3772C}" v="19" dt="2025-08-13T13:47:14.103"/>
    <p1510:client id="{890101A0-EF23-20B4-8A5A-44BFB2CCF095}" v="14" dt="2025-08-15T04:28:44.2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eh Sosnytskyi" userId="c403997d-a6fc-4ec3-a7c2-ae102e1b4cf2" providerId="ADAL" clId="{177E425B-7495-405F-B544-DC5E72F0A819}"/>
    <pc:docChg chg="undo redo custSel addSld delSld modSld sldOrd">
      <pc:chgData name="Oleh Sosnytskyi" userId="c403997d-a6fc-4ec3-a7c2-ae102e1b4cf2" providerId="ADAL" clId="{177E425B-7495-405F-B544-DC5E72F0A819}" dt="2025-02-06T12:35:50.553" v="8453" actId="20577"/>
      <pc:docMkLst>
        <pc:docMk/>
      </pc:docMkLst>
      <pc:sldChg chg="addSp delSp modSp mod ord">
        <pc:chgData name="Oleh Sosnytskyi" userId="c403997d-a6fc-4ec3-a7c2-ae102e1b4cf2" providerId="ADAL" clId="{177E425B-7495-405F-B544-DC5E72F0A819}" dt="2025-02-03T18:01:59.561" v="4093" actId="20577"/>
        <pc:sldMkLst>
          <pc:docMk/>
          <pc:sldMk cId="109857222" sldId="256"/>
        </pc:sldMkLst>
      </pc:sldChg>
      <pc:sldChg chg="addSp delSp modSp add mod ord">
        <pc:chgData name="Oleh Sosnytskyi" userId="c403997d-a6fc-4ec3-a7c2-ae102e1b4cf2" providerId="ADAL" clId="{177E425B-7495-405F-B544-DC5E72F0A819}" dt="2025-02-05T18:15:05.191" v="5929" actId="20577"/>
        <pc:sldMkLst>
          <pc:docMk/>
          <pc:sldMk cId="2102899898" sldId="257"/>
        </pc:sldMkLst>
      </pc:sldChg>
      <pc:sldChg chg="add">
        <pc:chgData name="Oleh Sosnytskyi" userId="c403997d-a6fc-4ec3-a7c2-ae102e1b4cf2" providerId="ADAL" clId="{177E425B-7495-405F-B544-DC5E72F0A819}" dt="2025-02-03T08:30:51.162" v="2288"/>
        <pc:sldMkLst>
          <pc:docMk/>
          <pc:sldMk cId="2809714692" sldId="258"/>
        </pc:sldMkLst>
      </pc:sldChg>
      <pc:sldChg chg="addSp delSp modSp add mod">
        <pc:chgData name="Oleh Sosnytskyi" userId="c403997d-a6fc-4ec3-a7c2-ae102e1b4cf2" providerId="ADAL" clId="{177E425B-7495-405F-B544-DC5E72F0A819}" dt="2025-02-05T18:44:09.903" v="6430" actId="20577"/>
        <pc:sldMkLst>
          <pc:docMk/>
          <pc:sldMk cId="4185788690" sldId="259"/>
        </pc:sldMkLst>
      </pc:sldChg>
      <pc:sldChg chg="delSp modSp add mod modShow">
        <pc:chgData name="Oleh Sosnytskyi" userId="c403997d-a6fc-4ec3-a7c2-ae102e1b4cf2" providerId="ADAL" clId="{177E425B-7495-405F-B544-DC5E72F0A819}" dt="2025-02-05T18:44:35.708" v="6431" actId="729"/>
        <pc:sldMkLst>
          <pc:docMk/>
          <pc:sldMk cId="1215755033" sldId="260"/>
        </pc:sldMkLst>
      </pc:sldChg>
      <pc:sldChg chg="add del">
        <pc:chgData name="Oleh Sosnytskyi" userId="c403997d-a6fc-4ec3-a7c2-ae102e1b4cf2" providerId="ADAL" clId="{177E425B-7495-405F-B544-DC5E72F0A819}" dt="2025-02-05T17:19:09.287" v="4261" actId="47"/>
        <pc:sldMkLst>
          <pc:docMk/>
          <pc:sldMk cId="1307382969" sldId="261"/>
        </pc:sldMkLst>
      </pc:sldChg>
      <pc:sldChg chg="modSp add del mod">
        <pc:chgData name="Oleh Sosnytskyi" userId="c403997d-a6fc-4ec3-a7c2-ae102e1b4cf2" providerId="ADAL" clId="{177E425B-7495-405F-B544-DC5E72F0A819}" dt="2025-02-05T18:15:34.550" v="5930" actId="47"/>
        <pc:sldMkLst>
          <pc:docMk/>
          <pc:sldMk cId="2417443853" sldId="261"/>
        </pc:sldMkLst>
      </pc:sldChg>
      <pc:sldChg chg="addSp delSp modSp add mod">
        <pc:chgData name="Oleh Sosnytskyi" userId="c403997d-a6fc-4ec3-a7c2-ae102e1b4cf2" providerId="ADAL" clId="{177E425B-7495-405F-B544-DC5E72F0A819}" dt="2025-02-05T18:02:44.898" v="5846" actId="1036"/>
        <pc:sldMkLst>
          <pc:docMk/>
          <pc:sldMk cId="1540809847" sldId="262"/>
        </pc:sldMkLst>
      </pc:sldChg>
      <pc:sldChg chg="modSp add mod">
        <pc:chgData name="Oleh Sosnytskyi" userId="c403997d-a6fc-4ec3-a7c2-ae102e1b4cf2" providerId="ADAL" clId="{177E425B-7495-405F-B544-DC5E72F0A819}" dt="2025-02-05T18:23:48.521" v="6103" actId="20577"/>
        <pc:sldMkLst>
          <pc:docMk/>
          <pc:sldMk cId="1261331441" sldId="263"/>
        </pc:sldMkLst>
      </pc:sldChg>
      <pc:sldChg chg="modSp mod">
        <pc:chgData name="Oleh Sosnytskyi" userId="c403997d-a6fc-4ec3-a7c2-ae102e1b4cf2" providerId="ADAL" clId="{177E425B-7495-405F-B544-DC5E72F0A819}" dt="2025-02-06T12:19:27.846" v="7764" actId="20577"/>
        <pc:sldMkLst>
          <pc:docMk/>
          <pc:sldMk cId="2526701091" sldId="658"/>
        </pc:sldMkLst>
      </pc:sldChg>
      <pc:sldChg chg="modSp add mod">
        <pc:chgData name="Oleh Sosnytskyi" userId="c403997d-a6fc-4ec3-a7c2-ae102e1b4cf2" providerId="ADAL" clId="{177E425B-7495-405F-B544-DC5E72F0A819}" dt="2025-02-06T12:19:19.854" v="7759" actId="20577"/>
        <pc:sldMkLst>
          <pc:docMk/>
          <pc:sldMk cId="4278943889" sldId="659"/>
        </pc:sldMkLst>
      </pc:sldChg>
      <pc:sldChg chg="modSp add mod">
        <pc:chgData name="Oleh Sosnytskyi" userId="c403997d-a6fc-4ec3-a7c2-ae102e1b4cf2" providerId="ADAL" clId="{177E425B-7495-405F-B544-DC5E72F0A819}" dt="2025-02-06T12:24:30.373" v="8141" actId="20577"/>
        <pc:sldMkLst>
          <pc:docMk/>
          <pc:sldMk cId="4144953558" sldId="660"/>
        </pc:sldMkLst>
      </pc:sldChg>
      <pc:sldChg chg="modSp add mod">
        <pc:chgData name="Oleh Sosnytskyi" userId="c403997d-a6fc-4ec3-a7c2-ae102e1b4cf2" providerId="ADAL" clId="{177E425B-7495-405F-B544-DC5E72F0A819}" dt="2025-02-06T12:35:50.553" v="8453" actId="20577"/>
        <pc:sldMkLst>
          <pc:docMk/>
          <pc:sldMk cId="2101009967" sldId="661"/>
        </pc:sldMkLst>
      </pc:sldChg>
    </pc:docChg>
  </pc:docChgLst>
  <pc:docChgLst>
    <pc:chgData name="Biswa" userId="S::bbanik@tonikbank.com::26f52a98-3216-49f8-95c0-92c9bbdc30ba" providerId="AD" clId="Web-{167FF6F5-6EB7-0351-AE67-BDAEEB8D6EC4}"/>
    <pc:docChg chg="addSld modSld">
      <pc:chgData name="Biswa" userId="S::bbanik@tonikbank.com::26f52a98-3216-49f8-95c0-92c9bbdc30ba" providerId="AD" clId="Web-{167FF6F5-6EB7-0351-AE67-BDAEEB8D6EC4}" dt="2025-03-27T06:20:00.325" v="310" actId="20577"/>
      <pc:docMkLst>
        <pc:docMk/>
      </pc:docMkLst>
      <pc:sldChg chg="modSp">
        <pc:chgData name="Biswa" userId="S::bbanik@tonikbank.com::26f52a98-3216-49f8-95c0-92c9bbdc30ba" providerId="AD" clId="Web-{167FF6F5-6EB7-0351-AE67-BDAEEB8D6EC4}" dt="2025-03-27T06:19:11.385" v="302" actId="20577"/>
        <pc:sldMkLst>
          <pc:docMk/>
          <pc:sldMk cId="4129944639" sldId="498"/>
        </pc:sldMkLst>
      </pc:sldChg>
      <pc:sldChg chg="delSp modSp add">
        <pc:chgData name="Biswa" userId="S::bbanik@tonikbank.com::26f52a98-3216-49f8-95c0-92c9bbdc30ba" providerId="AD" clId="Web-{167FF6F5-6EB7-0351-AE67-BDAEEB8D6EC4}" dt="2025-03-27T06:18:03.335" v="273" actId="1076"/>
        <pc:sldMkLst>
          <pc:docMk/>
          <pc:sldMk cId="1963089885" sldId="657"/>
        </pc:sldMkLst>
      </pc:sldChg>
      <pc:sldChg chg="addSp modSp">
        <pc:chgData name="Biswa" userId="S::bbanik@tonikbank.com::26f52a98-3216-49f8-95c0-92c9bbdc30ba" providerId="AD" clId="Web-{167FF6F5-6EB7-0351-AE67-BDAEEB8D6EC4}" dt="2025-03-27T06:20:00.325" v="310" actId="20577"/>
        <pc:sldMkLst>
          <pc:docMk/>
          <pc:sldMk cId="2701032748" sldId="674"/>
        </pc:sldMkLst>
      </pc:sldChg>
      <pc:sldChg chg="delSp modSp">
        <pc:chgData name="Biswa" userId="S::bbanik@tonikbank.com::26f52a98-3216-49f8-95c0-92c9bbdc30ba" providerId="AD" clId="Web-{167FF6F5-6EB7-0351-AE67-BDAEEB8D6EC4}" dt="2025-03-27T06:18:53.306" v="300" actId="20577"/>
        <pc:sldMkLst>
          <pc:docMk/>
          <pc:sldMk cId="30159237" sldId="695"/>
        </pc:sldMkLst>
      </pc:sldChg>
      <pc:sldChg chg="modSp add replId">
        <pc:chgData name="Biswa" userId="S::bbanik@tonikbank.com::26f52a98-3216-49f8-95c0-92c9bbdc30ba" providerId="AD" clId="Web-{167FF6F5-6EB7-0351-AE67-BDAEEB8D6EC4}" dt="2025-03-27T06:18:41.274" v="298" actId="20577"/>
        <pc:sldMkLst>
          <pc:docMk/>
          <pc:sldMk cId="1556975693" sldId="696"/>
        </pc:sldMkLst>
      </pc:sldChg>
    </pc:docChg>
  </pc:docChgLst>
  <pc:docChgLst>
    <pc:chgData name="Oleh Sosnytskyi" userId="S::ososnytskyi@tonikbank.com::c403997d-a6fc-4ec3-a7c2-ae102e1b4cf2" providerId="AD" clId="Web-{47604D9E-48A0-053A-E38F-051CFA9783CE}"/>
    <pc:docChg chg="addSld delSld modSld">
      <pc:chgData name="Oleh Sosnytskyi" userId="S::ososnytskyi@tonikbank.com::c403997d-a6fc-4ec3-a7c2-ae102e1b4cf2" providerId="AD" clId="Web-{47604D9E-48A0-053A-E38F-051CFA9783CE}" dt="2025-02-06T11:26:53.458" v="34"/>
      <pc:docMkLst>
        <pc:docMk/>
      </pc:docMkLst>
      <pc:sldChg chg="addSp delSp modSp add del replId">
        <pc:chgData name="Oleh Sosnytskyi" userId="S::ososnytskyi@tonikbank.com::c403997d-a6fc-4ec3-a7c2-ae102e1b4cf2" providerId="AD" clId="Web-{47604D9E-48A0-053A-E38F-051CFA9783CE}" dt="2025-02-06T11:26:25.019" v="4"/>
        <pc:sldMkLst>
          <pc:docMk/>
          <pc:sldMk cId="1300880982" sldId="658"/>
        </pc:sldMkLst>
      </pc:sldChg>
      <pc:sldChg chg="delSp modSp add replId">
        <pc:chgData name="Oleh Sosnytskyi" userId="S::ososnytskyi@tonikbank.com::c403997d-a6fc-4ec3-a7c2-ae102e1b4cf2" providerId="AD" clId="Web-{47604D9E-48A0-053A-E38F-051CFA9783CE}" dt="2025-02-06T11:26:53.458" v="34"/>
        <pc:sldMkLst>
          <pc:docMk/>
          <pc:sldMk cId="2526701091" sldId="658"/>
        </pc:sldMkLst>
      </pc:sldChg>
    </pc:docChg>
  </pc:docChgLst>
  <pc:docChgLst>
    <pc:chgData name="Oleh Sosnytskyi" userId="S::ososnytskyi@tonikbank.com::c403997d-a6fc-4ec3-a7c2-ae102e1b4cf2" providerId="AD" clId="Web-{B5D52C61-0F84-2577-632C-BDA8A3FF6F48}"/>
    <pc:docChg chg="addSld delSld modSld">
      <pc:chgData name="Oleh Sosnytskyi" userId="S::ososnytskyi@tonikbank.com::c403997d-a6fc-4ec3-a7c2-ae102e1b4cf2" providerId="AD" clId="Web-{B5D52C61-0F84-2577-632C-BDA8A3FF6F48}" dt="2025-03-26T20:00:00.415" v="2377"/>
      <pc:docMkLst>
        <pc:docMk/>
      </pc:docMkLst>
      <pc:sldChg chg="del">
        <pc:chgData name="Oleh Sosnytskyi" userId="S::ososnytskyi@tonikbank.com::c403997d-a6fc-4ec3-a7c2-ae102e1b4cf2" providerId="AD" clId="Web-{B5D52C61-0F84-2577-632C-BDA8A3FF6F48}" dt="2025-03-26T18:53:20.173" v="753"/>
        <pc:sldMkLst>
          <pc:docMk/>
          <pc:sldMk cId="1540809847" sldId="262"/>
        </pc:sldMkLst>
      </pc:sldChg>
      <pc:sldChg chg="addSp delSp modSp">
        <pc:chgData name="Oleh Sosnytskyi" userId="S::ososnytskyi@tonikbank.com::c403997d-a6fc-4ec3-a7c2-ae102e1b4cf2" providerId="AD" clId="Web-{B5D52C61-0F84-2577-632C-BDA8A3FF6F48}" dt="2025-03-26T18:30:20.323" v="12"/>
        <pc:sldMkLst>
          <pc:docMk/>
          <pc:sldMk cId="4129944639" sldId="498"/>
        </pc:sldMkLst>
      </pc:sldChg>
      <pc:sldChg chg="del">
        <pc:chgData name="Oleh Sosnytskyi" userId="S::ososnytskyi@tonikbank.com::c403997d-a6fc-4ec3-a7c2-ae102e1b4cf2" providerId="AD" clId="Web-{B5D52C61-0F84-2577-632C-BDA8A3FF6F48}" dt="2025-03-26T20:00:00.415" v="2377"/>
        <pc:sldMkLst>
          <pc:docMk/>
          <pc:sldMk cId="1963089885" sldId="657"/>
        </pc:sldMkLst>
      </pc:sldChg>
      <pc:sldChg chg="del">
        <pc:chgData name="Oleh Sosnytskyi" userId="S::ososnytskyi@tonikbank.com::c403997d-a6fc-4ec3-a7c2-ae102e1b4cf2" providerId="AD" clId="Web-{B5D52C61-0F84-2577-632C-BDA8A3FF6F48}" dt="2025-03-26T20:00:00.399" v="2368"/>
        <pc:sldMkLst>
          <pc:docMk/>
          <pc:sldMk cId="2294508703" sldId="662"/>
        </pc:sldMkLst>
      </pc:sldChg>
      <pc:sldChg chg="del">
        <pc:chgData name="Oleh Sosnytskyi" userId="S::ososnytskyi@tonikbank.com::c403997d-a6fc-4ec3-a7c2-ae102e1b4cf2" providerId="AD" clId="Web-{B5D52C61-0F84-2577-632C-BDA8A3FF6F48}" dt="2025-03-26T19:18:51.113" v="1990"/>
        <pc:sldMkLst>
          <pc:docMk/>
          <pc:sldMk cId="3987723289" sldId="663"/>
        </pc:sldMkLst>
      </pc:sldChg>
      <pc:sldChg chg="delSp del">
        <pc:chgData name="Oleh Sosnytskyi" userId="S::ososnytskyi@tonikbank.com::c403997d-a6fc-4ec3-a7c2-ae102e1b4cf2" providerId="AD" clId="Web-{B5D52C61-0F84-2577-632C-BDA8A3FF6F48}" dt="2025-03-26T19:19:04.410" v="1993"/>
        <pc:sldMkLst>
          <pc:docMk/>
          <pc:sldMk cId="1737970127" sldId="664"/>
        </pc:sldMkLst>
      </pc:sldChg>
      <pc:sldChg chg="del">
        <pc:chgData name="Oleh Sosnytskyi" userId="S::ososnytskyi@tonikbank.com::c403997d-a6fc-4ec3-a7c2-ae102e1b4cf2" providerId="AD" clId="Web-{B5D52C61-0F84-2577-632C-BDA8A3FF6F48}" dt="2025-03-26T19:19:06.832" v="1994"/>
        <pc:sldMkLst>
          <pc:docMk/>
          <pc:sldMk cId="3546148613" sldId="665"/>
        </pc:sldMkLst>
      </pc:sldChg>
      <pc:sldChg chg="del">
        <pc:chgData name="Oleh Sosnytskyi" userId="S::ososnytskyi@tonikbank.com::c403997d-a6fc-4ec3-a7c2-ae102e1b4cf2" providerId="AD" clId="Web-{B5D52C61-0F84-2577-632C-BDA8A3FF6F48}" dt="2025-03-26T20:00:00.415" v="2376"/>
        <pc:sldMkLst>
          <pc:docMk/>
          <pc:sldMk cId="3141800956" sldId="666"/>
        </pc:sldMkLst>
      </pc:sldChg>
      <pc:sldChg chg="del">
        <pc:chgData name="Oleh Sosnytskyi" userId="S::ososnytskyi@tonikbank.com::c403997d-a6fc-4ec3-a7c2-ae102e1b4cf2" providerId="AD" clId="Web-{B5D52C61-0F84-2577-632C-BDA8A3FF6F48}" dt="2025-03-26T20:00:00.399" v="2370"/>
        <pc:sldMkLst>
          <pc:docMk/>
          <pc:sldMk cId="3423352877" sldId="667"/>
        </pc:sldMkLst>
      </pc:sldChg>
      <pc:sldChg chg="del">
        <pc:chgData name="Oleh Sosnytskyi" userId="S::ososnytskyi@tonikbank.com::c403997d-a6fc-4ec3-a7c2-ae102e1b4cf2" providerId="AD" clId="Web-{B5D52C61-0F84-2577-632C-BDA8A3FF6F48}" dt="2025-03-26T20:00:00.399" v="2375"/>
        <pc:sldMkLst>
          <pc:docMk/>
          <pc:sldMk cId="912256573" sldId="668"/>
        </pc:sldMkLst>
      </pc:sldChg>
      <pc:sldChg chg="del">
        <pc:chgData name="Oleh Sosnytskyi" userId="S::ososnytskyi@tonikbank.com::c403997d-a6fc-4ec3-a7c2-ae102e1b4cf2" providerId="AD" clId="Web-{B5D52C61-0F84-2577-632C-BDA8A3FF6F48}" dt="2025-03-26T20:00:00.399" v="2374"/>
        <pc:sldMkLst>
          <pc:docMk/>
          <pc:sldMk cId="2046666923" sldId="669"/>
        </pc:sldMkLst>
      </pc:sldChg>
      <pc:sldChg chg="del">
        <pc:chgData name="Oleh Sosnytskyi" userId="S::ososnytskyi@tonikbank.com::c403997d-a6fc-4ec3-a7c2-ae102e1b4cf2" providerId="AD" clId="Web-{B5D52C61-0F84-2577-632C-BDA8A3FF6F48}" dt="2025-03-26T20:00:00.399" v="2373"/>
        <pc:sldMkLst>
          <pc:docMk/>
          <pc:sldMk cId="2906894805" sldId="670"/>
        </pc:sldMkLst>
      </pc:sldChg>
      <pc:sldChg chg="del">
        <pc:chgData name="Oleh Sosnytskyi" userId="S::ososnytskyi@tonikbank.com::c403997d-a6fc-4ec3-a7c2-ae102e1b4cf2" providerId="AD" clId="Web-{B5D52C61-0F84-2577-632C-BDA8A3FF6F48}" dt="2025-03-26T20:00:00.399" v="2372"/>
        <pc:sldMkLst>
          <pc:docMk/>
          <pc:sldMk cId="1186901419" sldId="671"/>
        </pc:sldMkLst>
      </pc:sldChg>
      <pc:sldChg chg="del">
        <pc:chgData name="Oleh Sosnytskyi" userId="S::ososnytskyi@tonikbank.com::c403997d-a6fc-4ec3-a7c2-ae102e1b4cf2" providerId="AD" clId="Web-{B5D52C61-0F84-2577-632C-BDA8A3FF6F48}" dt="2025-03-26T20:00:00.399" v="2371"/>
        <pc:sldMkLst>
          <pc:docMk/>
          <pc:sldMk cId="3606083104" sldId="672"/>
        </pc:sldMkLst>
      </pc:sldChg>
      <pc:sldChg chg="del">
        <pc:chgData name="Oleh Sosnytskyi" userId="S::ososnytskyi@tonikbank.com::c403997d-a6fc-4ec3-a7c2-ae102e1b4cf2" providerId="AD" clId="Web-{B5D52C61-0F84-2577-632C-BDA8A3FF6F48}" dt="2025-03-26T20:00:00.399" v="2369"/>
        <pc:sldMkLst>
          <pc:docMk/>
          <pc:sldMk cId="4249417488" sldId="673"/>
        </pc:sldMkLst>
      </pc:sldChg>
      <pc:sldChg chg="addSp delSp modSp add replId">
        <pc:chgData name="Oleh Sosnytskyi" userId="S::ososnytskyi@tonikbank.com::c403997d-a6fc-4ec3-a7c2-ae102e1b4cf2" providerId="AD" clId="Web-{B5D52C61-0F84-2577-632C-BDA8A3FF6F48}" dt="2025-03-26T19:01:54.085" v="956" actId="20577"/>
        <pc:sldMkLst>
          <pc:docMk/>
          <pc:sldMk cId="2701032748" sldId="674"/>
        </pc:sldMkLst>
      </pc:sldChg>
      <pc:sldChg chg="addSp delSp modSp add">
        <pc:chgData name="Oleh Sosnytskyi" userId="S::ososnytskyi@tonikbank.com::c403997d-a6fc-4ec3-a7c2-ae102e1b4cf2" providerId="AD" clId="Web-{B5D52C61-0F84-2577-632C-BDA8A3FF6F48}" dt="2025-03-26T19:01:28.225" v="949" actId="1076"/>
        <pc:sldMkLst>
          <pc:docMk/>
          <pc:sldMk cId="1980664828" sldId="675"/>
        </pc:sldMkLst>
      </pc:sldChg>
      <pc:sldChg chg="add del replId">
        <pc:chgData name="Oleh Sosnytskyi" userId="S::ososnytskyi@tonikbank.com::c403997d-a6fc-4ec3-a7c2-ae102e1b4cf2" providerId="AD" clId="Web-{B5D52C61-0F84-2577-632C-BDA8A3FF6F48}" dt="2025-03-26T19:18:49.894" v="1989"/>
        <pc:sldMkLst>
          <pc:docMk/>
          <pc:sldMk cId="3512348651" sldId="676"/>
        </pc:sldMkLst>
      </pc:sldChg>
      <pc:sldChg chg="addSp delSp modSp add">
        <pc:chgData name="Oleh Sosnytskyi" userId="S::ososnytskyi@tonikbank.com::c403997d-a6fc-4ec3-a7c2-ae102e1b4cf2" providerId="AD" clId="Web-{B5D52C61-0F84-2577-632C-BDA8A3FF6F48}" dt="2025-03-26T19:20:12.475" v="2036" actId="14100"/>
        <pc:sldMkLst>
          <pc:docMk/>
          <pc:sldMk cId="749099364" sldId="693"/>
        </pc:sldMkLst>
      </pc:sldChg>
      <pc:sldChg chg="addSp delSp modSp add replId">
        <pc:chgData name="Oleh Sosnytskyi" userId="S::ososnytskyi@tonikbank.com::c403997d-a6fc-4ec3-a7c2-ae102e1b4cf2" providerId="AD" clId="Web-{B5D52C61-0F84-2577-632C-BDA8A3FF6F48}" dt="2025-03-26T19:18:14.877" v="1980"/>
        <pc:sldMkLst>
          <pc:docMk/>
          <pc:sldMk cId="949666949" sldId="694"/>
        </pc:sldMkLst>
      </pc:sldChg>
      <pc:sldChg chg="addSp delSp modSp add replId">
        <pc:chgData name="Oleh Sosnytskyi" userId="S::ososnytskyi@tonikbank.com::c403997d-a6fc-4ec3-a7c2-ae102e1b4cf2" providerId="AD" clId="Web-{B5D52C61-0F84-2577-632C-BDA8A3FF6F48}" dt="2025-03-26T19:59:25.960" v="2367" actId="20577"/>
        <pc:sldMkLst>
          <pc:docMk/>
          <pc:sldMk cId="30159237" sldId="695"/>
        </pc:sldMkLst>
      </pc:sldChg>
    </pc:docChg>
  </pc:docChgLst>
  <pc:docChgLst>
    <pc:chgData name="Oleh Sosnytskyi" userId="S::ososnytskyi@tonikbank.com::c403997d-a6fc-4ec3-a7c2-ae102e1b4cf2" providerId="AD" clId="Web-{3A9CA932-32CC-A3FC-2BFC-DDD787305BF8}"/>
    <pc:docChg chg="modSld">
      <pc:chgData name="Oleh Sosnytskyi" userId="S::ososnytskyi@tonikbank.com::c403997d-a6fc-4ec3-a7c2-ae102e1b4cf2" providerId="AD" clId="Web-{3A9CA932-32CC-A3FC-2BFC-DDD787305BF8}" dt="2025-02-06T05:59:26.079" v="56" actId="20577"/>
      <pc:docMkLst>
        <pc:docMk/>
      </pc:docMkLst>
      <pc:sldChg chg="modSp">
        <pc:chgData name="Oleh Sosnytskyi" userId="S::ososnytskyi@tonikbank.com::c403997d-a6fc-4ec3-a7c2-ae102e1b4cf2" providerId="AD" clId="Web-{3A9CA932-32CC-A3FC-2BFC-DDD787305BF8}" dt="2025-02-06T05:59:26.079" v="56" actId="20577"/>
        <pc:sldMkLst>
          <pc:docMk/>
          <pc:sldMk cId="1215755033" sldId="260"/>
        </pc:sldMkLst>
      </pc:sldChg>
    </pc:docChg>
  </pc:docChgLst>
  <pc:docChgLst>
    <pc:chgData name="Oleh Sosnytskyi" userId="S::ososnytskyi@tonikbank.com::c403997d-a6fc-4ec3-a7c2-ae102e1b4cf2" providerId="AD" clId="Web-{DD08AEE0-B256-50E1-92B3-D289D163175B}"/>
    <pc:docChg chg="addSld delSld modSld sldOrd">
      <pc:chgData name="Oleh Sosnytskyi" userId="S::ososnytskyi@tonikbank.com::c403997d-a6fc-4ec3-a7c2-ae102e1b4cf2" providerId="AD" clId="Web-{DD08AEE0-B256-50E1-92B3-D289D163175B}" dt="2025-08-04T15:11:20.705" v="775"/>
      <pc:docMkLst>
        <pc:docMk/>
      </pc:docMkLst>
      <pc:sldChg chg="modSp">
        <pc:chgData name="Oleh Sosnytskyi" userId="S::ososnytskyi@tonikbank.com::c403997d-a6fc-4ec3-a7c2-ae102e1b4cf2" providerId="AD" clId="Web-{DD08AEE0-B256-50E1-92B3-D289D163175B}" dt="2025-08-04T14:05:32.671" v="21" actId="20577"/>
        <pc:sldMkLst>
          <pc:docMk/>
          <pc:sldMk cId="2371903525" sldId="670"/>
        </pc:sldMkLst>
        <pc:spChg chg="mod">
          <ac:chgData name="Oleh Sosnytskyi" userId="S::ososnytskyi@tonikbank.com::c403997d-a6fc-4ec3-a7c2-ae102e1b4cf2" providerId="AD" clId="Web-{DD08AEE0-B256-50E1-92B3-D289D163175B}" dt="2025-08-04T14:05:32.671" v="21" actId="20577"/>
          <ac:spMkLst>
            <pc:docMk/>
            <pc:sldMk cId="2371903525" sldId="670"/>
            <ac:spMk id="42" creationId="{0CED93C7-4531-09EA-CCDA-6B1CFA14F149}"/>
          </ac:spMkLst>
        </pc:spChg>
      </pc:sldChg>
      <pc:sldChg chg="modSp">
        <pc:chgData name="Oleh Sosnytskyi" userId="S::ososnytskyi@tonikbank.com::c403997d-a6fc-4ec3-a7c2-ae102e1b4cf2" providerId="AD" clId="Web-{DD08AEE0-B256-50E1-92B3-D289D163175B}" dt="2025-08-04T14:42:29.070" v="619"/>
        <pc:sldMkLst>
          <pc:docMk/>
          <pc:sldMk cId="949666949" sldId="694"/>
        </pc:sldMkLst>
        <pc:spChg chg="mod">
          <ac:chgData name="Oleh Sosnytskyi" userId="S::ososnytskyi@tonikbank.com::c403997d-a6fc-4ec3-a7c2-ae102e1b4cf2" providerId="AD" clId="Web-{DD08AEE0-B256-50E1-92B3-D289D163175B}" dt="2025-08-04T14:26:52.867" v="276" actId="20577"/>
          <ac:spMkLst>
            <pc:docMk/>
            <pc:sldMk cId="949666949" sldId="694"/>
            <ac:spMk id="5" creationId="{8B7165CC-5EF0-1939-4232-F86B7110EAD3}"/>
          </ac:spMkLst>
        </pc:spChg>
        <pc:graphicFrameChg chg="mod modGraphic">
          <ac:chgData name="Oleh Sosnytskyi" userId="S::ososnytskyi@tonikbank.com::c403997d-a6fc-4ec3-a7c2-ae102e1b4cf2" providerId="AD" clId="Web-{DD08AEE0-B256-50E1-92B3-D289D163175B}" dt="2025-08-04T14:42:29.070" v="619"/>
          <ac:graphicFrameMkLst>
            <pc:docMk/>
            <pc:sldMk cId="949666949" sldId="694"/>
            <ac:graphicFrameMk id="9" creationId="{F7903452-F005-A51D-E023-9008380B8F08}"/>
          </ac:graphicFrameMkLst>
        </pc:graphicFrameChg>
      </pc:sldChg>
      <pc:sldChg chg="addSp delSp modSp">
        <pc:chgData name="Oleh Sosnytskyi" userId="S::ososnytskyi@tonikbank.com::c403997d-a6fc-4ec3-a7c2-ae102e1b4cf2" providerId="AD" clId="Web-{DD08AEE0-B256-50E1-92B3-D289D163175B}" dt="2025-08-04T15:01:32.884" v="774"/>
        <pc:sldMkLst>
          <pc:docMk/>
          <pc:sldMk cId="30159237" sldId="695"/>
        </pc:sldMkLst>
        <pc:spChg chg="mod">
          <ac:chgData name="Oleh Sosnytskyi" userId="S::ososnytskyi@tonikbank.com::c403997d-a6fc-4ec3-a7c2-ae102e1b4cf2" providerId="AD" clId="Web-{DD08AEE0-B256-50E1-92B3-D289D163175B}" dt="2025-08-04T14:42:10.961" v="614" actId="20577"/>
          <ac:spMkLst>
            <pc:docMk/>
            <pc:sldMk cId="30159237" sldId="695"/>
            <ac:spMk id="9" creationId="{3F15E50F-CD87-A6AC-FBE7-8BF193386CB3}"/>
          </ac:spMkLst>
        </pc:spChg>
        <pc:graphicFrameChg chg="add mod modGraphic">
          <ac:chgData name="Oleh Sosnytskyi" userId="S::ososnytskyi@tonikbank.com::c403997d-a6fc-4ec3-a7c2-ae102e1b4cf2" providerId="AD" clId="Web-{DD08AEE0-B256-50E1-92B3-D289D163175B}" dt="2025-08-04T15:01:32.884" v="774"/>
          <ac:graphicFrameMkLst>
            <pc:docMk/>
            <pc:sldMk cId="30159237" sldId="695"/>
            <ac:graphicFrameMk id="4" creationId="{4CE12591-78B9-76FC-C1D7-047BA602A2FD}"/>
          </ac:graphicFrameMkLst>
        </pc:graphicFrameChg>
      </pc:sldChg>
      <pc:sldChg chg="del">
        <pc:chgData name="Oleh Sosnytskyi" userId="S::ososnytskyi@tonikbank.com::c403997d-a6fc-4ec3-a7c2-ae102e1b4cf2" providerId="AD" clId="Web-{DD08AEE0-B256-50E1-92B3-D289D163175B}" dt="2025-08-04T14:44:59.452" v="672"/>
        <pc:sldMkLst>
          <pc:docMk/>
          <pc:sldMk cId="3803965178" sldId="697"/>
        </pc:sldMkLst>
      </pc:sldChg>
      <pc:sldChg chg="addSp delSp modSp del">
        <pc:chgData name="Oleh Sosnytskyi" userId="S::ososnytskyi@tonikbank.com::c403997d-a6fc-4ec3-a7c2-ae102e1b4cf2" providerId="AD" clId="Web-{DD08AEE0-B256-50E1-92B3-D289D163175B}" dt="2025-08-04T15:11:20.705" v="775"/>
        <pc:sldMkLst>
          <pc:docMk/>
          <pc:sldMk cId="18268029" sldId="698"/>
        </pc:sldMkLst>
      </pc:sldChg>
      <pc:sldChg chg="del">
        <pc:chgData name="Oleh Sosnytskyi" userId="S::ososnytskyi@tonikbank.com::c403997d-a6fc-4ec3-a7c2-ae102e1b4cf2" providerId="AD" clId="Web-{DD08AEE0-B256-50E1-92B3-D289D163175B}" dt="2025-08-04T14:44:50.686" v="654"/>
        <pc:sldMkLst>
          <pc:docMk/>
          <pc:sldMk cId="2507187503" sldId="699"/>
        </pc:sldMkLst>
      </pc:sldChg>
      <pc:sldChg chg="addSp delSp modSp ord">
        <pc:chgData name="Oleh Sosnytskyi" userId="S::ososnytskyi@tonikbank.com::c403997d-a6fc-4ec3-a7c2-ae102e1b4cf2" providerId="AD" clId="Web-{DD08AEE0-B256-50E1-92B3-D289D163175B}" dt="2025-08-04T14:59:44.096" v="768" actId="1076"/>
        <pc:sldMkLst>
          <pc:docMk/>
          <pc:sldMk cId="1058368938" sldId="701"/>
        </pc:sldMkLst>
        <pc:spChg chg="add mod">
          <ac:chgData name="Oleh Sosnytskyi" userId="S::ososnytskyi@tonikbank.com::c403997d-a6fc-4ec3-a7c2-ae102e1b4cf2" providerId="AD" clId="Web-{DD08AEE0-B256-50E1-92B3-D289D163175B}" dt="2025-08-04T14:59:44.096" v="768" actId="1076"/>
          <ac:spMkLst>
            <pc:docMk/>
            <pc:sldMk cId="1058368938" sldId="701"/>
            <ac:spMk id="8" creationId="{1451B6C1-0488-8F77-4116-B0AB44E74AB4}"/>
          </ac:spMkLst>
        </pc:spChg>
        <pc:spChg chg="mod">
          <ac:chgData name="Oleh Sosnytskyi" userId="S::ososnytskyi@tonikbank.com::c403997d-a6fc-4ec3-a7c2-ae102e1b4cf2" providerId="AD" clId="Web-{DD08AEE0-B256-50E1-92B3-D289D163175B}" dt="2025-08-04T13:57:40.870" v="16" actId="20577"/>
          <ac:spMkLst>
            <pc:docMk/>
            <pc:sldMk cId="1058368938" sldId="701"/>
            <ac:spMk id="9" creationId="{D040D110-AE3C-B288-4769-BCAC0803BA3D}"/>
          </ac:spMkLst>
        </pc:spChg>
        <pc:graphicFrameChg chg="mod modGraphic">
          <ac:chgData name="Oleh Sosnytskyi" userId="S::ososnytskyi@tonikbank.com::c403997d-a6fc-4ec3-a7c2-ae102e1b4cf2" providerId="AD" clId="Web-{DD08AEE0-B256-50E1-92B3-D289D163175B}" dt="2025-08-04T14:58:05.274" v="692"/>
          <ac:graphicFrameMkLst>
            <pc:docMk/>
            <pc:sldMk cId="1058368938" sldId="701"/>
            <ac:graphicFrameMk id="4" creationId="{C04F630B-3B33-3BE7-88EA-83C0E843F10A}"/>
          </ac:graphicFrameMkLst>
        </pc:graphicFrameChg>
      </pc:sldChg>
      <pc:sldChg chg="del">
        <pc:chgData name="Oleh Sosnytskyi" userId="S::ososnytskyi@tonikbank.com::c403997d-a6fc-4ec3-a7c2-ae102e1b4cf2" providerId="AD" clId="Web-{DD08AEE0-B256-50E1-92B3-D289D163175B}" dt="2025-08-04T14:44:59.452" v="671"/>
        <pc:sldMkLst>
          <pc:docMk/>
          <pc:sldMk cId="265535926" sldId="702"/>
        </pc:sldMkLst>
      </pc:sldChg>
      <pc:sldChg chg="del">
        <pc:chgData name="Oleh Sosnytskyi" userId="S::ososnytskyi@tonikbank.com::c403997d-a6fc-4ec3-a7c2-ae102e1b4cf2" providerId="AD" clId="Web-{DD08AEE0-B256-50E1-92B3-D289D163175B}" dt="2025-08-04T14:44:59.437" v="670"/>
        <pc:sldMkLst>
          <pc:docMk/>
          <pc:sldMk cId="3616233320" sldId="703"/>
        </pc:sldMkLst>
      </pc:sldChg>
      <pc:sldChg chg="del">
        <pc:chgData name="Oleh Sosnytskyi" userId="S::ososnytskyi@tonikbank.com::c403997d-a6fc-4ec3-a7c2-ae102e1b4cf2" providerId="AD" clId="Web-{DD08AEE0-B256-50E1-92B3-D289D163175B}" dt="2025-08-04T14:44:59.437" v="669"/>
        <pc:sldMkLst>
          <pc:docMk/>
          <pc:sldMk cId="691922465" sldId="704"/>
        </pc:sldMkLst>
      </pc:sldChg>
      <pc:sldChg chg="del">
        <pc:chgData name="Oleh Sosnytskyi" userId="S::ososnytskyi@tonikbank.com::c403997d-a6fc-4ec3-a7c2-ae102e1b4cf2" providerId="AD" clId="Web-{DD08AEE0-B256-50E1-92B3-D289D163175B}" dt="2025-08-04T14:44:59.437" v="668"/>
        <pc:sldMkLst>
          <pc:docMk/>
          <pc:sldMk cId="3353599508" sldId="705"/>
        </pc:sldMkLst>
      </pc:sldChg>
      <pc:sldChg chg="del">
        <pc:chgData name="Oleh Sosnytskyi" userId="S::ososnytskyi@tonikbank.com::c403997d-a6fc-4ec3-a7c2-ae102e1b4cf2" providerId="AD" clId="Web-{DD08AEE0-B256-50E1-92B3-D289D163175B}" dt="2025-08-04T14:44:59.437" v="667"/>
        <pc:sldMkLst>
          <pc:docMk/>
          <pc:sldMk cId="3376720495" sldId="706"/>
        </pc:sldMkLst>
      </pc:sldChg>
      <pc:sldChg chg="del">
        <pc:chgData name="Oleh Sosnytskyi" userId="S::ososnytskyi@tonikbank.com::c403997d-a6fc-4ec3-a7c2-ae102e1b4cf2" providerId="AD" clId="Web-{DD08AEE0-B256-50E1-92B3-D289D163175B}" dt="2025-08-04T14:44:59.437" v="666"/>
        <pc:sldMkLst>
          <pc:docMk/>
          <pc:sldMk cId="2295576472" sldId="707"/>
        </pc:sldMkLst>
      </pc:sldChg>
      <pc:sldChg chg="del">
        <pc:chgData name="Oleh Sosnytskyi" userId="S::ososnytskyi@tonikbank.com::c403997d-a6fc-4ec3-a7c2-ae102e1b4cf2" providerId="AD" clId="Web-{DD08AEE0-B256-50E1-92B3-D289D163175B}" dt="2025-08-04T14:44:59.437" v="665"/>
        <pc:sldMkLst>
          <pc:docMk/>
          <pc:sldMk cId="1916856584" sldId="708"/>
        </pc:sldMkLst>
      </pc:sldChg>
      <pc:sldChg chg="del">
        <pc:chgData name="Oleh Sosnytskyi" userId="S::ososnytskyi@tonikbank.com::c403997d-a6fc-4ec3-a7c2-ae102e1b4cf2" providerId="AD" clId="Web-{DD08AEE0-B256-50E1-92B3-D289D163175B}" dt="2025-08-04T14:44:59.437" v="664"/>
        <pc:sldMkLst>
          <pc:docMk/>
          <pc:sldMk cId="2080927726" sldId="709"/>
        </pc:sldMkLst>
      </pc:sldChg>
      <pc:sldChg chg="del">
        <pc:chgData name="Oleh Sosnytskyi" userId="S::ososnytskyi@tonikbank.com::c403997d-a6fc-4ec3-a7c2-ae102e1b4cf2" providerId="AD" clId="Web-{DD08AEE0-B256-50E1-92B3-D289D163175B}" dt="2025-08-04T14:44:59.437" v="663"/>
        <pc:sldMkLst>
          <pc:docMk/>
          <pc:sldMk cId="2180019306" sldId="710"/>
        </pc:sldMkLst>
      </pc:sldChg>
      <pc:sldChg chg="del">
        <pc:chgData name="Oleh Sosnytskyi" userId="S::ososnytskyi@tonikbank.com::c403997d-a6fc-4ec3-a7c2-ae102e1b4cf2" providerId="AD" clId="Web-{DD08AEE0-B256-50E1-92B3-D289D163175B}" dt="2025-08-04T14:44:59.437" v="662"/>
        <pc:sldMkLst>
          <pc:docMk/>
          <pc:sldMk cId="1385430897" sldId="711"/>
        </pc:sldMkLst>
      </pc:sldChg>
      <pc:sldChg chg="del">
        <pc:chgData name="Oleh Sosnytskyi" userId="S::ososnytskyi@tonikbank.com::c403997d-a6fc-4ec3-a7c2-ae102e1b4cf2" providerId="AD" clId="Web-{DD08AEE0-B256-50E1-92B3-D289D163175B}" dt="2025-08-04T14:44:59.437" v="661"/>
        <pc:sldMkLst>
          <pc:docMk/>
          <pc:sldMk cId="4096072081" sldId="712"/>
        </pc:sldMkLst>
      </pc:sldChg>
      <pc:sldChg chg="del">
        <pc:chgData name="Oleh Sosnytskyi" userId="S::ososnytskyi@tonikbank.com::c403997d-a6fc-4ec3-a7c2-ae102e1b4cf2" providerId="AD" clId="Web-{DD08AEE0-B256-50E1-92B3-D289D163175B}" dt="2025-08-04T14:44:59.437" v="660"/>
        <pc:sldMkLst>
          <pc:docMk/>
          <pc:sldMk cId="602613285" sldId="713"/>
        </pc:sldMkLst>
      </pc:sldChg>
      <pc:sldChg chg="del">
        <pc:chgData name="Oleh Sosnytskyi" userId="S::ososnytskyi@tonikbank.com::c403997d-a6fc-4ec3-a7c2-ae102e1b4cf2" providerId="AD" clId="Web-{DD08AEE0-B256-50E1-92B3-D289D163175B}" dt="2025-08-04T14:44:59.437" v="659"/>
        <pc:sldMkLst>
          <pc:docMk/>
          <pc:sldMk cId="1453091854" sldId="714"/>
        </pc:sldMkLst>
      </pc:sldChg>
      <pc:sldChg chg="del">
        <pc:chgData name="Oleh Sosnytskyi" userId="S::ososnytskyi@tonikbank.com::c403997d-a6fc-4ec3-a7c2-ae102e1b4cf2" providerId="AD" clId="Web-{DD08AEE0-B256-50E1-92B3-D289D163175B}" dt="2025-08-04T14:44:59.421" v="658"/>
        <pc:sldMkLst>
          <pc:docMk/>
          <pc:sldMk cId="141424792" sldId="715"/>
        </pc:sldMkLst>
      </pc:sldChg>
      <pc:sldChg chg="del">
        <pc:chgData name="Oleh Sosnytskyi" userId="S::ososnytskyi@tonikbank.com::c403997d-a6fc-4ec3-a7c2-ae102e1b4cf2" providerId="AD" clId="Web-{DD08AEE0-B256-50E1-92B3-D289D163175B}" dt="2025-08-04T14:44:59.421" v="657"/>
        <pc:sldMkLst>
          <pc:docMk/>
          <pc:sldMk cId="2663573839" sldId="716"/>
        </pc:sldMkLst>
      </pc:sldChg>
      <pc:sldChg chg="del">
        <pc:chgData name="Oleh Sosnytskyi" userId="S::ososnytskyi@tonikbank.com::c403997d-a6fc-4ec3-a7c2-ae102e1b4cf2" providerId="AD" clId="Web-{DD08AEE0-B256-50E1-92B3-D289D163175B}" dt="2025-08-04T14:44:59.421" v="656"/>
        <pc:sldMkLst>
          <pc:docMk/>
          <pc:sldMk cId="2811015625" sldId="717"/>
        </pc:sldMkLst>
      </pc:sldChg>
      <pc:sldChg chg="del">
        <pc:chgData name="Oleh Sosnytskyi" userId="S::ososnytskyi@tonikbank.com::c403997d-a6fc-4ec3-a7c2-ae102e1b4cf2" providerId="AD" clId="Web-{DD08AEE0-B256-50E1-92B3-D289D163175B}" dt="2025-08-04T14:44:59.421" v="655"/>
        <pc:sldMkLst>
          <pc:docMk/>
          <pc:sldMk cId="2432355836" sldId="718"/>
        </pc:sldMkLst>
      </pc:sldChg>
      <pc:sldChg chg="add del replId">
        <pc:chgData name="Oleh Sosnytskyi" userId="S::ososnytskyi@tonikbank.com::c403997d-a6fc-4ec3-a7c2-ae102e1b4cf2" providerId="AD" clId="Web-{DD08AEE0-B256-50E1-92B3-D289D163175B}" dt="2025-08-04T13:57:27.713" v="7"/>
        <pc:sldMkLst>
          <pc:docMk/>
          <pc:sldMk cId="402066792" sldId="719"/>
        </pc:sldMkLst>
      </pc:sldChg>
    </pc:docChg>
  </pc:docChgLst>
  <pc:docChgLst>
    <pc:chgData name="Oleh Sosnytskyi" userId="S::ososnytskyi@tonikbank.com::c403997d-a6fc-4ec3-a7c2-ae102e1b4cf2" providerId="AD" clId="Web-{AFEAEAB4-043E-3168-1495-2CD97ABDD1B8}"/>
    <pc:docChg chg="modSld">
      <pc:chgData name="Oleh Sosnytskyi" userId="S::ososnytskyi@tonikbank.com::c403997d-a6fc-4ec3-a7c2-ae102e1b4cf2" providerId="AD" clId="Web-{AFEAEAB4-043E-3168-1495-2CD97ABDD1B8}" dt="2025-02-20T05:26:59.388" v="25" actId="1076"/>
      <pc:docMkLst>
        <pc:docMk/>
      </pc:docMkLst>
      <pc:sldChg chg="addSp delSp modSp">
        <pc:chgData name="Oleh Sosnytskyi" userId="S::ososnytskyi@tonikbank.com::c403997d-a6fc-4ec3-a7c2-ae102e1b4cf2" providerId="AD" clId="Web-{AFEAEAB4-043E-3168-1495-2CD97ABDD1B8}" dt="2025-02-20T05:26:59.388" v="25" actId="1076"/>
        <pc:sldMkLst>
          <pc:docMk/>
          <pc:sldMk cId="1737970127" sldId="664"/>
        </pc:sldMkLst>
      </pc:sldChg>
      <pc:sldChg chg="addSp delSp modSp">
        <pc:chgData name="Oleh Sosnytskyi" userId="S::ososnytskyi@tonikbank.com::c403997d-a6fc-4ec3-a7c2-ae102e1b4cf2" providerId="AD" clId="Web-{AFEAEAB4-043E-3168-1495-2CD97ABDD1B8}" dt="2025-02-20T05:13:56.559" v="10"/>
        <pc:sldMkLst>
          <pc:docMk/>
          <pc:sldMk cId="4249417488" sldId="673"/>
        </pc:sldMkLst>
      </pc:sldChg>
    </pc:docChg>
  </pc:docChgLst>
  <pc:docChgLst>
    <pc:chgData name="Oleh Sosnytskyi" userId="c403997d-a6fc-4ec3-a7c2-ae102e1b4cf2" providerId="ADAL" clId="{9BDEBB71-6C63-4577-ADED-DA7EB8D38410}"/>
    <pc:docChg chg="undo custSel addSld delSld modSld">
      <pc:chgData name="Oleh Sosnytskyi" userId="c403997d-a6fc-4ec3-a7c2-ae102e1b4cf2" providerId="ADAL" clId="{9BDEBB71-6C63-4577-ADED-DA7EB8D38410}" dt="2025-02-20T04:59:01.588" v="2906" actId="1076"/>
      <pc:docMkLst>
        <pc:docMk/>
      </pc:docMkLst>
      <pc:sldChg chg="del">
        <pc:chgData name="Oleh Sosnytskyi" userId="c403997d-a6fc-4ec3-a7c2-ae102e1b4cf2" providerId="ADAL" clId="{9BDEBB71-6C63-4577-ADED-DA7EB8D38410}" dt="2025-02-19T16:49:40.377" v="796" actId="47"/>
        <pc:sldMkLst>
          <pc:docMk/>
          <pc:sldMk cId="109857222" sldId="256"/>
        </pc:sldMkLst>
      </pc:sldChg>
      <pc:sldChg chg="del">
        <pc:chgData name="Oleh Sosnytskyi" userId="c403997d-a6fc-4ec3-a7c2-ae102e1b4cf2" providerId="ADAL" clId="{9BDEBB71-6C63-4577-ADED-DA7EB8D38410}" dt="2025-02-19T16:49:40.377" v="796" actId="47"/>
        <pc:sldMkLst>
          <pc:docMk/>
          <pc:sldMk cId="2102899898" sldId="257"/>
        </pc:sldMkLst>
      </pc:sldChg>
      <pc:sldChg chg="del">
        <pc:chgData name="Oleh Sosnytskyi" userId="c403997d-a6fc-4ec3-a7c2-ae102e1b4cf2" providerId="ADAL" clId="{9BDEBB71-6C63-4577-ADED-DA7EB8D38410}" dt="2025-02-19T16:49:34.034" v="791" actId="47"/>
        <pc:sldMkLst>
          <pc:docMk/>
          <pc:sldMk cId="2809714692" sldId="258"/>
        </pc:sldMkLst>
      </pc:sldChg>
      <pc:sldChg chg="del">
        <pc:chgData name="Oleh Sosnytskyi" userId="c403997d-a6fc-4ec3-a7c2-ae102e1b4cf2" providerId="ADAL" clId="{9BDEBB71-6C63-4577-ADED-DA7EB8D38410}" dt="2025-02-19T16:49:40.377" v="796" actId="47"/>
        <pc:sldMkLst>
          <pc:docMk/>
          <pc:sldMk cId="4185788690" sldId="259"/>
        </pc:sldMkLst>
      </pc:sldChg>
      <pc:sldChg chg="del">
        <pc:chgData name="Oleh Sosnytskyi" userId="c403997d-a6fc-4ec3-a7c2-ae102e1b4cf2" providerId="ADAL" clId="{9BDEBB71-6C63-4577-ADED-DA7EB8D38410}" dt="2025-02-19T16:49:36.327" v="794" actId="47"/>
        <pc:sldMkLst>
          <pc:docMk/>
          <pc:sldMk cId="1215755033" sldId="260"/>
        </pc:sldMkLst>
      </pc:sldChg>
      <pc:sldChg chg="addSp delSp modSp mod">
        <pc:chgData name="Oleh Sosnytskyi" userId="c403997d-a6fc-4ec3-a7c2-ae102e1b4cf2" providerId="ADAL" clId="{9BDEBB71-6C63-4577-ADED-DA7EB8D38410}" dt="2025-02-19T16:48:16.456" v="790" actId="20577"/>
        <pc:sldMkLst>
          <pc:docMk/>
          <pc:sldMk cId="1540809847" sldId="262"/>
        </pc:sldMkLst>
      </pc:sldChg>
      <pc:sldChg chg="del">
        <pc:chgData name="Oleh Sosnytskyi" userId="c403997d-a6fc-4ec3-a7c2-ae102e1b4cf2" providerId="ADAL" clId="{9BDEBB71-6C63-4577-ADED-DA7EB8D38410}" dt="2025-02-19T16:49:40.377" v="796" actId="47"/>
        <pc:sldMkLst>
          <pc:docMk/>
          <pc:sldMk cId="1261331441" sldId="263"/>
        </pc:sldMkLst>
      </pc:sldChg>
      <pc:sldChg chg="del">
        <pc:chgData name="Oleh Sosnytskyi" userId="c403997d-a6fc-4ec3-a7c2-ae102e1b4cf2" providerId="ADAL" clId="{9BDEBB71-6C63-4577-ADED-DA7EB8D38410}" dt="2025-02-19T16:49:40.377" v="796" actId="47"/>
        <pc:sldMkLst>
          <pc:docMk/>
          <pc:sldMk cId="573478236" sldId="264"/>
        </pc:sldMkLst>
      </pc:sldChg>
      <pc:sldChg chg="modSp mod">
        <pc:chgData name="Oleh Sosnytskyi" userId="c403997d-a6fc-4ec3-a7c2-ae102e1b4cf2" providerId="ADAL" clId="{9BDEBB71-6C63-4577-ADED-DA7EB8D38410}" dt="2025-02-19T16:47:55.968" v="788" actId="20577"/>
        <pc:sldMkLst>
          <pc:docMk/>
          <pc:sldMk cId="4129944639" sldId="498"/>
        </pc:sldMkLst>
      </pc:sldChg>
      <pc:sldChg chg="modSp add del mod">
        <pc:chgData name="Oleh Sosnytskyi" userId="c403997d-a6fc-4ec3-a7c2-ae102e1b4cf2" providerId="ADAL" clId="{9BDEBB71-6C63-4577-ADED-DA7EB8D38410}" dt="2025-02-19T17:55:11.735" v="2370" actId="20577"/>
        <pc:sldMkLst>
          <pc:docMk/>
          <pc:sldMk cId="1963089885" sldId="657"/>
        </pc:sldMkLst>
      </pc:sldChg>
      <pc:sldChg chg="del">
        <pc:chgData name="Oleh Sosnytskyi" userId="c403997d-a6fc-4ec3-a7c2-ae102e1b4cf2" providerId="ADAL" clId="{9BDEBB71-6C63-4577-ADED-DA7EB8D38410}" dt="2025-02-19T16:49:34.972" v="792" actId="47"/>
        <pc:sldMkLst>
          <pc:docMk/>
          <pc:sldMk cId="2526701091" sldId="658"/>
        </pc:sldMkLst>
      </pc:sldChg>
      <pc:sldChg chg="del">
        <pc:chgData name="Oleh Sosnytskyi" userId="c403997d-a6fc-4ec3-a7c2-ae102e1b4cf2" providerId="ADAL" clId="{9BDEBB71-6C63-4577-ADED-DA7EB8D38410}" dt="2025-02-19T16:49:35.619" v="793" actId="47"/>
        <pc:sldMkLst>
          <pc:docMk/>
          <pc:sldMk cId="4278943889" sldId="659"/>
        </pc:sldMkLst>
      </pc:sldChg>
      <pc:sldChg chg="del">
        <pc:chgData name="Oleh Sosnytskyi" userId="c403997d-a6fc-4ec3-a7c2-ae102e1b4cf2" providerId="ADAL" clId="{9BDEBB71-6C63-4577-ADED-DA7EB8D38410}" dt="2025-02-19T16:49:37.232" v="795" actId="47"/>
        <pc:sldMkLst>
          <pc:docMk/>
          <pc:sldMk cId="4144953558" sldId="660"/>
        </pc:sldMkLst>
      </pc:sldChg>
      <pc:sldChg chg="del">
        <pc:chgData name="Oleh Sosnytskyi" userId="c403997d-a6fc-4ec3-a7c2-ae102e1b4cf2" providerId="ADAL" clId="{9BDEBB71-6C63-4577-ADED-DA7EB8D38410}" dt="2025-02-19T16:49:40.377" v="796" actId="47"/>
        <pc:sldMkLst>
          <pc:docMk/>
          <pc:sldMk cId="2101009967" sldId="661"/>
        </pc:sldMkLst>
      </pc:sldChg>
      <pc:sldChg chg="addSp delSp modSp new mod">
        <pc:chgData name="Oleh Sosnytskyi" userId="c403997d-a6fc-4ec3-a7c2-ae102e1b4cf2" providerId="ADAL" clId="{9BDEBB71-6C63-4577-ADED-DA7EB8D38410}" dt="2025-02-19T17:14:12.419" v="1786" actId="14100"/>
        <pc:sldMkLst>
          <pc:docMk/>
          <pc:sldMk cId="3987723289" sldId="663"/>
        </pc:sldMkLst>
      </pc:sldChg>
      <pc:sldChg chg="addSp delSp modSp new mod">
        <pc:chgData name="Oleh Sosnytskyi" userId="c403997d-a6fc-4ec3-a7c2-ae102e1b4cf2" providerId="ADAL" clId="{9BDEBB71-6C63-4577-ADED-DA7EB8D38410}" dt="2025-02-19T17:42:59.904" v="1973" actId="14100"/>
        <pc:sldMkLst>
          <pc:docMk/>
          <pc:sldMk cId="1737970127" sldId="664"/>
        </pc:sldMkLst>
      </pc:sldChg>
      <pc:sldChg chg="addSp delSp modSp new mod">
        <pc:chgData name="Oleh Sosnytskyi" userId="c403997d-a6fc-4ec3-a7c2-ae102e1b4cf2" providerId="ADAL" clId="{9BDEBB71-6C63-4577-ADED-DA7EB8D38410}" dt="2025-02-19T17:53:42.329" v="2339" actId="1036"/>
        <pc:sldMkLst>
          <pc:docMk/>
          <pc:sldMk cId="3546148613" sldId="665"/>
        </pc:sldMkLst>
      </pc:sldChg>
      <pc:sldChg chg="addSp delSp modSp new mod">
        <pc:chgData name="Oleh Sosnytskyi" userId="c403997d-a6fc-4ec3-a7c2-ae102e1b4cf2" providerId="ADAL" clId="{9BDEBB71-6C63-4577-ADED-DA7EB8D38410}" dt="2025-02-19T18:02:20.661" v="2438" actId="1076"/>
        <pc:sldMkLst>
          <pc:docMk/>
          <pc:sldMk cId="3141800956" sldId="666"/>
        </pc:sldMkLst>
      </pc:sldChg>
      <pc:sldChg chg="modSp add mod">
        <pc:chgData name="Oleh Sosnytskyi" userId="c403997d-a6fc-4ec3-a7c2-ae102e1b4cf2" providerId="ADAL" clId="{9BDEBB71-6C63-4577-ADED-DA7EB8D38410}" dt="2025-02-19T17:56:59.407" v="2433" actId="20577"/>
        <pc:sldMkLst>
          <pc:docMk/>
          <pc:sldMk cId="3423352877" sldId="667"/>
        </pc:sldMkLst>
      </pc:sldChg>
      <pc:sldChg chg="addSp delSp modSp add mod">
        <pc:chgData name="Oleh Sosnytskyi" userId="c403997d-a6fc-4ec3-a7c2-ae102e1b4cf2" providerId="ADAL" clId="{9BDEBB71-6C63-4577-ADED-DA7EB8D38410}" dt="2025-02-19T18:03:21.771" v="2468" actId="20577"/>
        <pc:sldMkLst>
          <pc:docMk/>
          <pc:sldMk cId="912256573" sldId="668"/>
        </pc:sldMkLst>
      </pc:sldChg>
      <pc:sldChg chg="addSp delSp modSp add mod">
        <pc:chgData name="Oleh Sosnytskyi" userId="c403997d-a6fc-4ec3-a7c2-ae102e1b4cf2" providerId="ADAL" clId="{9BDEBB71-6C63-4577-ADED-DA7EB8D38410}" dt="2025-02-19T18:04:09.978" v="2482" actId="1076"/>
        <pc:sldMkLst>
          <pc:docMk/>
          <pc:sldMk cId="2046666923" sldId="669"/>
        </pc:sldMkLst>
      </pc:sldChg>
      <pc:sldChg chg="addSp delSp modSp add mod">
        <pc:chgData name="Oleh Sosnytskyi" userId="c403997d-a6fc-4ec3-a7c2-ae102e1b4cf2" providerId="ADAL" clId="{9BDEBB71-6C63-4577-ADED-DA7EB8D38410}" dt="2025-02-19T18:04:56.897" v="2517" actId="20577"/>
        <pc:sldMkLst>
          <pc:docMk/>
          <pc:sldMk cId="2906894805" sldId="670"/>
        </pc:sldMkLst>
      </pc:sldChg>
      <pc:sldChg chg="addSp delSp modSp add mod">
        <pc:chgData name="Oleh Sosnytskyi" userId="c403997d-a6fc-4ec3-a7c2-ae102e1b4cf2" providerId="ADAL" clId="{9BDEBB71-6C63-4577-ADED-DA7EB8D38410}" dt="2025-02-19T18:05:47.008" v="2543" actId="14100"/>
        <pc:sldMkLst>
          <pc:docMk/>
          <pc:sldMk cId="1186901419" sldId="671"/>
        </pc:sldMkLst>
      </pc:sldChg>
      <pc:sldChg chg="addSp delSp modSp add mod">
        <pc:chgData name="Oleh Sosnytskyi" userId="c403997d-a6fc-4ec3-a7c2-ae102e1b4cf2" providerId="ADAL" clId="{9BDEBB71-6C63-4577-ADED-DA7EB8D38410}" dt="2025-02-19T18:06:43.626" v="2568" actId="1076"/>
        <pc:sldMkLst>
          <pc:docMk/>
          <pc:sldMk cId="3606083104" sldId="672"/>
        </pc:sldMkLst>
      </pc:sldChg>
      <pc:sldChg chg="addSp delSp modSp new mod modShow">
        <pc:chgData name="Oleh Sosnytskyi" userId="c403997d-a6fc-4ec3-a7c2-ae102e1b4cf2" providerId="ADAL" clId="{9BDEBB71-6C63-4577-ADED-DA7EB8D38410}" dt="2025-02-20T04:59:01.588" v="2906" actId="1076"/>
        <pc:sldMkLst>
          <pc:docMk/>
          <pc:sldMk cId="4249417488" sldId="673"/>
        </pc:sldMkLst>
      </pc:sldChg>
    </pc:docChg>
  </pc:docChgLst>
  <pc:docChgLst>
    <pc:chgData name="Oleh Sosnytskyi" userId="S::ososnytskyi@tonikbank.com::c403997d-a6fc-4ec3-a7c2-ae102e1b4cf2" providerId="AD" clId="Web-{4D0966D3-04ED-9B2C-C70C-2E4A9BE4460E}"/>
    <pc:docChg chg="modSld">
      <pc:chgData name="Oleh Sosnytskyi" userId="S::ososnytskyi@tonikbank.com::c403997d-a6fc-4ec3-a7c2-ae102e1b4cf2" providerId="AD" clId="Web-{4D0966D3-04ED-9B2C-C70C-2E4A9BE4460E}" dt="2025-08-04T04:27:31.431" v="258" actId="20577"/>
      <pc:docMkLst>
        <pc:docMk/>
      </pc:docMkLst>
      <pc:sldChg chg="modSp">
        <pc:chgData name="Oleh Sosnytskyi" userId="S::ososnytskyi@tonikbank.com::c403997d-a6fc-4ec3-a7c2-ae102e1b4cf2" providerId="AD" clId="Web-{4D0966D3-04ED-9B2C-C70C-2E4A9BE4460E}" dt="2025-08-04T04:27:31.431" v="258" actId="20577"/>
        <pc:sldMkLst>
          <pc:docMk/>
          <pc:sldMk cId="2371903525" sldId="670"/>
        </pc:sldMkLst>
        <pc:spChg chg="mod">
          <ac:chgData name="Oleh Sosnytskyi" userId="S::ososnytskyi@tonikbank.com::c403997d-a6fc-4ec3-a7c2-ae102e1b4cf2" providerId="AD" clId="Web-{4D0966D3-04ED-9B2C-C70C-2E4A9BE4460E}" dt="2025-08-04T04:26:48.616" v="256" actId="20577"/>
          <ac:spMkLst>
            <pc:docMk/>
            <pc:sldMk cId="2371903525" sldId="670"/>
            <ac:spMk id="24" creationId="{F9A5EB07-B724-1148-0BC4-50D9BBCC3BCF}"/>
          </ac:spMkLst>
        </pc:spChg>
        <pc:spChg chg="mod">
          <ac:chgData name="Oleh Sosnytskyi" userId="S::ososnytskyi@tonikbank.com::c403997d-a6fc-4ec3-a7c2-ae102e1b4cf2" providerId="AD" clId="Web-{4D0966D3-04ED-9B2C-C70C-2E4A9BE4460E}" dt="2025-08-04T04:22:47.991" v="220" actId="14100"/>
          <ac:spMkLst>
            <pc:docMk/>
            <pc:sldMk cId="2371903525" sldId="670"/>
            <ac:spMk id="28" creationId="{71A28221-C252-7B04-DE0D-C9D98D38E076}"/>
          </ac:spMkLst>
        </pc:spChg>
        <pc:spChg chg="mod">
          <ac:chgData name="Oleh Sosnytskyi" userId="S::ososnytskyi@tonikbank.com::c403997d-a6fc-4ec3-a7c2-ae102e1b4cf2" providerId="AD" clId="Web-{4D0966D3-04ED-9B2C-C70C-2E4A9BE4460E}" dt="2025-08-04T04:22:15.209" v="201" actId="14100"/>
          <ac:spMkLst>
            <pc:docMk/>
            <pc:sldMk cId="2371903525" sldId="670"/>
            <ac:spMk id="35" creationId="{A99639CE-EA95-AEC9-1CEE-AD4E564E5505}"/>
          </ac:spMkLst>
        </pc:spChg>
        <pc:spChg chg="mod">
          <ac:chgData name="Oleh Sosnytskyi" userId="S::ososnytskyi@tonikbank.com::c403997d-a6fc-4ec3-a7c2-ae102e1b4cf2" providerId="AD" clId="Web-{4D0966D3-04ED-9B2C-C70C-2E4A9BE4460E}" dt="2025-08-04T04:23:35.116" v="224" actId="20577"/>
          <ac:spMkLst>
            <pc:docMk/>
            <pc:sldMk cId="2371903525" sldId="670"/>
            <ac:spMk id="37" creationId="{B6154021-C27C-1B81-533D-1D8FD951139D}"/>
          </ac:spMkLst>
        </pc:spChg>
        <pc:spChg chg="mod">
          <ac:chgData name="Oleh Sosnytskyi" userId="S::ososnytskyi@tonikbank.com::c403997d-a6fc-4ec3-a7c2-ae102e1b4cf2" providerId="AD" clId="Web-{4D0966D3-04ED-9B2C-C70C-2E4A9BE4460E}" dt="2025-08-04T04:23:38.803" v="228" actId="20577"/>
          <ac:spMkLst>
            <pc:docMk/>
            <pc:sldMk cId="2371903525" sldId="670"/>
            <ac:spMk id="39" creationId="{5F0627D8-7881-0F4E-4A46-E59E0B430245}"/>
          </ac:spMkLst>
        </pc:spChg>
        <pc:spChg chg="mod">
          <ac:chgData name="Oleh Sosnytskyi" userId="S::ososnytskyi@tonikbank.com::c403997d-a6fc-4ec3-a7c2-ae102e1b4cf2" providerId="AD" clId="Web-{4D0966D3-04ED-9B2C-C70C-2E4A9BE4460E}" dt="2025-08-04T04:25:02.304" v="231" actId="20577"/>
          <ac:spMkLst>
            <pc:docMk/>
            <pc:sldMk cId="2371903525" sldId="670"/>
            <ac:spMk id="41" creationId="{0C3EFB9D-6BBC-E76A-79D9-2D67720D738E}"/>
          </ac:spMkLst>
        </pc:spChg>
        <pc:spChg chg="mod">
          <ac:chgData name="Oleh Sosnytskyi" userId="S::ososnytskyi@tonikbank.com::c403997d-a6fc-4ec3-a7c2-ae102e1b4cf2" providerId="AD" clId="Web-{4D0966D3-04ED-9B2C-C70C-2E4A9BE4460E}" dt="2025-08-04T04:27:31.431" v="258" actId="20577"/>
          <ac:spMkLst>
            <pc:docMk/>
            <pc:sldMk cId="2371903525" sldId="670"/>
            <ac:spMk id="42" creationId="{0CED93C7-4531-09EA-CCDA-6B1CFA14F149}"/>
          </ac:spMkLst>
        </pc:spChg>
        <pc:grpChg chg="mod">
          <ac:chgData name="Oleh Sosnytskyi" userId="S::ososnytskyi@tonikbank.com::c403997d-a6fc-4ec3-a7c2-ae102e1b4cf2" providerId="AD" clId="Web-{4D0966D3-04ED-9B2C-C70C-2E4A9BE4460E}" dt="2025-08-04T04:22:02.241" v="191" actId="14100"/>
          <ac:grpSpMkLst>
            <pc:docMk/>
            <pc:sldMk cId="2371903525" sldId="670"/>
            <ac:grpSpMk id="9" creationId="{027BD17C-EA11-B60A-620D-5AA795DF37EF}"/>
          </ac:grpSpMkLst>
        </pc:grpChg>
      </pc:sldChg>
      <pc:sldChg chg="addSp delSp modSp">
        <pc:chgData name="Oleh Sosnytskyi" userId="S::ososnytskyi@tonikbank.com::c403997d-a6fc-4ec3-a7c2-ae102e1b4cf2" providerId="AD" clId="Web-{4D0966D3-04ED-9B2C-C70C-2E4A9BE4460E}" dt="2025-08-04T04:20:38.052" v="186" actId="1076"/>
        <pc:sldMkLst>
          <pc:docMk/>
          <pc:sldMk cId="2701032748" sldId="674"/>
        </pc:sldMkLst>
        <pc:spChg chg="mod">
          <ac:chgData name="Oleh Sosnytskyi" userId="S::ososnytskyi@tonikbank.com::c403997d-a6fc-4ec3-a7c2-ae102e1b4cf2" providerId="AD" clId="Web-{4D0966D3-04ED-9B2C-C70C-2E4A9BE4460E}" dt="2025-08-04T04:20:38.052" v="186" actId="1076"/>
          <ac:spMkLst>
            <pc:docMk/>
            <pc:sldMk cId="2701032748" sldId="674"/>
            <ac:spMk id="13" creationId="{AD1A4C14-C681-AC49-0B1F-38F99723756E}"/>
          </ac:spMkLst>
        </pc:spChg>
        <pc:graphicFrameChg chg="mod modGraphic">
          <ac:chgData name="Oleh Sosnytskyi" userId="S::ososnytskyi@tonikbank.com::c403997d-a6fc-4ec3-a7c2-ae102e1b4cf2" providerId="AD" clId="Web-{4D0966D3-04ED-9B2C-C70C-2E4A9BE4460E}" dt="2025-08-04T04:20:32.848" v="184" actId="1076"/>
          <ac:graphicFrameMkLst>
            <pc:docMk/>
            <pc:sldMk cId="2701032748" sldId="674"/>
            <ac:graphicFrameMk id="14" creationId="{D838516D-332A-139C-093F-4D13DB81072E}"/>
          </ac:graphicFrameMkLst>
        </pc:graphicFrameChg>
        <pc:picChg chg="add mod">
          <ac:chgData name="Oleh Sosnytskyi" userId="S::ososnytskyi@tonikbank.com::c403997d-a6fc-4ec3-a7c2-ae102e1b4cf2" providerId="AD" clId="Web-{4D0966D3-04ED-9B2C-C70C-2E4A9BE4460E}" dt="2025-08-04T04:20:35.552" v="185" actId="1076"/>
          <ac:picMkLst>
            <pc:docMk/>
            <pc:sldMk cId="2701032748" sldId="674"/>
            <ac:picMk id="2" creationId="{BA8A6B45-872E-4692-3824-2CD48A415710}"/>
          </ac:picMkLst>
        </pc:picChg>
      </pc:sldChg>
    </pc:docChg>
  </pc:docChgLst>
  <pc:docChgLst>
    <pc:chgData name="Oleh Sosnytskyi" userId="S::ososnytskyi@tonikbank.com::c403997d-a6fc-4ec3-a7c2-ae102e1b4cf2" providerId="AD" clId="Web-{91D66ECD-735B-F7D1-1E62-2602641569D3}"/>
    <pc:docChg chg="addSld delSld modSld sldOrd">
      <pc:chgData name="Oleh Sosnytskyi" userId="S::ososnytskyi@tonikbank.com::c403997d-a6fc-4ec3-a7c2-ae102e1b4cf2" providerId="AD" clId="Web-{91D66ECD-735B-F7D1-1E62-2602641569D3}" dt="2025-06-15T17:30:54.671" v="908"/>
      <pc:docMkLst>
        <pc:docMk/>
      </pc:docMkLst>
      <pc:sldChg chg="modSp">
        <pc:chgData name="Oleh Sosnytskyi" userId="S::ososnytskyi@tonikbank.com::c403997d-a6fc-4ec3-a7c2-ae102e1b4cf2" providerId="AD" clId="Web-{91D66ECD-735B-F7D1-1E62-2602641569D3}" dt="2025-06-15T16:01:43.212" v="11" actId="20577"/>
        <pc:sldMkLst>
          <pc:docMk/>
          <pc:sldMk cId="4129944639" sldId="498"/>
        </pc:sldMkLst>
      </pc:sldChg>
      <pc:sldChg chg="addSp delSp modSp add ord">
        <pc:chgData name="Oleh Sosnytskyi" userId="S::ososnytskyi@tonikbank.com::c403997d-a6fc-4ec3-a7c2-ae102e1b4cf2" providerId="AD" clId="Web-{91D66ECD-735B-F7D1-1E62-2602641569D3}" dt="2025-06-15T17:22:57.014" v="800" actId="20577"/>
        <pc:sldMkLst>
          <pc:docMk/>
          <pc:sldMk cId="2371903525" sldId="670"/>
        </pc:sldMkLst>
      </pc:sldChg>
      <pc:sldChg chg="addSp delSp modSp">
        <pc:chgData name="Oleh Sosnytskyi" userId="S::ososnytskyi@tonikbank.com::c403997d-a6fc-4ec3-a7c2-ae102e1b4cf2" providerId="AD" clId="Web-{91D66ECD-735B-F7D1-1E62-2602641569D3}" dt="2025-06-15T16:21:15.458" v="511" actId="1076"/>
        <pc:sldMkLst>
          <pc:docMk/>
          <pc:sldMk cId="2701032748" sldId="674"/>
        </pc:sldMkLst>
      </pc:sldChg>
      <pc:sldChg chg="del">
        <pc:chgData name="Oleh Sosnytskyi" userId="S::ososnytskyi@tonikbank.com::c403997d-a6fc-4ec3-a7c2-ae102e1b4cf2" providerId="AD" clId="Web-{91D66ECD-735B-F7D1-1E62-2602641569D3}" dt="2025-06-15T16:02:25.823" v="51"/>
        <pc:sldMkLst>
          <pc:docMk/>
          <pc:sldMk cId="1980664828" sldId="675"/>
        </pc:sldMkLst>
      </pc:sldChg>
      <pc:sldChg chg="addSp delSp modSp">
        <pc:chgData name="Oleh Sosnytskyi" userId="S::ososnytskyi@tonikbank.com::c403997d-a6fc-4ec3-a7c2-ae102e1b4cf2" providerId="AD" clId="Web-{91D66ECD-735B-F7D1-1E62-2602641569D3}" dt="2025-06-15T17:30:54.671" v="908"/>
        <pc:sldMkLst>
          <pc:docMk/>
          <pc:sldMk cId="949666949" sldId="694"/>
        </pc:sldMkLst>
      </pc:sldChg>
      <pc:sldChg chg="add replId">
        <pc:chgData name="Oleh Sosnytskyi" userId="S::ososnytskyi@tonikbank.com::c403997d-a6fc-4ec3-a7c2-ae102e1b4cf2" providerId="AD" clId="Web-{91D66ECD-735B-F7D1-1E62-2602641569D3}" dt="2025-06-15T17:28:00.868" v="801"/>
        <pc:sldMkLst>
          <pc:docMk/>
          <pc:sldMk cId="4207925880" sldId="697"/>
        </pc:sldMkLst>
      </pc:sldChg>
    </pc:docChg>
  </pc:docChgLst>
  <pc:docChgLst>
    <pc:chgData name="Biswa" userId="S::bbanik@tonikbank.com::26f52a98-3216-49f8-95c0-92c9bbdc30ba" providerId="AD" clId="Web-{C60F6E8F-BF74-E270-774D-E70B31B255E1}"/>
    <pc:docChg chg="addSld modSld sldOrd">
      <pc:chgData name="Biswa" userId="S::bbanik@tonikbank.com::26f52a98-3216-49f8-95c0-92c9bbdc30ba" providerId="AD" clId="Web-{C60F6E8F-BF74-E270-774D-E70B31B255E1}" dt="2025-02-07T14:08:00.534" v="31"/>
      <pc:docMkLst>
        <pc:docMk/>
      </pc:docMkLst>
      <pc:sldChg chg="ord">
        <pc:chgData name="Biswa" userId="S::bbanik@tonikbank.com::26f52a98-3216-49f8-95c0-92c9bbdc30ba" providerId="AD" clId="Web-{C60F6E8F-BF74-E270-774D-E70B31B255E1}" dt="2025-02-07T14:06:56.031" v="28"/>
        <pc:sldMkLst>
          <pc:docMk/>
          <pc:sldMk cId="2809714692" sldId="258"/>
        </pc:sldMkLst>
      </pc:sldChg>
      <pc:sldChg chg="ord">
        <pc:chgData name="Biswa" userId="S::bbanik@tonikbank.com::26f52a98-3216-49f8-95c0-92c9bbdc30ba" providerId="AD" clId="Web-{C60F6E8F-BF74-E270-774D-E70B31B255E1}" dt="2025-02-07T14:07:30.298" v="30"/>
        <pc:sldMkLst>
          <pc:docMk/>
          <pc:sldMk cId="1215755033" sldId="260"/>
        </pc:sldMkLst>
      </pc:sldChg>
      <pc:sldChg chg="delSp modSp ord">
        <pc:chgData name="Biswa" userId="S::bbanik@tonikbank.com::26f52a98-3216-49f8-95c0-92c9bbdc30ba" providerId="AD" clId="Web-{C60F6E8F-BF74-E270-774D-E70B31B255E1}" dt="2025-02-07T14:08:00.534" v="31"/>
        <pc:sldMkLst>
          <pc:docMk/>
          <pc:sldMk cId="1963089885" sldId="657"/>
        </pc:sldMkLst>
      </pc:sldChg>
      <pc:sldChg chg="ord">
        <pc:chgData name="Biswa" userId="S::bbanik@tonikbank.com::26f52a98-3216-49f8-95c0-92c9bbdc30ba" providerId="AD" clId="Web-{C60F6E8F-BF74-E270-774D-E70B31B255E1}" dt="2025-02-07T14:06:04.014" v="27"/>
        <pc:sldMkLst>
          <pc:docMk/>
          <pc:sldMk cId="2526701091" sldId="658"/>
        </pc:sldMkLst>
      </pc:sldChg>
      <pc:sldChg chg="ord">
        <pc:chgData name="Biswa" userId="S::bbanik@tonikbank.com::26f52a98-3216-49f8-95c0-92c9bbdc30ba" providerId="AD" clId="Web-{C60F6E8F-BF74-E270-774D-E70B31B255E1}" dt="2025-02-07T14:06:04.014" v="26"/>
        <pc:sldMkLst>
          <pc:docMk/>
          <pc:sldMk cId="4278943889" sldId="659"/>
        </pc:sldMkLst>
      </pc:sldChg>
      <pc:sldChg chg="ord">
        <pc:chgData name="Biswa" userId="S::bbanik@tonikbank.com::26f52a98-3216-49f8-95c0-92c9bbdc30ba" providerId="AD" clId="Web-{C60F6E8F-BF74-E270-774D-E70B31B255E1}" dt="2025-02-07T14:06:04.014" v="25"/>
        <pc:sldMkLst>
          <pc:docMk/>
          <pc:sldMk cId="4144953558" sldId="660"/>
        </pc:sldMkLst>
      </pc:sldChg>
      <pc:sldChg chg="ord">
        <pc:chgData name="Biswa" userId="S::bbanik@tonikbank.com::26f52a98-3216-49f8-95c0-92c9bbdc30ba" providerId="AD" clId="Web-{C60F6E8F-BF74-E270-774D-E70B31B255E1}" dt="2025-02-07T14:06:04.014" v="24"/>
        <pc:sldMkLst>
          <pc:docMk/>
          <pc:sldMk cId="2101009967" sldId="661"/>
        </pc:sldMkLst>
      </pc:sldChg>
      <pc:sldChg chg="add replId">
        <pc:chgData name="Biswa" userId="S::bbanik@tonikbank.com::26f52a98-3216-49f8-95c0-92c9bbdc30ba" providerId="AD" clId="Web-{C60F6E8F-BF74-E270-774D-E70B31B255E1}" dt="2025-02-07T14:04:40.558" v="0"/>
        <pc:sldMkLst>
          <pc:docMk/>
          <pc:sldMk cId="2294508703" sldId="662"/>
        </pc:sldMkLst>
      </pc:sldChg>
    </pc:docChg>
  </pc:docChgLst>
  <pc:docChgLst>
    <pc:chgData name="Biswa" userId="S::bbanik@tonikbank.com::26f52a98-3216-49f8-95c0-92c9bbdc30ba" providerId="AD" clId="Web-{8356EE94-AF49-8C9E-9335-A3DE7E98D2C4}"/>
    <pc:docChg chg="modSld">
      <pc:chgData name="Biswa" userId="S::bbanik@tonikbank.com::26f52a98-3216-49f8-95c0-92c9bbdc30ba" providerId="AD" clId="Web-{8356EE94-AF49-8C9E-9335-A3DE7E98D2C4}" dt="2025-02-06T12:40:53.150" v="31" actId="20577"/>
      <pc:docMkLst>
        <pc:docMk/>
      </pc:docMkLst>
      <pc:sldChg chg="modSp">
        <pc:chgData name="Biswa" userId="S::bbanik@tonikbank.com::26f52a98-3216-49f8-95c0-92c9bbdc30ba" providerId="AD" clId="Web-{8356EE94-AF49-8C9E-9335-A3DE7E98D2C4}" dt="2025-02-06T12:40:44.837" v="15" actId="20577"/>
        <pc:sldMkLst>
          <pc:docMk/>
          <pc:sldMk cId="4144953558" sldId="660"/>
        </pc:sldMkLst>
      </pc:sldChg>
      <pc:sldChg chg="modSp">
        <pc:chgData name="Biswa" userId="S::bbanik@tonikbank.com::26f52a98-3216-49f8-95c0-92c9bbdc30ba" providerId="AD" clId="Web-{8356EE94-AF49-8C9E-9335-A3DE7E98D2C4}" dt="2025-02-06T12:40:53.150" v="31" actId="20577"/>
        <pc:sldMkLst>
          <pc:docMk/>
          <pc:sldMk cId="2101009967" sldId="661"/>
        </pc:sldMkLst>
      </pc:sldChg>
    </pc:docChg>
  </pc:docChgLst>
  <pc:docChgLst>
    <pc:chgData name="Oleh Sosnytskyi" userId="S::ososnytskyi@tonikbank.com::c403997d-a6fc-4ec3-a7c2-ae102e1b4cf2" providerId="AD" clId="Web-{890101A0-EF23-20B4-8A5A-44BFB2CCF095}"/>
    <pc:docChg chg="modSld">
      <pc:chgData name="Oleh Sosnytskyi" userId="S::ososnytskyi@tonikbank.com::c403997d-a6fc-4ec3-a7c2-ae102e1b4cf2" providerId="AD" clId="Web-{890101A0-EF23-20B4-8A5A-44BFB2CCF095}" dt="2025-08-15T04:28:44.216" v="13" actId="20577"/>
      <pc:docMkLst>
        <pc:docMk/>
      </pc:docMkLst>
      <pc:sldChg chg="modSp">
        <pc:chgData name="Oleh Sosnytskyi" userId="S::ososnytskyi@tonikbank.com::c403997d-a6fc-4ec3-a7c2-ae102e1b4cf2" providerId="AD" clId="Web-{890101A0-EF23-20B4-8A5A-44BFB2CCF095}" dt="2025-08-15T04:28:44.216" v="13" actId="20577"/>
        <pc:sldMkLst>
          <pc:docMk/>
          <pc:sldMk cId="4129944639" sldId="498"/>
        </pc:sldMkLst>
        <pc:spChg chg="mod">
          <ac:chgData name="Oleh Sosnytskyi" userId="S::ososnytskyi@tonikbank.com::c403997d-a6fc-4ec3-a7c2-ae102e1b4cf2" providerId="AD" clId="Web-{890101A0-EF23-20B4-8A5A-44BFB2CCF095}" dt="2025-08-15T04:28:44.216" v="13" actId="20577"/>
          <ac:spMkLst>
            <pc:docMk/>
            <pc:sldMk cId="4129944639" sldId="498"/>
            <ac:spMk id="9" creationId="{B2327766-4E3E-40CF-8FF1-E0AE92D6BE04}"/>
          </ac:spMkLst>
        </pc:spChg>
      </pc:sldChg>
    </pc:docChg>
  </pc:docChgLst>
  <pc:docChgLst>
    <pc:chgData name="Biswa" userId="S::bbanik@tonikbank.com::26f52a98-3216-49f8-95c0-92c9bbdc30ba" providerId="AD" clId="Web-{A2A3AAA1-18DE-8CB9-E76D-14F40CA340ED}"/>
    <pc:docChg chg="addSld modSld sldOrd">
      <pc:chgData name="Biswa" userId="S::bbanik@tonikbank.com::26f52a98-3216-49f8-95c0-92c9bbdc30ba" providerId="AD" clId="Web-{A2A3AAA1-18DE-8CB9-E76D-14F40CA340ED}" dt="2025-02-06T01:22:52.739" v="504" actId="20577"/>
      <pc:docMkLst>
        <pc:docMk/>
      </pc:docMkLst>
      <pc:sldChg chg="modSp">
        <pc:chgData name="Biswa" userId="S::bbanik@tonikbank.com::26f52a98-3216-49f8-95c0-92c9bbdc30ba" providerId="AD" clId="Web-{A2A3AAA1-18DE-8CB9-E76D-14F40CA340ED}" dt="2025-02-06T01:02:58.839" v="355" actId="20577"/>
        <pc:sldMkLst>
          <pc:docMk/>
          <pc:sldMk cId="109857222" sldId="256"/>
        </pc:sldMkLst>
      </pc:sldChg>
      <pc:sldChg chg="modSp">
        <pc:chgData name="Biswa" userId="S::bbanik@tonikbank.com::26f52a98-3216-49f8-95c0-92c9bbdc30ba" providerId="AD" clId="Web-{A2A3AAA1-18DE-8CB9-E76D-14F40CA340ED}" dt="2025-02-06T00:59:25.624" v="288" actId="20577"/>
        <pc:sldMkLst>
          <pc:docMk/>
          <pc:sldMk cId="2102899898" sldId="257"/>
        </pc:sldMkLst>
      </pc:sldChg>
      <pc:sldChg chg="modSp">
        <pc:chgData name="Biswa" userId="S::bbanik@tonikbank.com::26f52a98-3216-49f8-95c0-92c9bbdc30ba" providerId="AD" clId="Web-{A2A3AAA1-18DE-8CB9-E76D-14F40CA340ED}" dt="2025-02-06T01:04:02.843" v="364"/>
        <pc:sldMkLst>
          <pc:docMk/>
          <pc:sldMk cId="2809714692" sldId="258"/>
        </pc:sldMkLst>
      </pc:sldChg>
      <pc:sldChg chg="addSp delSp modSp">
        <pc:chgData name="Biswa" userId="S::bbanik@tonikbank.com::26f52a98-3216-49f8-95c0-92c9bbdc30ba" providerId="AD" clId="Web-{A2A3AAA1-18DE-8CB9-E76D-14F40CA340ED}" dt="2025-02-06T01:07:31.168" v="414" actId="1076"/>
        <pc:sldMkLst>
          <pc:docMk/>
          <pc:sldMk cId="4185788690" sldId="259"/>
        </pc:sldMkLst>
      </pc:sldChg>
      <pc:sldChg chg="addSp delSp modSp mod modShow">
        <pc:chgData name="Biswa" userId="S::bbanik@tonikbank.com::26f52a98-3216-49f8-95c0-92c9bbdc30ba" providerId="AD" clId="Web-{A2A3AAA1-18DE-8CB9-E76D-14F40CA340ED}" dt="2025-02-06T01:20:58.826" v="494"/>
        <pc:sldMkLst>
          <pc:docMk/>
          <pc:sldMk cId="1215755033" sldId="260"/>
        </pc:sldMkLst>
      </pc:sldChg>
      <pc:sldChg chg="addSp delSp modSp">
        <pc:chgData name="Biswa" userId="S::bbanik@tonikbank.com::26f52a98-3216-49f8-95c0-92c9bbdc30ba" providerId="AD" clId="Web-{A2A3AAA1-18DE-8CB9-E76D-14F40CA340ED}" dt="2025-02-06T01:22:52.739" v="504" actId="20577"/>
        <pc:sldMkLst>
          <pc:docMk/>
          <pc:sldMk cId="1540809847" sldId="262"/>
        </pc:sldMkLst>
      </pc:sldChg>
      <pc:sldChg chg="addSp delSp modSp">
        <pc:chgData name="Biswa" userId="S::bbanik@tonikbank.com::26f52a98-3216-49f8-95c0-92c9bbdc30ba" providerId="AD" clId="Web-{A2A3AAA1-18DE-8CB9-E76D-14F40CA340ED}" dt="2025-02-06T00:59:49.625" v="320" actId="1076"/>
        <pc:sldMkLst>
          <pc:docMk/>
          <pc:sldMk cId="1261331441" sldId="263"/>
        </pc:sldMkLst>
      </pc:sldChg>
      <pc:sldChg chg="addSp delSp modSp add replId">
        <pc:chgData name="Biswa" userId="S::bbanik@tonikbank.com::26f52a98-3216-49f8-95c0-92c9bbdc30ba" providerId="AD" clId="Web-{A2A3AAA1-18DE-8CB9-E76D-14F40CA340ED}" dt="2025-02-06T01:07:43.419" v="417" actId="20577"/>
        <pc:sldMkLst>
          <pc:docMk/>
          <pc:sldMk cId="573478236" sldId="264"/>
        </pc:sldMkLst>
      </pc:sldChg>
      <pc:sldChg chg="modSp add ord">
        <pc:chgData name="Biswa" userId="S::bbanik@tonikbank.com::26f52a98-3216-49f8-95c0-92c9bbdc30ba" providerId="AD" clId="Web-{A2A3AAA1-18DE-8CB9-E76D-14F40CA340ED}" dt="2025-02-06T01:22:34.332" v="502" actId="20577"/>
        <pc:sldMkLst>
          <pc:docMk/>
          <pc:sldMk cId="4129944639" sldId="498"/>
        </pc:sldMkLst>
      </pc:sldChg>
      <pc:sldChg chg="modSp add">
        <pc:chgData name="Biswa" userId="S::bbanik@tonikbank.com::26f52a98-3216-49f8-95c0-92c9bbdc30ba" providerId="AD" clId="Web-{A2A3AAA1-18DE-8CB9-E76D-14F40CA340ED}" dt="2025-02-06T01:22:10.346" v="498"/>
        <pc:sldMkLst>
          <pc:docMk/>
          <pc:sldMk cId="1963089885" sldId="657"/>
        </pc:sldMkLst>
      </pc:sldChg>
      <pc:sldMasterChg chg="addSldLayout">
        <pc:chgData name="Biswa" userId="S::bbanik@tonikbank.com::26f52a98-3216-49f8-95c0-92c9bbdc30ba" providerId="AD" clId="Web-{A2A3AAA1-18DE-8CB9-E76D-14F40CA340ED}" dt="2025-02-06T01:19:26.320" v="472"/>
        <pc:sldMasterMkLst>
          <pc:docMk/>
          <pc:sldMasterMk cId="3460435757" sldId="2147483744"/>
        </pc:sldMasterMkLst>
        <pc:sldLayoutChg chg="add">
          <pc:chgData name="Biswa" userId="S::bbanik@tonikbank.com::26f52a98-3216-49f8-95c0-92c9bbdc30ba" providerId="AD" clId="Web-{A2A3AAA1-18DE-8CB9-E76D-14F40CA340ED}" dt="2025-02-06T01:19:26.320" v="472"/>
          <pc:sldLayoutMkLst>
            <pc:docMk/>
            <pc:sldMasterMk cId="3460435757" sldId="2147483744"/>
            <pc:sldLayoutMk cId="2921140429" sldId="2147483756"/>
          </pc:sldLayoutMkLst>
        </pc:sldLayoutChg>
      </pc:sldMasterChg>
    </pc:docChg>
  </pc:docChgLst>
  <pc:docChgLst>
    <pc:chgData name="Oleh Sosnytskyi" userId="S::ososnytskyi@tonikbank.com::c403997d-a6fc-4ec3-a7c2-ae102e1b4cf2" providerId="AD" clId="Web-{289B6473-31F1-8246-184E-74FBD1CBA113}"/>
    <pc:docChg chg="modSld">
      <pc:chgData name="Oleh Sosnytskyi" userId="S::ososnytskyi@tonikbank.com::c403997d-a6fc-4ec3-a7c2-ae102e1b4cf2" providerId="AD" clId="Web-{289B6473-31F1-8246-184E-74FBD1CBA113}" dt="2025-08-04T07:08:52.136" v="345" actId="1076"/>
      <pc:docMkLst>
        <pc:docMk/>
      </pc:docMkLst>
      <pc:sldChg chg="addSp delSp modSp">
        <pc:chgData name="Oleh Sosnytskyi" userId="S::ososnytskyi@tonikbank.com::c403997d-a6fc-4ec3-a7c2-ae102e1b4cf2" providerId="AD" clId="Web-{289B6473-31F1-8246-184E-74FBD1CBA113}" dt="2025-08-04T07:08:52.136" v="345" actId="1076"/>
        <pc:sldMkLst>
          <pc:docMk/>
          <pc:sldMk cId="749099364" sldId="693"/>
        </pc:sldMkLst>
        <pc:picChg chg="add mod">
          <ac:chgData name="Oleh Sosnytskyi" userId="S::ososnytskyi@tonikbank.com::c403997d-a6fc-4ec3-a7c2-ae102e1b4cf2" providerId="AD" clId="Web-{289B6473-31F1-8246-184E-74FBD1CBA113}" dt="2025-08-04T07:08:52.136" v="345" actId="1076"/>
          <ac:picMkLst>
            <pc:docMk/>
            <pc:sldMk cId="749099364" sldId="693"/>
            <ac:picMk id="4" creationId="{6759AA79-DC23-6B03-6D76-5FBF52773D87}"/>
          </ac:picMkLst>
        </pc:picChg>
      </pc:sldChg>
      <pc:sldChg chg="addSp modSp">
        <pc:chgData name="Oleh Sosnytskyi" userId="S::ososnytskyi@tonikbank.com::c403997d-a6fc-4ec3-a7c2-ae102e1b4cf2" providerId="AD" clId="Web-{289B6473-31F1-8246-184E-74FBD1CBA113}" dt="2025-08-04T06:53:45.951" v="338" actId="20577"/>
        <pc:sldMkLst>
          <pc:docMk/>
          <pc:sldMk cId="949666949" sldId="694"/>
        </pc:sldMkLst>
        <pc:spChg chg="add mod">
          <ac:chgData name="Oleh Sosnytskyi" userId="S::ososnytskyi@tonikbank.com::c403997d-a6fc-4ec3-a7c2-ae102e1b4cf2" providerId="AD" clId="Web-{289B6473-31F1-8246-184E-74FBD1CBA113}" dt="2025-08-04T06:53:45.951" v="338" actId="20577"/>
          <ac:spMkLst>
            <pc:docMk/>
            <pc:sldMk cId="949666949" sldId="694"/>
            <ac:spMk id="5" creationId="{8B7165CC-5EF0-1939-4232-F86B7110EAD3}"/>
          </ac:spMkLst>
        </pc:spChg>
        <pc:graphicFrameChg chg="mod modGraphic">
          <ac:chgData name="Oleh Sosnytskyi" userId="S::ososnytskyi@tonikbank.com::c403997d-a6fc-4ec3-a7c2-ae102e1b4cf2" providerId="AD" clId="Web-{289B6473-31F1-8246-184E-74FBD1CBA113}" dt="2025-08-04T06:50:46.855" v="255"/>
          <ac:graphicFrameMkLst>
            <pc:docMk/>
            <pc:sldMk cId="949666949" sldId="694"/>
            <ac:graphicFrameMk id="9" creationId="{F7903452-F005-A51D-E023-9008380B8F08}"/>
          </ac:graphicFrameMkLst>
        </pc:graphicFrameChg>
      </pc:sldChg>
    </pc:docChg>
  </pc:docChgLst>
  <pc:docChgLst>
    <pc:chgData name="Oleh Sosnytskyi" userId="c403997d-a6fc-4ec3-a7c2-ae102e1b4cf2" providerId="ADAL" clId="{542EAD1E-2F0C-49D1-9370-844A8DB67312}"/>
    <pc:docChg chg="undo custSel addSld delSld modSld sldOrd">
      <pc:chgData name="Oleh Sosnytskyi" userId="c403997d-a6fc-4ec3-a7c2-ae102e1b4cf2" providerId="ADAL" clId="{542EAD1E-2F0C-49D1-9370-844A8DB67312}" dt="2025-06-16T06:25:07.571" v="2115"/>
      <pc:docMkLst>
        <pc:docMk/>
      </pc:docMkLst>
      <pc:sldChg chg="modSp mod">
        <pc:chgData name="Oleh Sosnytskyi" userId="c403997d-a6fc-4ec3-a7c2-ae102e1b4cf2" providerId="ADAL" clId="{542EAD1E-2F0C-49D1-9370-844A8DB67312}" dt="2025-06-16T04:49:09.483" v="1677" actId="207"/>
        <pc:sldMkLst>
          <pc:docMk/>
          <pc:sldMk cId="2701032748" sldId="674"/>
        </pc:sldMkLst>
      </pc:sldChg>
      <pc:sldChg chg="addSp delSp modSp mod">
        <pc:chgData name="Oleh Sosnytskyi" userId="c403997d-a6fc-4ec3-a7c2-ae102e1b4cf2" providerId="ADAL" clId="{542EAD1E-2F0C-49D1-9370-844A8DB67312}" dt="2025-06-15T17:50:53.027" v="527" actId="6549"/>
        <pc:sldMkLst>
          <pc:docMk/>
          <pc:sldMk cId="749099364" sldId="693"/>
        </pc:sldMkLst>
      </pc:sldChg>
      <pc:sldChg chg="modSp mod">
        <pc:chgData name="Oleh Sosnytskyi" userId="c403997d-a6fc-4ec3-a7c2-ae102e1b4cf2" providerId="ADAL" clId="{542EAD1E-2F0C-49D1-9370-844A8DB67312}" dt="2025-06-16T06:25:07.571" v="2115"/>
        <pc:sldMkLst>
          <pc:docMk/>
          <pc:sldMk cId="949666949" sldId="694"/>
        </pc:sldMkLst>
      </pc:sldChg>
      <pc:sldChg chg="delSp modSp mod">
        <pc:chgData name="Oleh Sosnytskyi" userId="c403997d-a6fc-4ec3-a7c2-ae102e1b4cf2" providerId="ADAL" clId="{542EAD1E-2F0C-49D1-9370-844A8DB67312}" dt="2025-06-16T04:48:31.447" v="1675" actId="207"/>
        <pc:sldMkLst>
          <pc:docMk/>
          <pc:sldMk cId="30159237" sldId="695"/>
        </pc:sldMkLst>
      </pc:sldChg>
      <pc:sldChg chg="del">
        <pc:chgData name="Oleh Sosnytskyi" userId="c403997d-a6fc-4ec3-a7c2-ae102e1b4cf2" providerId="ADAL" clId="{542EAD1E-2F0C-49D1-9370-844A8DB67312}" dt="2025-06-16T04:14:28.779" v="1206" actId="47"/>
        <pc:sldMkLst>
          <pc:docMk/>
          <pc:sldMk cId="1556975693" sldId="696"/>
        </pc:sldMkLst>
      </pc:sldChg>
      <pc:sldChg chg="addSp delSp modSp add mod ord">
        <pc:chgData name="Oleh Sosnytskyi" userId="c403997d-a6fc-4ec3-a7c2-ae102e1b4cf2" providerId="ADAL" clId="{542EAD1E-2F0C-49D1-9370-844A8DB67312}" dt="2025-06-16T05:42:09.281" v="1692" actId="1076"/>
        <pc:sldMkLst>
          <pc:docMk/>
          <pc:sldMk cId="3803965178" sldId="697"/>
        </pc:sldMkLst>
      </pc:sldChg>
      <pc:sldChg chg="del">
        <pc:chgData name="Oleh Sosnytskyi" userId="c403997d-a6fc-4ec3-a7c2-ae102e1b4cf2" providerId="ADAL" clId="{542EAD1E-2F0C-49D1-9370-844A8DB67312}" dt="2025-06-15T17:48:34.253" v="482" actId="2696"/>
        <pc:sldMkLst>
          <pc:docMk/>
          <pc:sldMk cId="4207925880" sldId="697"/>
        </pc:sldMkLst>
      </pc:sldChg>
      <pc:sldChg chg="addSp delSp modSp add mod">
        <pc:chgData name="Oleh Sosnytskyi" userId="c403997d-a6fc-4ec3-a7c2-ae102e1b4cf2" providerId="ADAL" clId="{542EAD1E-2F0C-49D1-9370-844A8DB67312}" dt="2025-06-16T04:08:14.259" v="1111" actId="1037"/>
        <pc:sldMkLst>
          <pc:docMk/>
          <pc:sldMk cId="18268029" sldId="698"/>
        </pc:sldMkLst>
      </pc:sldChg>
      <pc:sldChg chg="addSp delSp modSp add mod">
        <pc:chgData name="Oleh Sosnytskyi" userId="c403997d-a6fc-4ec3-a7c2-ae102e1b4cf2" providerId="ADAL" clId="{542EAD1E-2F0C-49D1-9370-844A8DB67312}" dt="2025-06-16T04:12:05.872" v="1191" actId="1037"/>
        <pc:sldMkLst>
          <pc:docMk/>
          <pc:sldMk cId="2507187503" sldId="699"/>
        </pc:sldMkLst>
      </pc:sldChg>
      <pc:sldChg chg="delSp add mod">
        <pc:chgData name="Oleh Sosnytskyi" userId="c403997d-a6fc-4ec3-a7c2-ae102e1b4cf2" providerId="ADAL" clId="{542EAD1E-2F0C-49D1-9370-844A8DB67312}" dt="2025-06-16T04:19:54.238" v="1445" actId="478"/>
        <pc:sldMkLst>
          <pc:docMk/>
          <pc:sldMk cId="616947899" sldId="700"/>
        </pc:sldMkLst>
      </pc:sldChg>
      <pc:sldChg chg="modSp mod">
        <pc:chgData name="Oleh Sosnytskyi" userId="c403997d-a6fc-4ec3-a7c2-ae102e1b4cf2" providerId="ADAL" clId="{542EAD1E-2F0C-49D1-9370-844A8DB67312}" dt="2025-06-16T04:48:49.553" v="1676" actId="207"/>
        <pc:sldMkLst>
          <pc:docMk/>
          <pc:sldMk cId="1058368938" sldId="701"/>
        </pc:sldMkLst>
      </pc:sldChg>
      <pc:sldChg chg="addSp delSp modSp mod">
        <pc:chgData name="Oleh Sosnytskyi" userId="c403997d-a6fc-4ec3-a7c2-ae102e1b4cf2" providerId="ADAL" clId="{542EAD1E-2F0C-49D1-9370-844A8DB67312}" dt="2025-06-16T06:16:52.286" v="1951" actId="1036"/>
        <pc:sldMkLst>
          <pc:docMk/>
          <pc:sldMk cId="265535926" sldId="702"/>
        </pc:sldMkLst>
      </pc:sldChg>
      <pc:sldChg chg="addSp delSp modSp add mod">
        <pc:chgData name="Oleh Sosnytskyi" userId="c403997d-a6fc-4ec3-a7c2-ae102e1b4cf2" providerId="ADAL" clId="{542EAD1E-2F0C-49D1-9370-844A8DB67312}" dt="2025-06-16T06:17:34.124" v="1964" actId="14100"/>
        <pc:sldMkLst>
          <pc:docMk/>
          <pc:sldMk cId="3616233320" sldId="703"/>
        </pc:sldMkLst>
      </pc:sldChg>
      <pc:sldChg chg="addSp delSp modSp add mod">
        <pc:chgData name="Oleh Sosnytskyi" userId="c403997d-a6fc-4ec3-a7c2-ae102e1b4cf2" providerId="ADAL" clId="{542EAD1E-2F0C-49D1-9370-844A8DB67312}" dt="2025-06-16T06:18:24.629" v="2023" actId="14100"/>
        <pc:sldMkLst>
          <pc:docMk/>
          <pc:sldMk cId="691922465" sldId="704"/>
        </pc:sldMkLst>
      </pc:sldChg>
      <pc:sldChg chg="addSp delSp modSp add mod">
        <pc:chgData name="Oleh Sosnytskyi" userId="c403997d-a6fc-4ec3-a7c2-ae102e1b4cf2" providerId="ADAL" clId="{542EAD1E-2F0C-49D1-9370-844A8DB67312}" dt="2025-06-16T06:18:37.218" v="2026" actId="14100"/>
        <pc:sldMkLst>
          <pc:docMk/>
          <pc:sldMk cId="3353599508" sldId="705"/>
        </pc:sldMkLst>
      </pc:sldChg>
      <pc:sldChg chg="addSp delSp modSp add mod">
        <pc:chgData name="Oleh Sosnytskyi" userId="c403997d-a6fc-4ec3-a7c2-ae102e1b4cf2" providerId="ADAL" clId="{542EAD1E-2F0C-49D1-9370-844A8DB67312}" dt="2025-06-16T06:18:48.160" v="2029" actId="14100"/>
        <pc:sldMkLst>
          <pc:docMk/>
          <pc:sldMk cId="3376720495" sldId="706"/>
        </pc:sldMkLst>
      </pc:sldChg>
      <pc:sldChg chg="addSp delSp modSp add mod">
        <pc:chgData name="Oleh Sosnytskyi" userId="c403997d-a6fc-4ec3-a7c2-ae102e1b4cf2" providerId="ADAL" clId="{542EAD1E-2F0C-49D1-9370-844A8DB67312}" dt="2025-06-16T06:19:04.477" v="2032" actId="14100"/>
        <pc:sldMkLst>
          <pc:docMk/>
          <pc:sldMk cId="2295576472" sldId="707"/>
        </pc:sldMkLst>
      </pc:sldChg>
      <pc:sldChg chg="addSp delSp modSp add mod">
        <pc:chgData name="Oleh Sosnytskyi" userId="c403997d-a6fc-4ec3-a7c2-ae102e1b4cf2" providerId="ADAL" clId="{542EAD1E-2F0C-49D1-9370-844A8DB67312}" dt="2025-06-16T06:19:19.878" v="2037" actId="14100"/>
        <pc:sldMkLst>
          <pc:docMk/>
          <pc:sldMk cId="1916856584" sldId="708"/>
        </pc:sldMkLst>
      </pc:sldChg>
      <pc:sldChg chg="addSp delSp modSp add mod">
        <pc:chgData name="Oleh Sosnytskyi" userId="c403997d-a6fc-4ec3-a7c2-ae102e1b4cf2" providerId="ADAL" clId="{542EAD1E-2F0C-49D1-9370-844A8DB67312}" dt="2025-06-16T06:20:09.337" v="2060" actId="14100"/>
        <pc:sldMkLst>
          <pc:docMk/>
          <pc:sldMk cId="2080927726" sldId="709"/>
        </pc:sldMkLst>
      </pc:sldChg>
      <pc:sldChg chg="addSp delSp modSp add mod">
        <pc:chgData name="Oleh Sosnytskyi" userId="c403997d-a6fc-4ec3-a7c2-ae102e1b4cf2" providerId="ADAL" clId="{542EAD1E-2F0C-49D1-9370-844A8DB67312}" dt="2025-06-16T06:20:45.050" v="2072" actId="1036"/>
        <pc:sldMkLst>
          <pc:docMk/>
          <pc:sldMk cId="2180019306" sldId="710"/>
        </pc:sldMkLst>
      </pc:sldChg>
      <pc:sldChg chg="addSp delSp modSp add mod">
        <pc:chgData name="Oleh Sosnytskyi" userId="c403997d-a6fc-4ec3-a7c2-ae102e1b4cf2" providerId="ADAL" clId="{542EAD1E-2F0C-49D1-9370-844A8DB67312}" dt="2025-06-16T06:21:16.355" v="2085" actId="14100"/>
        <pc:sldMkLst>
          <pc:docMk/>
          <pc:sldMk cId="1385430897" sldId="711"/>
        </pc:sldMkLst>
      </pc:sldChg>
      <pc:sldChg chg="addSp delSp modSp add mod">
        <pc:chgData name="Oleh Sosnytskyi" userId="c403997d-a6fc-4ec3-a7c2-ae102e1b4cf2" providerId="ADAL" clId="{542EAD1E-2F0C-49D1-9370-844A8DB67312}" dt="2025-06-16T06:21:29.852" v="2089" actId="14100"/>
        <pc:sldMkLst>
          <pc:docMk/>
          <pc:sldMk cId="4096072081" sldId="712"/>
        </pc:sldMkLst>
      </pc:sldChg>
      <pc:sldChg chg="addSp delSp modSp add mod">
        <pc:chgData name="Oleh Sosnytskyi" userId="c403997d-a6fc-4ec3-a7c2-ae102e1b4cf2" providerId="ADAL" clId="{542EAD1E-2F0C-49D1-9370-844A8DB67312}" dt="2025-06-16T06:21:46.567" v="2095" actId="14100"/>
        <pc:sldMkLst>
          <pc:docMk/>
          <pc:sldMk cId="602613285" sldId="713"/>
        </pc:sldMkLst>
      </pc:sldChg>
      <pc:sldChg chg="addSp delSp modSp add mod">
        <pc:chgData name="Oleh Sosnytskyi" userId="c403997d-a6fc-4ec3-a7c2-ae102e1b4cf2" providerId="ADAL" clId="{542EAD1E-2F0C-49D1-9370-844A8DB67312}" dt="2025-06-16T06:22:04.859" v="2099" actId="14100"/>
        <pc:sldMkLst>
          <pc:docMk/>
          <pc:sldMk cId="1453091854" sldId="714"/>
        </pc:sldMkLst>
      </pc:sldChg>
      <pc:sldChg chg="addSp delSp modSp add mod">
        <pc:chgData name="Oleh Sosnytskyi" userId="c403997d-a6fc-4ec3-a7c2-ae102e1b4cf2" providerId="ADAL" clId="{542EAD1E-2F0C-49D1-9370-844A8DB67312}" dt="2025-06-16T06:22:18.833" v="2103" actId="14100"/>
        <pc:sldMkLst>
          <pc:docMk/>
          <pc:sldMk cId="141424792" sldId="715"/>
        </pc:sldMkLst>
      </pc:sldChg>
      <pc:sldChg chg="addSp delSp modSp add mod">
        <pc:chgData name="Oleh Sosnytskyi" userId="c403997d-a6fc-4ec3-a7c2-ae102e1b4cf2" providerId="ADAL" clId="{542EAD1E-2F0C-49D1-9370-844A8DB67312}" dt="2025-06-16T06:22:26.330" v="2106" actId="14100"/>
        <pc:sldMkLst>
          <pc:docMk/>
          <pc:sldMk cId="2663573839" sldId="716"/>
        </pc:sldMkLst>
      </pc:sldChg>
      <pc:sldChg chg="addSp delSp modSp add mod">
        <pc:chgData name="Oleh Sosnytskyi" userId="c403997d-a6fc-4ec3-a7c2-ae102e1b4cf2" providerId="ADAL" clId="{542EAD1E-2F0C-49D1-9370-844A8DB67312}" dt="2025-06-16T06:22:38.919" v="2110" actId="14100"/>
        <pc:sldMkLst>
          <pc:docMk/>
          <pc:sldMk cId="2811015625" sldId="717"/>
        </pc:sldMkLst>
      </pc:sldChg>
      <pc:sldChg chg="addSp delSp modSp add mod">
        <pc:chgData name="Oleh Sosnytskyi" userId="c403997d-a6fc-4ec3-a7c2-ae102e1b4cf2" providerId="ADAL" clId="{542EAD1E-2F0C-49D1-9370-844A8DB67312}" dt="2025-06-16T06:22:54.636" v="2114" actId="14100"/>
        <pc:sldMkLst>
          <pc:docMk/>
          <pc:sldMk cId="2432355836" sldId="718"/>
        </pc:sldMkLst>
      </pc:sldChg>
    </pc:docChg>
  </pc:docChgLst>
  <pc:docChgLst>
    <pc:chgData name="Biswa" userId="S::bbanik@tonikbank.com::26f52a98-3216-49f8-95c0-92c9bbdc30ba" providerId="AD" clId="Web-{7C28469B-B779-CA11-B4BD-70AA2883BF00}"/>
    <pc:docChg chg="modSld">
      <pc:chgData name="Biswa" userId="S::bbanik@tonikbank.com::26f52a98-3216-49f8-95c0-92c9bbdc30ba" providerId="AD" clId="Web-{7C28469B-B779-CA11-B4BD-70AA2883BF00}" dt="2025-03-27T09:46:52.833" v="0" actId="1076"/>
      <pc:docMkLst>
        <pc:docMk/>
      </pc:docMkLst>
      <pc:sldChg chg="modSp">
        <pc:chgData name="Biswa" userId="S::bbanik@tonikbank.com::26f52a98-3216-49f8-95c0-92c9bbdc30ba" providerId="AD" clId="Web-{7C28469B-B779-CA11-B4BD-70AA2883BF00}" dt="2025-03-27T09:46:52.833" v="0" actId="1076"/>
        <pc:sldMkLst>
          <pc:docMk/>
          <pc:sldMk cId="749099364" sldId="693"/>
        </pc:sldMkLst>
      </pc:sldChg>
    </pc:docChg>
  </pc:docChgLst>
  <pc:docChgLst>
    <pc:chgData name="Oleh Sosnytskyi" userId="S::ososnytskyi@tonikbank.com::c403997d-a6fc-4ec3-a7c2-ae102e1b4cf2" providerId="AD" clId="Web-{DAB488A1-9289-CB10-1D57-F17CD749A95A}"/>
    <pc:docChg chg="addSld delSld modSld">
      <pc:chgData name="Oleh Sosnytskyi" userId="S::ososnytskyi@tonikbank.com::c403997d-a6fc-4ec3-a7c2-ae102e1b4cf2" providerId="AD" clId="Web-{DAB488A1-9289-CB10-1D57-F17CD749A95A}" dt="2025-06-16T05:12:42.320" v="121"/>
      <pc:docMkLst>
        <pc:docMk/>
      </pc:docMkLst>
      <pc:sldChg chg="modSp">
        <pc:chgData name="Oleh Sosnytskyi" userId="S::ososnytskyi@tonikbank.com::c403997d-a6fc-4ec3-a7c2-ae102e1b4cf2" providerId="AD" clId="Web-{DAB488A1-9289-CB10-1D57-F17CD749A95A}" dt="2025-06-16T04:41:11.536" v="16"/>
        <pc:sldMkLst>
          <pc:docMk/>
          <pc:sldMk cId="2701032748" sldId="674"/>
        </pc:sldMkLst>
      </pc:sldChg>
      <pc:sldChg chg="del">
        <pc:chgData name="Oleh Sosnytskyi" userId="S::ososnytskyi@tonikbank.com::c403997d-a6fc-4ec3-a7c2-ae102e1b4cf2" providerId="AD" clId="Web-{DAB488A1-9289-CB10-1D57-F17CD749A95A}" dt="2025-06-16T05:07:16.654" v="120"/>
        <pc:sldMkLst>
          <pc:docMk/>
          <pc:sldMk cId="616947899" sldId="700"/>
        </pc:sldMkLst>
      </pc:sldChg>
      <pc:sldChg chg="addSp delSp modSp add replId">
        <pc:chgData name="Oleh Sosnytskyi" userId="S::ososnytskyi@tonikbank.com::c403997d-a6fc-4ec3-a7c2-ae102e1b4cf2" providerId="AD" clId="Web-{DAB488A1-9289-CB10-1D57-F17CD749A95A}" dt="2025-06-16T04:42:56.430" v="119"/>
        <pc:sldMkLst>
          <pc:docMk/>
          <pc:sldMk cId="1058368938" sldId="701"/>
        </pc:sldMkLst>
      </pc:sldChg>
      <pc:sldChg chg="new">
        <pc:chgData name="Oleh Sosnytskyi" userId="S::ososnytskyi@tonikbank.com::c403997d-a6fc-4ec3-a7c2-ae102e1b4cf2" providerId="AD" clId="Web-{DAB488A1-9289-CB10-1D57-F17CD749A95A}" dt="2025-06-16T05:12:42.320" v="121"/>
        <pc:sldMkLst>
          <pc:docMk/>
          <pc:sldMk cId="265535926" sldId="702"/>
        </pc:sldMkLst>
      </pc:sldChg>
    </pc:docChg>
  </pc:docChgLst>
  <pc:docChgLst>
    <pc:chgData name="Biswa" userId="S::bbanik@tonikbank.com::26f52a98-3216-49f8-95c0-92c9bbdc30ba" providerId="AD" clId="Web-{9DE434C6-7058-7235-6CCE-466AC3AB5D81}"/>
    <pc:docChg chg="modSld">
      <pc:chgData name="Biswa" userId="S::bbanik@tonikbank.com::26f52a98-3216-49f8-95c0-92c9bbdc30ba" providerId="AD" clId="Web-{9DE434C6-7058-7235-6CCE-466AC3AB5D81}" dt="2025-02-20T04:29:03.931" v="972" actId="20577"/>
      <pc:docMkLst>
        <pc:docMk/>
      </pc:docMkLst>
      <pc:sldChg chg="addSp delSp modSp">
        <pc:chgData name="Biswa" userId="S::bbanik@tonikbank.com::26f52a98-3216-49f8-95c0-92c9bbdc30ba" providerId="AD" clId="Web-{9DE434C6-7058-7235-6CCE-466AC3AB5D81}" dt="2025-02-20T03:49:44.925" v="635" actId="20577"/>
        <pc:sldMkLst>
          <pc:docMk/>
          <pc:sldMk cId="1540809847" sldId="262"/>
        </pc:sldMkLst>
      </pc:sldChg>
      <pc:sldChg chg="modSp">
        <pc:chgData name="Biswa" userId="S::bbanik@tonikbank.com::26f52a98-3216-49f8-95c0-92c9bbdc30ba" providerId="AD" clId="Web-{9DE434C6-7058-7235-6CCE-466AC3AB5D81}" dt="2025-02-20T04:29:03.931" v="972" actId="20577"/>
        <pc:sldMkLst>
          <pc:docMk/>
          <pc:sldMk cId="4129944639" sldId="498"/>
        </pc:sldMkLst>
      </pc:sldChg>
      <pc:sldChg chg="modSp">
        <pc:chgData name="Biswa" userId="S::bbanik@tonikbank.com::26f52a98-3216-49f8-95c0-92c9bbdc30ba" providerId="AD" clId="Web-{9DE434C6-7058-7235-6CCE-466AC3AB5D81}" dt="2025-02-20T03:52:25.760" v="724" actId="20577"/>
        <pc:sldMkLst>
          <pc:docMk/>
          <pc:sldMk cId="3987723289" sldId="663"/>
        </pc:sldMkLst>
      </pc:sldChg>
      <pc:sldChg chg="addSp modSp">
        <pc:chgData name="Biswa" userId="S::bbanik@tonikbank.com::26f52a98-3216-49f8-95c0-92c9bbdc30ba" providerId="AD" clId="Web-{9DE434C6-7058-7235-6CCE-466AC3AB5D81}" dt="2025-02-20T03:55:54.722" v="745" actId="20577"/>
        <pc:sldMkLst>
          <pc:docMk/>
          <pc:sldMk cId="3546148613" sldId="665"/>
        </pc:sldMkLst>
      </pc:sldChg>
      <pc:sldChg chg="modSp">
        <pc:chgData name="Biswa" userId="S::bbanik@tonikbank.com::26f52a98-3216-49f8-95c0-92c9bbdc30ba" providerId="AD" clId="Web-{9DE434C6-7058-7235-6CCE-466AC3AB5D81}" dt="2025-02-20T04:01:47.159" v="775" actId="20577"/>
        <pc:sldMkLst>
          <pc:docMk/>
          <pc:sldMk cId="3423352877" sldId="667"/>
        </pc:sldMkLst>
      </pc:sldChg>
      <pc:sldChg chg="addSp modSp mod modShow">
        <pc:chgData name="Biswa" userId="S::bbanik@tonikbank.com::26f52a98-3216-49f8-95c0-92c9bbdc30ba" providerId="AD" clId="Web-{9DE434C6-7058-7235-6CCE-466AC3AB5D81}" dt="2025-02-20T04:07:20.298" v="968" actId="20577"/>
        <pc:sldMkLst>
          <pc:docMk/>
          <pc:sldMk cId="4249417488" sldId="673"/>
        </pc:sldMkLst>
      </pc:sldChg>
    </pc:docChg>
  </pc:docChgLst>
  <pc:docChgLst>
    <pc:chgData name="Oleh Sosnytskyi" userId="S::ososnytskyi@tonikbank.com::c403997d-a6fc-4ec3-a7c2-ae102e1b4cf2" providerId="AD" clId="Web-{65CD340C-CEE1-12AE-82AA-B83CFCB8C71D}"/>
    <pc:docChg chg="modSld">
      <pc:chgData name="Oleh Sosnytskyi" userId="S::ososnytskyi@tonikbank.com::c403997d-a6fc-4ec3-a7c2-ae102e1b4cf2" providerId="AD" clId="Web-{65CD340C-CEE1-12AE-82AA-B83CFCB8C71D}" dt="2025-08-04T04:13:04.150" v="279"/>
      <pc:docMkLst>
        <pc:docMk/>
      </pc:docMkLst>
      <pc:sldChg chg="modSp">
        <pc:chgData name="Oleh Sosnytskyi" userId="S::ososnytskyi@tonikbank.com::c403997d-a6fc-4ec3-a7c2-ae102e1b4cf2" providerId="AD" clId="Web-{65CD340C-CEE1-12AE-82AA-B83CFCB8C71D}" dt="2025-08-04T03:43:35.376" v="192" actId="20577"/>
        <pc:sldMkLst>
          <pc:docMk/>
          <pc:sldMk cId="4129944639" sldId="498"/>
        </pc:sldMkLst>
        <pc:spChg chg="mod">
          <ac:chgData name="Oleh Sosnytskyi" userId="S::ososnytskyi@tonikbank.com::c403997d-a6fc-4ec3-a7c2-ae102e1b4cf2" providerId="AD" clId="Web-{65CD340C-CEE1-12AE-82AA-B83CFCB8C71D}" dt="2025-08-04T03:41:07.602" v="15" actId="20577"/>
          <ac:spMkLst>
            <pc:docMk/>
            <pc:sldMk cId="4129944639" sldId="498"/>
            <ac:spMk id="3" creationId="{4F7E8F7E-6D89-74CB-11C3-C84321CCA4F1}"/>
          </ac:spMkLst>
        </pc:spChg>
        <pc:spChg chg="mod">
          <ac:chgData name="Oleh Sosnytskyi" userId="S::ososnytskyi@tonikbank.com::c403997d-a6fc-4ec3-a7c2-ae102e1b4cf2" providerId="AD" clId="Web-{65CD340C-CEE1-12AE-82AA-B83CFCB8C71D}" dt="2025-08-04T03:43:35.376" v="192" actId="20577"/>
          <ac:spMkLst>
            <pc:docMk/>
            <pc:sldMk cId="4129944639" sldId="498"/>
            <ac:spMk id="7" creationId="{E9BF3232-B9BC-4886-8893-52E1AAE82E7B}"/>
          </ac:spMkLst>
        </pc:spChg>
      </pc:sldChg>
      <pc:sldChg chg="modSp">
        <pc:chgData name="Oleh Sosnytskyi" userId="S::ososnytskyi@tonikbank.com::c403997d-a6fc-4ec3-a7c2-ae102e1b4cf2" providerId="AD" clId="Web-{65CD340C-CEE1-12AE-82AA-B83CFCB8C71D}" dt="2025-08-04T04:13:04.150" v="279"/>
        <pc:sldMkLst>
          <pc:docMk/>
          <pc:sldMk cId="2701032748" sldId="674"/>
        </pc:sldMkLst>
        <pc:graphicFrameChg chg="mod modGraphic">
          <ac:chgData name="Oleh Sosnytskyi" userId="S::ososnytskyi@tonikbank.com::c403997d-a6fc-4ec3-a7c2-ae102e1b4cf2" providerId="AD" clId="Web-{65CD340C-CEE1-12AE-82AA-B83CFCB8C71D}" dt="2025-08-04T04:13:04.150" v="279"/>
          <ac:graphicFrameMkLst>
            <pc:docMk/>
            <pc:sldMk cId="2701032748" sldId="674"/>
            <ac:graphicFrameMk id="14" creationId="{D838516D-332A-139C-093F-4D13DB81072E}"/>
          </ac:graphicFrameMkLst>
        </pc:graphicFrameChg>
      </pc:sldChg>
    </pc:docChg>
  </pc:docChgLst>
  <pc:docChgLst>
    <pc:chgData name="Oleh Sosnytskyi" userId="S::ososnytskyi@tonikbank.com::c403997d-a6fc-4ec3-a7c2-ae102e1b4cf2" providerId="AD" clId="Web-{9DBE832B-FD34-387F-8CEA-AEEDAC3480B4}"/>
    <pc:docChg chg="modSld">
      <pc:chgData name="Oleh Sosnytskyi" userId="S::ososnytskyi@tonikbank.com::c403997d-a6fc-4ec3-a7c2-ae102e1b4cf2" providerId="AD" clId="Web-{9DBE832B-FD34-387F-8CEA-AEEDAC3480B4}" dt="2025-02-03T17:48:24.999" v="43"/>
      <pc:docMkLst>
        <pc:docMk/>
      </pc:docMkLst>
      <pc:sldChg chg="modSp">
        <pc:chgData name="Oleh Sosnytskyi" userId="S::ososnytskyi@tonikbank.com::c403997d-a6fc-4ec3-a7c2-ae102e1b4cf2" providerId="AD" clId="Web-{9DBE832B-FD34-387F-8CEA-AEEDAC3480B4}" dt="2025-02-03T17:48:24.999" v="43"/>
        <pc:sldMkLst>
          <pc:docMk/>
          <pc:sldMk cId="2102899898" sldId="257"/>
        </pc:sldMkLst>
      </pc:sldChg>
    </pc:docChg>
  </pc:docChgLst>
  <pc:docChgLst>
    <pc:chgData name="Oleh Sosnytskyi" userId="S::ososnytskyi@tonikbank.com::c403997d-a6fc-4ec3-a7c2-ae102e1b4cf2" providerId="AD" clId="Web-{F01D9D64-064F-605B-9D1C-B4E565F5C098}"/>
    <pc:docChg chg="modSld">
      <pc:chgData name="Oleh Sosnytskyi" userId="S::ososnytskyi@tonikbank.com::c403997d-a6fc-4ec3-a7c2-ae102e1b4cf2" providerId="AD" clId="Web-{F01D9D64-064F-605B-9D1C-B4E565F5C098}" dt="2025-02-20T04:56:17.895" v="34" actId="1076"/>
      <pc:docMkLst>
        <pc:docMk/>
      </pc:docMkLst>
      <pc:sldChg chg="modSp">
        <pc:chgData name="Oleh Sosnytskyi" userId="S::ososnytskyi@tonikbank.com::c403997d-a6fc-4ec3-a7c2-ae102e1b4cf2" providerId="AD" clId="Web-{F01D9D64-064F-605B-9D1C-B4E565F5C098}" dt="2025-02-20T04:56:17.895" v="34" actId="1076"/>
        <pc:sldMkLst>
          <pc:docMk/>
          <pc:sldMk cId="4249417488" sldId="673"/>
        </pc:sldMkLst>
      </pc:sldChg>
    </pc:docChg>
  </pc:docChgLst>
  <pc:docChgLst>
    <pc:chgData name="Oleh Sosnytskyi" userId="S::ososnytskyi@tonikbank.com::c403997d-a6fc-4ec3-a7c2-ae102e1b4cf2" providerId="AD" clId="Web-{595066A5-F8F7-5B70-4915-092D2FB6C3AF}"/>
    <pc:docChg chg="modSld">
      <pc:chgData name="Oleh Sosnytskyi" userId="S::ososnytskyi@tonikbank.com::c403997d-a6fc-4ec3-a7c2-ae102e1b4cf2" providerId="AD" clId="Web-{595066A5-F8F7-5B70-4915-092D2FB6C3AF}" dt="2025-06-16T12:58:01.355" v="37"/>
      <pc:docMkLst>
        <pc:docMk/>
      </pc:docMkLst>
      <pc:sldChg chg="modSp">
        <pc:chgData name="Oleh Sosnytskyi" userId="S::ososnytskyi@tonikbank.com::c403997d-a6fc-4ec3-a7c2-ae102e1b4cf2" providerId="AD" clId="Web-{595066A5-F8F7-5B70-4915-092D2FB6C3AF}" dt="2025-06-16T12:58:01.355" v="37"/>
        <pc:sldMkLst>
          <pc:docMk/>
          <pc:sldMk cId="2701032748" sldId="674"/>
        </pc:sldMkLst>
      </pc:sldChg>
    </pc:docChg>
  </pc:docChgLst>
  <pc:docChgLst>
    <pc:chgData name="Oleh Sosnytskyi" userId="c403997d-a6fc-4ec3-a7c2-ae102e1b4cf2" providerId="ADAL" clId="{637E3669-5AB2-43F8-A0DE-53C2EF18A498}"/>
    <pc:docChg chg="undo custSel addSld modSld">
      <pc:chgData name="Oleh Sosnytskyi" userId="c403997d-a6fc-4ec3-a7c2-ae102e1b4cf2" providerId="ADAL" clId="{637E3669-5AB2-43F8-A0DE-53C2EF18A498}" dt="2025-08-14T03:58:16.054" v="272" actId="14100"/>
      <pc:docMkLst>
        <pc:docMk/>
      </pc:docMkLst>
      <pc:sldChg chg="addSp delSp modSp mod">
        <pc:chgData name="Oleh Sosnytskyi" userId="c403997d-a6fc-4ec3-a7c2-ae102e1b4cf2" providerId="ADAL" clId="{637E3669-5AB2-43F8-A0DE-53C2EF18A498}" dt="2025-08-14T03:23:07.974" v="18" actId="1076"/>
        <pc:sldMkLst>
          <pc:docMk/>
          <pc:sldMk cId="2872491285" sldId="702"/>
        </pc:sldMkLst>
        <pc:spChg chg="mod">
          <ac:chgData name="Oleh Sosnytskyi" userId="c403997d-a6fc-4ec3-a7c2-ae102e1b4cf2" providerId="ADAL" clId="{637E3669-5AB2-43F8-A0DE-53C2EF18A498}" dt="2025-08-14T03:22:41.376" v="16" actId="164"/>
          <ac:spMkLst>
            <pc:docMk/>
            <pc:sldMk cId="2872491285" sldId="702"/>
            <ac:spMk id="6" creationId="{CC0D4E35-869E-AE01-6C7B-4FA4EDDDA1BA}"/>
          </ac:spMkLst>
        </pc:spChg>
        <pc:spChg chg="mod">
          <ac:chgData name="Oleh Sosnytskyi" userId="c403997d-a6fc-4ec3-a7c2-ae102e1b4cf2" providerId="ADAL" clId="{637E3669-5AB2-43F8-A0DE-53C2EF18A498}" dt="2025-08-14T03:22:41.376" v="16" actId="164"/>
          <ac:spMkLst>
            <pc:docMk/>
            <pc:sldMk cId="2872491285" sldId="702"/>
            <ac:spMk id="7" creationId="{4B225DC9-B507-3956-8C04-4C125842B92D}"/>
          </ac:spMkLst>
        </pc:spChg>
        <pc:spChg chg="mod">
          <ac:chgData name="Oleh Sosnytskyi" userId="c403997d-a6fc-4ec3-a7c2-ae102e1b4cf2" providerId="ADAL" clId="{637E3669-5AB2-43F8-A0DE-53C2EF18A498}" dt="2025-08-14T03:22:41.376" v="16" actId="164"/>
          <ac:spMkLst>
            <pc:docMk/>
            <pc:sldMk cId="2872491285" sldId="702"/>
            <ac:spMk id="8" creationId="{F180ACEC-880A-0DC9-574F-AF22419DFA8C}"/>
          </ac:spMkLst>
        </pc:spChg>
        <pc:grpChg chg="add mod">
          <ac:chgData name="Oleh Sosnytskyi" userId="c403997d-a6fc-4ec3-a7c2-ae102e1b4cf2" providerId="ADAL" clId="{637E3669-5AB2-43F8-A0DE-53C2EF18A498}" dt="2025-08-14T03:22:46.017" v="17" actId="1076"/>
          <ac:grpSpMkLst>
            <pc:docMk/>
            <pc:sldMk cId="2872491285" sldId="702"/>
            <ac:grpSpMk id="11" creationId="{0E8554D9-CFAB-EE1B-49D5-B16A4BD1D0F6}"/>
          </ac:grpSpMkLst>
        </pc:grpChg>
        <pc:picChg chg="del">
          <ac:chgData name="Oleh Sosnytskyi" userId="c403997d-a6fc-4ec3-a7c2-ae102e1b4cf2" providerId="ADAL" clId="{637E3669-5AB2-43F8-A0DE-53C2EF18A498}" dt="2025-08-14T03:21:53.558" v="0" actId="478"/>
          <ac:picMkLst>
            <pc:docMk/>
            <pc:sldMk cId="2872491285" sldId="702"/>
            <ac:picMk id="4" creationId="{D5ECA19E-34DD-AE47-31C5-6B8951A4030C}"/>
          </ac:picMkLst>
        </pc:picChg>
        <pc:picChg chg="del">
          <ac:chgData name="Oleh Sosnytskyi" userId="c403997d-a6fc-4ec3-a7c2-ae102e1b4cf2" providerId="ADAL" clId="{637E3669-5AB2-43F8-A0DE-53C2EF18A498}" dt="2025-08-14T03:22:16.685" v="7" actId="478"/>
          <ac:picMkLst>
            <pc:docMk/>
            <pc:sldMk cId="2872491285" sldId="702"/>
            <ac:picMk id="5" creationId="{9293931D-F154-13A3-0955-73D04E6AD306}"/>
          </ac:picMkLst>
        </pc:picChg>
        <pc:picChg chg="add mod ord">
          <ac:chgData name="Oleh Sosnytskyi" userId="c403997d-a6fc-4ec3-a7c2-ae102e1b4cf2" providerId="ADAL" clId="{637E3669-5AB2-43F8-A0DE-53C2EF18A498}" dt="2025-08-14T03:22:33.564" v="13" actId="1076"/>
          <ac:picMkLst>
            <pc:docMk/>
            <pc:sldMk cId="2872491285" sldId="702"/>
            <ac:picMk id="10" creationId="{406849D1-BE4C-5F92-2E4E-67877C20A45C}"/>
          </ac:picMkLst>
        </pc:picChg>
        <pc:picChg chg="add mod">
          <ac:chgData name="Oleh Sosnytskyi" userId="c403997d-a6fc-4ec3-a7c2-ae102e1b4cf2" providerId="ADAL" clId="{637E3669-5AB2-43F8-A0DE-53C2EF18A498}" dt="2025-08-14T03:23:07.974" v="18" actId="1076"/>
          <ac:picMkLst>
            <pc:docMk/>
            <pc:sldMk cId="2872491285" sldId="702"/>
            <ac:picMk id="1026" creationId="{9A4F4125-89D0-906C-C57B-3042EEED5FE0}"/>
          </ac:picMkLst>
        </pc:picChg>
      </pc:sldChg>
      <pc:sldChg chg="addSp delSp modSp mod">
        <pc:chgData name="Oleh Sosnytskyi" userId="c403997d-a6fc-4ec3-a7c2-ae102e1b4cf2" providerId="ADAL" clId="{637E3669-5AB2-43F8-A0DE-53C2EF18A498}" dt="2025-08-14T03:53:57.651" v="240" actId="113"/>
        <pc:sldMkLst>
          <pc:docMk/>
          <pc:sldMk cId="1879841415" sldId="703"/>
        </pc:sldMkLst>
        <pc:spChg chg="mod">
          <ac:chgData name="Oleh Sosnytskyi" userId="c403997d-a6fc-4ec3-a7c2-ae102e1b4cf2" providerId="ADAL" clId="{637E3669-5AB2-43F8-A0DE-53C2EF18A498}" dt="2025-08-14T03:53:57.651" v="240" actId="113"/>
          <ac:spMkLst>
            <pc:docMk/>
            <pc:sldMk cId="1879841415" sldId="703"/>
            <ac:spMk id="6" creationId="{8D24AFD8-31C2-03CD-4F55-128B3A9EE0E2}"/>
          </ac:spMkLst>
        </pc:spChg>
        <pc:picChg chg="del">
          <ac:chgData name="Oleh Sosnytskyi" userId="c403997d-a6fc-4ec3-a7c2-ae102e1b4cf2" providerId="ADAL" clId="{637E3669-5AB2-43F8-A0DE-53C2EF18A498}" dt="2025-08-14T03:23:12.172" v="19" actId="478"/>
          <ac:picMkLst>
            <pc:docMk/>
            <pc:sldMk cId="1879841415" sldId="703"/>
            <ac:picMk id="4" creationId="{8125777D-7BDA-109E-BB29-38959F9AB7EC}"/>
          </ac:picMkLst>
        </pc:picChg>
        <pc:picChg chg="add mod">
          <ac:chgData name="Oleh Sosnytskyi" userId="c403997d-a6fc-4ec3-a7c2-ae102e1b4cf2" providerId="ADAL" clId="{637E3669-5AB2-43F8-A0DE-53C2EF18A498}" dt="2025-08-14T03:23:46.838" v="21" actId="1076"/>
          <ac:picMkLst>
            <pc:docMk/>
            <pc:sldMk cId="1879841415" sldId="703"/>
            <ac:picMk id="5" creationId="{FE7AC176-CA80-05DD-848E-4E21975670D6}"/>
          </ac:picMkLst>
        </pc:picChg>
      </pc:sldChg>
      <pc:sldChg chg="addSp delSp modSp mod">
        <pc:chgData name="Oleh Sosnytskyi" userId="c403997d-a6fc-4ec3-a7c2-ae102e1b4cf2" providerId="ADAL" clId="{637E3669-5AB2-43F8-A0DE-53C2EF18A498}" dt="2025-08-14T03:24:32.678" v="25" actId="1076"/>
        <pc:sldMkLst>
          <pc:docMk/>
          <pc:sldMk cId="2522139494" sldId="704"/>
        </pc:sldMkLst>
        <pc:picChg chg="del">
          <ac:chgData name="Oleh Sosnytskyi" userId="c403997d-a6fc-4ec3-a7c2-ae102e1b4cf2" providerId="ADAL" clId="{637E3669-5AB2-43F8-A0DE-53C2EF18A498}" dt="2025-08-14T03:23:54.621" v="22" actId="478"/>
          <ac:picMkLst>
            <pc:docMk/>
            <pc:sldMk cId="2522139494" sldId="704"/>
            <ac:picMk id="4" creationId="{AE18EC63-4081-9CC0-2072-F4309C0D2A46}"/>
          </ac:picMkLst>
        </pc:picChg>
        <pc:picChg chg="add mod">
          <ac:chgData name="Oleh Sosnytskyi" userId="c403997d-a6fc-4ec3-a7c2-ae102e1b4cf2" providerId="ADAL" clId="{637E3669-5AB2-43F8-A0DE-53C2EF18A498}" dt="2025-08-14T03:24:32.678" v="25" actId="1076"/>
          <ac:picMkLst>
            <pc:docMk/>
            <pc:sldMk cId="2522139494" sldId="704"/>
            <ac:picMk id="5" creationId="{983BCEEC-8C9D-D455-1015-2CE3C4BFEC3F}"/>
          </ac:picMkLst>
        </pc:picChg>
      </pc:sldChg>
      <pc:sldChg chg="addSp delSp modSp add mod">
        <pc:chgData name="Oleh Sosnytskyi" userId="c403997d-a6fc-4ec3-a7c2-ae102e1b4cf2" providerId="ADAL" clId="{637E3669-5AB2-43F8-A0DE-53C2EF18A498}" dt="2025-08-14T03:26:16.757" v="44" actId="1076"/>
        <pc:sldMkLst>
          <pc:docMk/>
          <pc:sldMk cId="899590320" sldId="705"/>
        </pc:sldMkLst>
        <pc:spChg chg="mod">
          <ac:chgData name="Oleh Sosnytskyi" userId="c403997d-a6fc-4ec3-a7c2-ae102e1b4cf2" providerId="ADAL" clId="{637E3669-5AB2-43F8-A0DE-53C2EF18A498}" dt="2025-08-14T03:25:03.852" v="32" actId="20577"/>
          <ac:spMkLst>
            <pc:docMk/>
            <pc:sldMk cId="899590320" sldId="705"/>
            <ac:spMk id="3" creationId="{A2D0117A-3E0E-0AFF-A98F-ED5C79E2ABEF}"/>
          </ac:spMkLst>
        </pc:spChg>
        <pc:picChg chg="add mod ord">
          <ac:chgData name="Oleh Sosnytskyi" userId="c403997d-a6fc-4ec3-a7c2-ae102e1b4cf2" providerId="ADAL" clId="{637E3669-5AB2-43F8-A0DE-53C2EF18A498}" dt="2025-08-14T03:26:12.512" v="43" actId="1076"/>
          <ac:picMkLst>
            <pc:docMk/>
            <pc:sldMk cId="899590320" sldId="705"/>
            <ac:picMk id="5" creationId="{628D73F4-7820-42C2-CDD0-AD8A950E913D}"/>
          </ac:picMkLst>
        </pc:picChg>
        <pc:picChg chg="del">
          <ac:chgData name="Oleh Sosnytskyi" userId="c403997d-a6fc-4ec3-a7c2-ae102e1b4cf2" providerId="ADAL" clId="{637E3669-5AB2-43F8-A0DE-53C2EF18A498}" dt="2025-08-14T03:25:57.353" v="39" actId="478"/>
          <ac:picMkLst>
            <pc:docMk/>
            <pc:sldMk cId="899590320" sldId="705"/>
            <ac:picMk id="10" creationId="{F26059C7-4441-28A3-964A-D4D9A94908C6}"/>
          </ac:picMkLst>
        </pc:picChg>
        <pc:picChg chg="del">
          <ac:chgData name="Oleh Sosnytskyi" userId="c403997d-a6fc-4ec3-a7c2-ae102e1b4cf2" providerId="ADAL" clId="{637E3669-5AB2-43F8-A0DE-53C2EF18A498}" dt="2025-08-14T03:25:44.562" v="35" actId="478"/>
          <ac:picMkLst>
            <pc:docMk/>
            <pc:sldMk cId="899590320" sldId="705"/>
            <ac:picMk id="1026" creationId="{1E258349-31C8-19F5-4DBD-25D40FD1AB75}"/>
          </ac:picMkLst>
        </pc:picChg>
        <pc:picChg chg="add mod">
          <ac:chgData name="Oleh Sosnytskyi" userId="c403997d-a6fc-4ec3-a7c2-ae102e1b4cf2" providerId="ADAL" clId="{637E3669-5AB2-43F8-A0DE-53C2EF18A498}" dt="2025-08-14T03:26:16.757" v="44" actId="1076"/>
          <ac:picMkLst>
            <pc:docMk/>
            <pc:sldMk cId="899590320" sldId="705"/>
            <ac:picMk id="2050" creationId="{0C4986B0-C569-06B8-DB8A-71927AC8A41E}"/>
          </ac:picMkLst>
        </pc:picChg>
      </pc:sldChg>
      <pc:sldChg chg="addSp delSp modSp add mod">
        <pc:chgData name="Oleh Sosnytskyi" userId="c403997d-a6fc-4ec3-a7c2-ae102e1b4cf2" providerId="ADAL" clId="{637E3669-5AB2-43F8-A0DE-53C2EF18A498}" dt="2025-08-14T03:53:23.526" v="232" actId="14100"/>
        <pc:sldMkLst>
          <pc:docMk/>
          <pc:sldMk cId="1988666454" sldId="706"/>
        </pc:sldMkLst>
        <pc:spChg chg="mod">
          <ac:chgData name="Oleh Sosnytskyi" userId="c403997d-a6fc-4ec3-a7c2-ae102e1b4cf2" providerId="ADAL" clId="{637E3669-5AB2-43F8-A0DE-53C2EF18A498}" dt="2025-08-14T03:25:10.963" v="33"/>
          <ac:spMkLst>
            <pc:docMk/>
            <pc:sldMk cId="1988666454" sldId="706"/>
            <ac:spMk id="3" creationId="{784C5C79-279D-4018-3EA5-8E58C87B3368}"/>
          </ac:spMkLst>
        </pc:spChg>
        <pc:spChg chg="mod">
          <ac:chgData name="Oleh Sosnytskyi" userId="c403997d-a6fc-4ec3-a7c2-ae102e1b4cf2" providerId="ADAL" clId="{637E3669-5AB2-43F8-A0DE-53C2EF18A498}" dt="2025-08-14T03:53:23.526" v="232" actId="14100"/>
          <ac:spMkLst>
            <pc:docMk/>
            <pc:sldMk cId="1988666454" sldId="706"/>
            <ac:spMk id="6" creationId="{86C8450E-5722-BB60-1BA0-71A333F7ECA9}"/>
          </ac:spMkLst>
        </pc:spChg>
        <pc:picChg chg="add mod">
          <ac:chgData name="Oleh Sosnytskyi" userId="c403997d-a6fc-4ec3-a7c2-ae102e1b4cf2" providerId="ADAL" clId="{637E3669-5AB2-43F8-A0DE-53C2EF18A498}" dt="2025-08-14T03:26:54.613" v="47" actId="1076"/>
          <ac:picMkLst>
            <pc:docMk/>
            <pc:sldMk cId="1988666454" sldId="706"/>
            <ac:picMk id="4" creationId="{90CDFA3E-EC3F-D7FA-5421-2F7317B48CB9}"/>
          </ac:picMkLst>
        </pc:picChg>
        <pc:picChg chg="del">
          <ac:chgData name="Oleh Sosnytskyi" userId="c403997d-a6fc-4ec3-a7c2-ae102e1b4cf2" providerId="ADAL" clId="{637E3669-5AB2-43F8-A0DE-53C2EF18A498}" dt="2025-08-14T03:26:20.027" v="45" actId="478"/>
          <ac:picMkLst>
            <pc:docMk/>
            <pc:sldMk cId="1988666454" sldId="706"/>
            <ac:picMk id="5" creationId="{3983B668-060F-5DAB-3276-E92E05CE1529}"/>
          </ac:picMkLst>
        </pc:picChg>
      </pc:sldChg>
      <pc:sldChg chg="addSp delSp modSp add mod">
        <pc:chgData name="Oleh Sosnytskyi" userId="c403997d-a6fc-4ec3-a7c2-ae102e1b4cf2" providerId="ADAL" clId="{637E3669-5AB2-43F8-A0DE-53C2EF18A498}" dt="2025-08-14T03:27:56.332" v="56" actId="1076"/>
        <pc:sldMkLst>
          <pc:docMk/>
          <pc:sldMk cId="968215039" sldId="707"/>
        </pc:sldMkLst>
        <pc:spChg chg="mod">
          <ac:chgData name="Oleh Sosnytskyi" userId="c403997d-a6fc-4ec3-a7c2-ae102e1b4cf2" providerId="ADAL" clId="{637E3669-5AB2-43F8-A0DE-53C2EF18A498}" dt="2025-08-14T03:25:16.153" v="34"/>
          <ac:spMkLst>
            <pc:docMk/>
            <pc:sldMk cId="968215039" sldId="707"/>
            <ac:spMk id="2" creationId="{50DEF1ED-A1A6-1E65-8085-D5486B9A1491}"/>
          </ac:spMkLst>
        </pc:spChg>
        <pc:picChg chg="add mod">
          <ac:chgData name="Oleh Sosnytskyi" userId="c403997d-a6fc-4ec3-a7c2-ae102e1b4cf2" providerId="ADAL" clId="{637E3669-5AB2-43F8-A0DE-53C2EF18A498}" dt="2025-08-14T03:27:56.332" v="56" actId="1076"/>
          <ac:picMkLst>
            <pc:docMk/>
            <pc:sldMk cId="968215039" sldId="707"/>
            <ac:picMk id="4" creationId="{FD141AAD-14A6-C660-07A5-98E73DC8C704}"/>
          </ac:picMkLst>
        </pc:picChg>
        <pc:picChg chg="del">
          <ac:chgData name="Oleh Sosnytskyi" userId="c403997d-a6fc-4ec3-a7c2-ae102e1b4cf2" providerId="ADAL" clId="{637E3669-5AB2-43F8-A0DE-53C2EF18A498}" dt="2025-08-14T03:27:03.390" v="48" actId="478"/>
          <ac:picMkLst>
            <pc:docMk/>
            <pc:sldMk cId="968215039" sldId="707"/>
            <ac:picMk id="5" creationId="{4D1A261C-397D-618A-0239-236365B2899A}"/>
          </ac:picMkLst>
        </pc:picChg>
      </pc:sldChg>
      <pc:sldChg chg="addSp delSp modSp add mod">
        <pc:chgData name="Oleh Sosnytskyi" userId="c403997d-a6fc-4ec3-a7c2-ae102e1b4cf2" providerId="ADAL" clId="{637E3669-5AB2-43F8-A0DE-53C2EF18A498}" dt="2025-08-14T03:29:22.345" v="74" actId="1076"/>
        <pc:sldMkLst>
          <pc:docMk/>
          <pc:sldMk cId="2552736627" sldId="708"/>
        </pc:sldMkLst>
        <pc:spChg chg="mod">
          <ac:chgData name="Oleh Sosnytskyi" userId="c403997d-a6fc-4ec3-a7c2-ae102e1b4cf2" providerId="ADAL" clId="{637E3669-5AB2-43F8-A0DE-53C2EF18A498}" dt="2025-08-14T03:28:35.934" v="63" actId="20577"/>
          <ac:spMkLst>
            <pc:docMk/>
            <pc:sldMk cId="2552736627" sldId="708"/>
            <ac:spMk id="3" creationId="{EA1FBB5B-E4C5-4FFF-09FC-6284DE862867}"/>
          </ac:spMkLst>
        </pc:spChg>
        <pc:grpChg chg="mod">
          <ac:chgData name="Oleh Sosnytskyi" userId="c403997d-a6fc-4ec3-a7c2-ae102e1b4cf2" providerId="ADAL" clId="{637E3669-5AB2-43F8-A0DE-53C2EF18A498}" dt="2025-08-14T03:29:22.345" v="74" actId="1076"/>
          <ac:grpSpMkLst>
            <pc:docMk/>
            <pc:sldMk cId="2552736627" sldId="708"/>
            <ac:grpSpMk id="11" creationId="{50BAEE48-ED6A-D56C-5C3E-DC2FFF61CC11}"/>
          </ac:grpSpMkLst>
        </pc:grpChg>
        <pc:picChg chg="del">
          <ac:chgData name="Oleh Sosnytskyi" userId="c403997d-a6fc-4ec3-a7c2-ae102e1b4cf2" providerId="ADAL" clId="{637E3669-5AB2-43F8-A0DE-53C2EF18A498}" dt="2025-08-14T03:29:05.182" v="70" actId="478"/>
          <ac:picMkLst>
            <pc:docMk/>
            <pc:sldMk cId="2552736627" sldId="708"/>
            <ac:picMk id="5" creationId="{ABF95523-8BAB-6991-7771-7D3B3570CDF1}"/>
          </ac:picMkLst>
        </pc:picChg>
        <pc:picChg chg="add mod ord">
          <ac:chgData name="Oleh Sosnytskyi" userId="c403997d-a6fc-4ec3-a7c2-ae102e1b4cf2" providerId="ADAL" clId="{637E3669-5AB2-43F8-A0DE-53C2EF18A498}" dt="2025-08-14T03:29:18.248" v="73" actId="167"/>
          <ac:picMkLst>
            <pc:docMk/>
            <pc:sldMk cId="2552736627" sldId="708"/>
            <ac:picMk id="9" creationId="{70C343BD-410A-F919-4A2B-E6FD5D572204}"/>
          </ac:picMkLst>
        </pc:picChg>
        <pc:picChg chg="del">
          <ac:chgData name="Oleh Sosnytskyi" userId="c403997d-a6fc-4ec3-a7c2-ae102e1b4cf2" providerId="ADAL" clId="{637E3669-5AB2-43F8-A0DE-53C2EF18A498}" dt="2025-08-14T03:28:46.394" v="66" actId="478"/>
          <ac:picMkLst>
            <pc:docMk/>
            <pc:sldMk cId="2552736627" sldId="708"/>
            <ac:picMk id="2050" creationId="{CF3E72E5-827B-2D55-8F79-A95E00BBB6FA}"/>
          </ac:picMkLst>
        </pc:picChg>
        <pc:picChg chg="add mod">
          <ac:chgData name="Oleh Sosnytskyi" userId="c403997d-a6fc-4ec3-a7c2-ae102e1b4cf2" providerId="ADAL" clId="{637E3669-5AB2-43F8-A0DE-53C2EF18A498}" dt="2025-08-14T03:29:03.543" v="69" actId="1076"/>
          <ac:picMkLst>
            <pc:docMk/>
            <pc:sldMk cId="2552736627" sldId="708"/>
            <ac:picMk id="3074" creationId="{1D4D7D0F-C5A7-D435-46DD-9B0D5D3F53A3}"/>
          </ac:picMkLst>
        </pc:picChg>
      </pc:sldChg>
      <pc:sldChg chg="addSp delSp modSp add mod">
        <pc:chgData name="Oleh Sosnytskyi" userId="c403997d-a6fc-4ec3-a7c2-ae102e1b4cf2" providerId="ADAL" clId="{637E3669-5AB2-43F8-A0DE-53C2EF18A498}" dt="2025-08-14T03:54:45.333" v="248" actId="20577"/>
        <pc:sldMkLst>
          <pc:docMk/>
          <pc:sldMk cId="3584766972" sldId="709"/>
        </pc:sldMkLst>
        <pc:spChg chg="mod">
          <ac:chgData name="Oleh Sosnytskyi" userId="c403997d-a6fc-4ec3-a7c2-ae102e1b4cf2" providerId="ADAL" clId="{637E3669-5AB2-43F8-A0DE-53C2EF18A498}" dt="2025-08-14T03:28:41.077" v="64"/>
          <ac:spMkLst>
            <pc:docMk/>
            <pc:sldMk cId="3584766972" sldId="709"/>
            <ac:spMk id="3" creationId="{A0E590E1-E9BC-5B93-B736-9CF842327FBA}"/>
          </ac:spMkLst>
        </pc:spChg>
        <pc:spChg chg="mod">
          <ac:chgData name="Oleh Sosnytskyi" userId="c403997d-a6fc-4ec3-a7c2-ae102e1b4cf2" providerId="ADAL" clId="{637E3669-5AB2-43F8-A0DE-53C2EF18A498}" dt="2025-08-14T03:54:45.333" v="248" actId="20577"/>
          <ac:spMkLst>
            <pc:docMk/>
            <pc:sldMk cId="3584766972" sldId="709"/>
            <ac:spMk id="6" creationId="{CFA67049-C9B9-825C-4779-F2F478CBAD11}"/>
          </ac:spMkLst>
        </pc:spChg>
        <pc:picChg chg="del">
          <ac:chgData name="Oleh Sosnytskyi" userId="c403997d-a6fc-4ec3-a7c2-ae102e1b4cf2" providerId="ADAL" clId="{637E3669-5AB2-43F8-A0DE-53C2EF18A498}" dt="2025-08-14T03:29:31.991" v="75" actId="478"/>
          <ac:picMkLst>
            <pc:docMk/>
            <pc:sldMk cId="3584766972" sldId="709"/>
            <ac:picMk id="4" creationId="{C0BC4BC3-BEFC-B1DA-08F6-FF478A849512}"/>
          </ac:picMkLst>
        </pc:picChg>
        <pc:picChg chg="add mod">
          <ac:chgData name="Oleh Sosnytskyi" userId="c403997d-a6fc-4ec3-a7c2-ae102e1b4cf2" providerId="ADAL" clId="{637E3669-5AB2-43F8-A0DE-53C2EF18A498}" dt="2025-08-14T03:29:59.192" v="77" actId="1076"/>
          <ac:picMkLst>
            <pc:docMk/>
            <pc:sldMk cId="3584766972" sldId="709"/>
            <ac:picMk id="5" creationId="{884A1B7A-65F6-FF01-5C48-AA745CDE3EF4}"/>
          </ac:picMkLst>
        </pc:picChg>
      </pc:sldChg>
      <pc:sldChg chg="addSp delSp modSp add mod">
        <pc:chgData name="Oleh Sosnytskyi" userId="c403997d-a6fc-4ec3-a7c2-ae102e1b4cf2" providerId="ADAL" clId="{637E3669-5AB2-43F8-A0DE-53C2EF18A498}" dt="2025-08-14T03:30:37.140" v="82" actId="1076"/>
        <pc:sldMkLst>
          <pc:docMk/>
          <pc:sldMk cId="3955337560" sldId="710"/>
        </pc:sldMkLst>
        <pc:spChg chg="mod">
          <ac:chgData name="Oleh Sosnytskyi" userId="c403997d-a6fc-4ec3-a7c2-ae102e1b4cf2" providerId="ADAL" clId="{637E3669-5AB2-43F8-A0DE-53C2EF18A498}" dt="2025-08-14T03:28:44.220" v="65"/>
          <ac:spMkLst>
            <pc:docMk/>
            <pc:sldMk cId="3955337560" sldId="710"/>
            <ac:spMk id="2" creationId="{24AFD1FB-A983-BED5-6E91-859689D1084E}"/>
          </ac:spMkLst>
        </pc:spChg>
        <pc:picChg chg="del">
          <ac:chgData name="Oleh Sosnytskyi" userId="c403997d-a6fc-4ec3-a7c2-ae102e1b4cf2" providerId="ADAL" clId="{637E3669-5AB2-43F8-A0DE-53C2EF18A498}" dt="2025-08-14T03:30:02.171" v="78" actId="478"/>
          <ac:picMkLst>
            <pc:docMk/>
            <pc:sldMk cId="3955337560" sldId="710"/>
            <ac:picMk id="4" creationId="{F8216C23-A425-AC9D-A674-085360A45A6D}"/>
          </ac:picMkLst>
        </pc:picChg>
        <pc:picChg chg="add mod">
          <ac:chgData name="Oleh Sosnytskyi" userId="c403997d-a6fc-4ec3-a7c2-ae102e1b4cf2" providerId="ADAL" clId="{637E3669-5AB2-43F8-A0DE-53C2EF18A498}" dt="2025-08-14T03:30:37.140" v="82" actId="1076"/>
          <ac:picMkLst>
            <pc:docMk/>
            <pc:sldMk cId="3955337560" sldId="710"/>
            <ac:picMk id="5" creationId="{3728A8D0-CCD6-E095-F37F-C65184006194}"/>
          </ac:picMkLst>
        </pc:picChg>
      </pc:sldChg>
      <pc:sldChg chg="addSp delSp modSp add mod">
        <pc:chgData name="Oleh Sosnytskyi" userId="c403997d-a6fc-4ec3-a7c2-ae102e1b4cf2" providerId="ADAL" clId="{637E3669-5AB2-43F8-A0DE-53C2EF18A498}" dt="2025-08-14T03:36:20.473" v="136" actId="1076"/>
        <pc:sldMkLst>
          <pc:docMk/>
          <pc:sldMk cId="4238733373" sldId="711"/>
        </pc:sldMkLst>
        <pc:spChg chg="mod">
          <ac:chgData name="Oleh Sosnytskyi" userId="c403997d-a6fc-4ec3-a7c2-ae102e1b4cf2" providerId="ADAL" clId="{637E3669-5AB2-43F8-A0DE-53C2EF18A498}" dt="2025-08-14T03:31:17.208" v="93" actId="20577"/>
          <ac:spMkLst>
            <pc:docMk/>
            <pc:sldMk cId="4238733373" sldId="711"/>
            <ac:spMk id="3" creationId="{53BAD479-4CC5-04B9-FB4F-68FEBB1D86BC}"/>
          </ac:spMkLst>
        </pc:spChg>
        <pc:grpChg chg="mod">
          <ac:chgData name="Oleh Sosnytskyi" userId="c403997d-a6fc-4ec3-a7c2-ae102e1b4cf2" providerId="ADAL" clId="{637E3669-5AB2-43F8-A0DE-53C2EF18A498}" dt="2025-08-14T03:36:20.473" v="136" actId="1076"/>
          <ac:grpSpMkLst>
            <pc:docMk/>
            <pc:sldMk cId="4238733373" sldId="711"/>
            <ac:grpSpMk id="11" creationId="{6246CA3A-48FB-E6DD-64C3-8EFEDC62CDFE}"/>
          </ac:grpSpMkLst>
        </pc:grpChg>
        <pc:picChg chg="add del mod ord">
          <ac:chgData name="Oleh Sosnytskyi" userId="c403997d-a6fc-4ec3-a7c2-ae102e1b4cf2" providerId="ADAL" clId="{637E3669-5AB2-43F8-A0DE-53C2EF18A498}" dt="2025-08-14T03:35:47.700" v="132" actId="478"/>
          <ac:picMkLst>
            <pc:docMk/>
            <pc:sldMk cId="4238733373" sldId="711"/>
            <ac:picMk id="5" creationId="{AB397307-0C66-A659-804E-CD28C32CE628}"/>
          </ac:picMkLst>
        </pc:picChg>
        <pc:picChg chg="del">
          <ac:chgData name="Oleh Sosnytskyi" userId="c403997d-a6fc-4ec3-a7c2-ae102e1b4cf2" providerId="ADAL" clId="{637E3669-5AB2-43F8-A0DE-53C2EF18A498}" dt="2025-08-14T03:31:54.257" v="102" actId="478"/>
          <ac:picMkLst>
            <pc:docMk/>
            <pc:sldMk cId="4238733373" sldId="711"/>
            <ac:picMk id="9" creationId="{62B0914B-EC13-F4A0-E594-FA6C18B256D5}"/>
          </ac:picMkLst>
        </pc:picChg>
        <pc:picChg chg="add mod ord">
          <ac:chgData name="Oleh Sosnytskyi" userId="c403997d-a6fc-4ec3-a7c2-ae102e1b4cf2" providerId="ADAL" clId="{637E3669-5AB2-43F8-A0DE-53C2EF18A498}" dt="2025-08-14T03:36:15.099" v="135" actId="167"/>
          <ac:picMkLst>
            <pc:docMk/>
            <pc:sldMk cId="4238733373" sldId="711"/>
            <ac:picMk id="12" creationId="{198FB62A-305A-A928-A696-ACA1E2AE4B55}"/>
          </ac:picMkLst>
        </pc:picChg>
        <pc:picChg chg="del">
          <ac:chgData name="Oleh Sosnytskyi" userId="c403997d-a6fc-4ec3-a7c2-ae102e1b4cf2" providerId="ADAL" clId="{637E3669-5AB2-43F8-A0DE-53C2EF18A498}" dt="2025-08-14T03:31:37.631" v="98" actId="478"/>
          <ac:picMkLst>
            <pc:docMk/>
            <pc:sldMk cId="4238733373" sldId="711"/>
            <ac:picMk id="3074" creationId="{3700198B-51AC-537D-926B-E4159BD4D5A3}"/>
          </ac:picMkLst>
        </pc:picChg>
        <pc:picChg chg="add mod">
          <ac:chgData name="Oleh Sosnytskyi" userId="c403997d-a6fc-4ec3-a7c2-ae102e1b4cf2" providerId="ADAL" clId="{637E3669-5AB2-43F8-A0DE-53C2EF18A498}" dt="2025-08-14T03:32:13.125" v="107" actId="1076"/>
          <ac:picMkLst>
            <pc:docMk/>
            <pc:sldMk cId="4238733373" sldId="711"/>
            <ac:picMk id="4098" creationId="{5F5F406E-C4FD-9650-9E89-E385EBCD4766}"/>
          </ac:picMkLst>
        </pc:picChg>
      </pc:sldChg>
      <pc:sldChg chg="addSp delSp modSp add mod">
        <pc:chgData name="Oleh Sosnytskyi" userId="c403997d-a6fc-4ec3-a7c2-ae102e1b4cf2" providerId="ADAL" clId="{637E3669-5AB2-43F8-A0DE-53C2EF18A498}" dt="2025-08-14T03:57:48.904" v="268"/>
        <pc:sldMkLst>
          <pc:docMk/>
          <pc:sldMk cId="1975585659" sldId="712"/>
        </pc:sldMkLst>
        <pc:spChg chg="mod">
          <ac:chgData name="Oleh Sosnytskyi" userId="c403997d-a6fc-4ec3-a7c2-ae102e1b4cf2" providerId="ADAL" clId="{637E3669-5AB2-43F8-A0DE-53C2EF18A498}" dt="2025-08-14T03:31:28.668" v="95" actId="20577"/>
          <ac:spMkLst>
            <pc:docMk/>
            <pc:sldMk cId="1975585659" sldId="712"/>
            <ac:spMk id="3" creationId="{B98AC89A-CF13-6DBC-7FCD-F0FBA2A4B623}"/>
          </ac:spMkLst>
        </pc:spChg>
        <pc:spChg chg="mod">
          <ac:chgData name="Oleh Sosnytskyi" userId="c403997d-a6fc-4ec3-a7c2-ae102e1b4cf2" providerId="ADAL" clId="{637E3669-5AB2-43F8-A0DE-53C2EF18A498}" dt="2025-08-14T03:57:48.904" v="268"/>
          <ac:spMkLst>
            <pc:docMk/>
            <pc:sldMk cId="1975585659" sldId="712"/>
            <ac:spMk id="6" creationId="{84914E5B-BABF-3659-D14F-8D08DA0738C3}"/>
          </ac:spMkLst>
        </pc:spChg>
        <pc:picChg chg="add mod">
          <ac:chgData name="Oleh Sosnytskyi" userId="c403997d-a6fc-4ec3-a7c2-ae102e1b4cf2" providerId="ADAL" clId="{637E3669-5AB2-43F8-A0DE-53C2EF18A498}" dt="2025-08-14T03:32:48.217" v="110" actId="1076"/>
          <ac:picMkLst>
            <pc:docMk/>
            <pc:sldMk cId="1975585659" sldId="712"/>
            <ac:picMk id="4" creationId="{BAF3F0EC-C193-CBB9-B652-8D904CF9E899}"/>
          </ac:picMkLst>
        </pc:picChg>
        <pc:picChg chg="del">
          <ac:chgData name="Oleh Sosnytskyi" userId="c403997d-a6fc-4ec3-a7c2-ae102e1b4cf2" providerId="ADAL" clId="{637E3669-5AB2-43F8-A0DE-53C2EF18A498}" dt="2025-08-14T03:32:15.707" v="108" actId="478"/>
          <ac:picMkLst>
            <pc:docMk/>
            <pc:sldMk cId="1975585659" sldId="712"/>
            <ac:picMk id="5" creationId="{A006EAC2-B244-2FCD-9691-49E2BF098F47}"/>
          </ac:picMkLst>
        </pc:picChg>
      </pc:sldChg>
      <pc:sldChg chg="addSp delSp modSp add mod">
        <pc:chgData name="Oleh Sosnytskyi" userId="c403997d-a6fc-4ec3-a7c2-ae102e1b4cf2" providerId="ADAL" clId="{637E3669-5AB2-43F8-A0DE-53C2EF18A498}" dt="2025-08-14T03:34:05.058" v="114" actId="1076"/>
        <pc:sldMkLst>
          <pc:docMk/>
          <pc:sldMk cId="3158902699" sldId="713"/>
        </pc:sldMkLst>
        <pc:spChg chg="mod">
          <ac:chgData name="Oleh Sosnytskyi" userId="c403997d-a6fc-4ec3-a7c2-ae102e1b4cf2" providerId="ADAL" clId="{637E3669-5AB2-43F8-A0DE-53C2EF18A498}" dt="2025-08-14T03:31:32.479" v="97" actId="20577"/>
          <ac:spMkLst>
            <pc:docMk/>
            <pc:sldMk cId="3158902699" sldId="713"/>
            <ac:spMk id="2" creationId="{9476F20F-F94B-F2FA-9E2A-A4DF0E4C85F5}"/>
          </ac:spMkLst>
        </pc:spChg>
        <pc:picChg chg="add mod">
          <ac:chgData name="Oleh Sosnytskyi" userId="c403997d-a6fc-4ec3-a7c2-ae102e1b4cf2" providerId="ADAL" clId="{637E3669-5AB2-43F8-A0DE-53C2EF18A498}" dt="2025-08-14T03:34:05.058" v="114" actId="1076"/>
          <ac:picMkLst>
            <pc:docMk/>
            <pc:sldMk cId="3158902699" sldId="713"/>
            <ac:picMk id="4" creationId="{D4CE6FAD-2A59-4E09-C995-BA263D364107}"/>
          </ac:picMkLst>
        </pc:picChg>
        <pc:picChg chg="del">
          <ac:chgData name="Oleh Sosnytskyi" userId="c403997d-a6fc-4ec3-a7c2-ae102e1b4cf2" providerId="ADAL" clId="{637E3669-5AB2-43F8-A0DE-53C2EF18A498}" dt="2025-08-14T03:33:21.034" v="111" actId="478"/>
          <ac:picMkLst>
            <pc:docMk/>
            <pc:sldMk cId="3158902699" sldId="713"/>
            <ac:picMk id="5" creationId="{5996C2F2-2801-A36A-797C-0217E0926A3E}"/>
          </ac:picMkLst>
        </pc:picChg>
      </pc:sldChg>
      <pc:sldChg chg="addSp delSp modSp add mod">
        <pc:chgData name="Oleh Sosnytskyi" userId="c403997d-a6fc-4ec3-a7c2-ae102e1b4cf2" providerId="ADAL" clId="{637E3669-5AB2-43F8-A0DE-53C2EF18A498}" dt="2025-08-14T03:36:40.764" v="139" actId="167"/>
        <pc:sldMkLst>
          <pc:docMk/>
          <pc:sldMk cId="53096421" sldId="714"/>
        </pc:sldMkLst>
        <pc:spChg chg="mod">
          <ac:chgData name="Oleh Sosnytskyi" userId="c403997d-a6fc-4ec3-a7c2-ae102e1b4cf2" providerId="ADAL" clId="{637E3669-5AB2-43F8-A0DE-53C2EF18A498}" dt="2025-08-14T03:34:50.312" v="123" actId="20577"/>
          <ac:spMkLst>
            <pc:docMk/>
            <pc:sldMk cId="53096421" sldId="714"/>
            <ac:spMk id="3" creationId="{9B28AD86-D94A-456A-BB66-5735B6CABD1E}"/>
          </ac:spMkLst>
        </pc:spChg>
        <pc:picChg chg="del">
          <ac:chgData name="Oleh Sosnytskyi" userId="c403997d-a6fc-4ec3-a7c2-ae102e1b4cf2" providerId="ADAL" clId="{637E3669-5AB2-43F8-A0DE-53C2EF18A498}" dt="2025-08-14T03:35:23.620" v="131" actId="478"/>
          <ac:picMkLst>
            <pc:docMk/>
            <pc:sldMk cId="53096421" sldId="714"/>
            <ac:picMk id="5" creationId="{6F0919A6-45F7-43FC-5621-B7373E5F47F0}"/>
          </ac:picMkLst>
        </pc:picChg>
        <pc:picChg chg="add mod ord">
          <ac:chgData name="Oleh Sosnytskyi" userId="c403997d-a6fc-4ec3-a7c2-ae102e1b4cf2" providerId="ADAL" clId="{637E3669-5AB2-43F8-A0DE-53C2EF18A498}" dt="2025-08-14T03:36:40.764" v="139" actId="167"/>
          <ac:picMkLst>
            <pc:docMk/>
            <pc:sldMk cId="53096421" sldId="714"/>
            <ac:picMk id="9" creationId="{0D7FE4CE-5177-75DD-00C2-2F42048CF924}"/>
          </ac:picMkLst>
        </pc:picChg>
        <pc:picChg chg="del">
          <ac:chgData name="Oleh Sosnytskyi" userId="c403997d-a6fc-4ec3-a7c2-ae102e1b4cf2" providerId="ADAL" clId="{637E3669-5AB2-43F8-A0DE-53C2EF18A498}" dt="2025-08-14T03:35:11.521" v="126" actId="478"/>
          <ac:picMkLst>
            <pc:docMk/>
            <pc:sldMk cId="53096421" sldId="714"/>
            <ac:picMk id="4098" creationId="{964B717E-8EF7-580E-7FB3-02905F0945BA}"/>
          </ac:picMkLst>
        </pc:picChg>
        <pc:picChg chg="add mod">
          <ac:chgData name="Oleh Sosnytskyi" userId="c403997d-a6fc-4ec3-a7c2-ae102e1b4cf2" providerId="ADAL" clId="{637E3669-5AB2-43F8-A0DE-53C2EF18A498}" dt="2025-08-14T03:35:22.257" v="130" actId="1076"/>
          <ac:picMkLst>
            <pc:docMk/>
            <pc:sldMk cId="53096421" sldId="714"/>
            <ac:picMk id="5122" creationId="{DABFF162-E3DD-5A29-9E04-689C11FC9EB3}"/>
          </ac:picMkLst>
        </pc:picChg>
      </pc:sldChg>
      <pc:sldChg chg="addSp delSp modSp add mod">
        <pc:chgData name="Oleh Sosnytskyi" userId="c403997d-a6fc-4ec3-a7c2-ae102e1b4cf2" providerId="ADAL" clId="{637E3669-5AB2-43F8-A0DE-53C2EF18A498}" dt="2025-08-14T03:56:47.812" v="267" actId="20577"/>
        <pc:sldMkLst>
          <pc:docMk/>
          <pc:sldMk cId="3296217097" sldId="715"/>
        </pc:sldMkLst>
        <pc:spChg chg="mod">
          <ac:chgData name="Oleh Sosnytskyi" userId="c403997d-a6fc-4ec3-a7c2-ae102e1b4cf2" providerId="ADAL" clId="{637E3669-5AB2-43F8-A0DE-53C2EF18A498}" dt="2025-08-14T03:34:56.446" v="124"/>
          <ac:spMkLst>
            <pc:docMk/>
            <pc:sldMk cId="3296217097" sldId="715"/>
            <ac:spMk id="3" creationId="{1040EC60-CE8B-DD9D-4651-29F0397DCECA}"/>
          </ac:spMkLst>
        </pc:spChg>
        <pc:spChg chg="mod">
          <ac:chgData name="Oleh Sosnytskyi" userId="c403997d-a6fc-4ec3-a7c2-ae102e1b4cf2" providerId="ADAL" clId="{637E3669-5AB2-43F8-A0DE-53C2EF18A498}" dt="2025-08-14T03:56:47.812" v="267" actId="20577"/>
          <ac:spMkLst>
            <pc:docMk/>
            <pc:sldMk cId="3296217097" sldId="715"/>
            <ac:spMk id="6" creationId="{A0DD0DE5-BC7B-CA0E-8D37-0CF265811F0E}"/>
          </ac:spMkLst>
        </pc:spChg>
        <pc:picChg chg="del">
          <ac:chgData name="Oleh Sosnytskyi" userId="c403997d-a6fc-4ec3-a7c2-ae102e1b4cf2" providerId="ADAL" clId="{637E3669-5AB2-43F8-A0DE-53C2EF18A498}" dt="2025-08-14T03:36:45.182" v="140" actId="478"/>
          <ac:picMkLst>
            <pc:docMk/>
            <pc:sldMk cId="3296217097" sldId="715"/>
            <ac:picMk id="4" creationId="{1F228698-58CD-20AA-9E23-43E6D70E01C8}"/>
          </ac:picMkLst>
        </pc:picChg>
        <pc:picChg chg="add mod">
          <ac:chgData name="Oleh Sosnytskyi" userId="c403997d-a6fc-4ec3-a7c2-ae102e1b4cf2" providerId="ADAL" clId="{637E3669-5AB2-43F8-A0DE-53C2EF18A498}" dt="2025-08-14T03:37:10.934" v="144" actId="14100"/>
          <ac:picMkLst>
            <pc:docMk/>
            <pc:sldMk cId="3296217097" sldId="715"/>
            <ac:picMk id="5" creationId="{E6884759-264E-E41D-EDB9-509684154F03}"/>
          </ac:picMkLst>
        </pc:picChg>
      </pc:sldChg>
      <pc:sldChg chg="addSp delSp modSp add mod">
        <pc:chgData name="Oleh Sosnytskyi" userId="c403997d-a6fc-4ec3-a7c2-ae102e1b4cf2" providerId="ADAL" clId="{637E3669-5AB2-43F8-A0DE-53C2EF18A498}" dt="2025-08-14T03:38:00.037" v="148" actId="1076"/>
        <pc:sldMkLst>
          <pc:docMk/>
          <pc:sldMk cId="1482063910" sldId="716"/>
        </pc:sldMkLst>
        <pc:spChg chg="mod">
          <ac:chgData name="Oleh Sosnytskyi" userId="c403997d-a6fc-4ec3-a7c2-ae102e1b4cf2" providerId="ADAL" clId="{637E3669-5AB2-43F8-A0DE-53C2EF18A498}" dt="2025-08-14T03:35:00.276" v="125"/>
          <ac:spMkLst>
            <pc:docMk/>
            <pc:sldMk cId="1482063910" sldId="716"/>
            <ac:spMk id="2" creationId="{CE3BD40A-5A38-A6EE-ED22-D2634E8EC1C9}"/>
          </ac:spMkLst>
        </pc:spChg>
        <pc:picChg chg="del">
          <ac:chgData name="Oleh Sosnytskyi" userId="c403997d-a6fc-4ec3-a7c2-ae102e1b4cf2" providerId="ADAL" clId="{637E3669-5AB2-43F8-A0DE-53C2EF18A498}" dt="2025-08-14T03:37:18.746" v="145" actId="478"/>
          <ac:picMkLst>
            <pc:docMk/>
            <pc:sldMk cId="1482063910" sldId="716"/>
            <ac:picMk id="4" creationId="{535745F4-A67E-18AA-5B37-9F5607B9E712}"/>
          </ac:picMkLst>
        </pc:picChg>
        <pc:picChg chg="add mod">
          <ac:chgData name="Oleh Sosnytskyi" userId="c403997d-a6fc-4ec3-a7c2-ae102e1b4cf2" providerId="ADAL" clId="{637E3669-5AB2-43F8-A0DE-53C2EF18A498}" dt="2025-08-14T03:38:00.037" v="148" actId="1076"/>
          <ac:picMkLst>
            <pc:docMk/>
            <pc:sldMk cId="1482063910" sldId="716"/>
            <ac:picMk id="5" creationId="{4532CD16-2E86-EBD7-7052-4E53029110AC}"/>
          </ac:picMkLst>
        </pc:picChg>
      </pc:sldChg>
      <pc:sldChg chg="addSp delSp modSp add mod">
        <pc:chgData name="Oleh Sosnytskyi" userId="c403997d-a6fc-4ec3-a7c2-ae102e1b4cf2" providerId="ADAL" clId="{637E3669-5AB2-43F8-A0DE-53C2EF18A498}" dt="2025-08-14T03:39:28.096" v="170" actId="1076"/>
        <pc:sldMkLst>
          <pc:docMk/>
          <pc:sldMk cId="2639017725" sldId="717"/>
        </pc:sldMkLst>
        <pc:spChg chg="mod">
          <ac:chgData name="Oleh Sosnytskyi" userId="c403997d-a6fc-4ec3-a7c2-ae102e1b4cf2" providerId="ADAL" clId="{637E3669-5AB2-43F8-A0DE-53C2EF18A498}" dt="2025-08-14T03:38:36.606" v="157" actId="20577"/>
          <ac:spMkLst>
            <pc:docMk/>
            <pc:sldMk cId="2639017725" sldId="717"/>
            <ac:spMk id="3" creationId="{0A9D3FEB-7959-0EB3-3713-15042137A166}"/>
          </ac:spMkLst>
        </pc:spChg>
        <pc:grpChg chg="mod">
          <ac:chgData name="Oleh Sosnytskyi" userId="c403997d-a6fc-4ec3-a7c2-ae102e1b4cf2" providerId="ADAL" clId="{637E3669-5AB2-43F8-A0DE-53C2EF18A498}" dt="2025-08-14T03:39:28.096" v="170" actId="1076"/>
          <ac:grpSpMkLst>
            <pc:docMk/>
            <pc:sldMk cId="2639017725" sldId="717"/>
            <ac:grpSpMk id="11" creationId="{DE32B182-B19F-1E29-ED2A-63432D9A97EC}"/>
          </ac:grpSpMkLst>
        </pc:grpChg>
        <pc:picChg chg="add mod ord">
          <ac:chgData name="Oleh Sosnytskyi" userId="c403997d-a6fc-4ec3-a7c2-ae102e1b4cf2" providerId="ADAL" clId="{637E3669-5AB2-43F8-A0DE-53C2EF18A498}" dt="2025-08-14T03:39:25.354" v="169" actId="167"/>
          <ac:picMkLst>
            <pc:docMk/>
            <pc:sldMk cId="2639017725" sldId="717"/>
            <ac:picMk id="5" creationId="{29CC64AA-CFC7-65BE-7321-561DB77DC640}"/>
          </ac:picMkLst>
        </pc:picChg>
        <pc:picChg chg="del">
          <ac:chgData name="Oleh Sosnytskyi" userId="c403997d-a6fc-4ec3-a7c2-ae102e1b4cf2" providerId="ADAL" clId="{637E3669-5AB2-43F8-A0DE-53C2EF18A498}" dt="2025-08-14T03:39:12.063" v="166" actId="478"/>
          <ac:picMkLst>
            <pc:docMk/>
            <pc:sldMk cId="2639017725" sldId="717"/>
            <ac:picMk id="9" creationId="{AF393ECA-876A-16AE-2AED-74CE7809E490}"/>
          </ac:picMkLst>
        </pc:picChg>
        <pc:picChg chg="del">
          <ac:chgData name="Oleh Sosnytskyi" userId="c403997d-a6fc-4ec3-a7c2-ae102e1b4cf2" providerId="ADAL" clId="{637E3669-5AB2-43F8-A0DE-53C2EF18A498}" dt="2025-08-14T03:39:03.754" v="162" actId="478"/>
          <ac:picMkLst>
            <pc:docMk/>
            <pc:sldMk cId="2639017725" sldId="717"/>
            <ac:picMk id="5122" creationId="{AEA91AA7-BA9D-E9BE-A29C-A3EF931785E2}"/>
          </ac:picMkLst>
        </pc:picChg>
        <pc:picChg chg="add mod">
          <ac:chgData name="Oleh Sosnytskyi" userId="c403997d-a6fc-4ec3-a7c2-ae102e1b4cf2" providerId="ADAL" clId="{637E3669-5AB2-43F8-A0DE-53C2EF18A498}" dt="2025-08-14T03:39:10.271" v="165" actId="1076"/>
          <ac:picMkLst>
            <pc:docMk/>
            <pc:sldMk cId="2639017725" sldId="717"/>
            <ac:picMk id="6146" creationId="{E63FFA0F-A5CE-1C80-C6D2-5D31FB0C2AD7}"/>
          </ac:picMkLst>
        </pc:picChg>
      </pc:sldChg>
      <pc:sldChg chg="addSp delSp modSp add mod">
        <pc:chgData name="Oleh Sosnytskyi" userId="c403997d-a6fc-4ec3-a7c2-ae102e1b4cf2" providerId="ADAL" clId="{637E3669-5AB2-43F8-A0DE-53C2EF18A498}" dt="2025-08-14T03:57:57.100" v="270" actId="14100"/>
        <pc:sldMkLst>
          <pc:docMk/>
          <pc:sldMk cId="4151285007" sldId="718"/>
        </pc:sldMkLst>
        <pc:spChg chg="mod">
          <ac:chgData name="Oleh Sosnytskyi" userId="c403997d-a6fc-4ec3-a7c2-ae102e1b4cf2" providerId="ADAL" clId="{637E3669-5AB2-43F8-A0DE-53C2EF18A498}" dt="2025-08-14T03:38:44.386" v="159" actId="20577"/>
          <ac:spMkLst>
            <pc:docMk/>
            <pc:sldMk cId="4151285007" sldId="718"/>
            <ac:spMk id="3" creationId="{23A1DD6B-521D-9CF2-2D38-372911126F86}"/>
          </ac:spMkLst>
        </pc:spChg>
        <pc:spChg chg="mod">
          <ac:chgData name="Oleh Sosnytskyi" userId="c403997d-a6fc-4ec3-a7c2-ae102e1b4cf2" providerId="ADAL" clId="{637E3669-5AB2-43F8-A0DE-53C2EF18A498}" dt="2025-08-14T03:57:57.100" v="270" actId="14100"/>
          <ac:spMkLst>
            <pc:docMk/>
            <pc:sldMk cId="4151285007" sldId="718"/>
            <ac:spMk id="6" creationId="{5A528EDE-A35C-B771-AD99-6D5001431A5E}"/>
          </ac:spMkLst>
        </pc:spChg>
        <pc:picChg chg="add mod">
          <ac:chgData name="Oleh Sosnytskyi" userId="c403997d-a6fc-4ec3-a7c2-ae102e1b4cf2" providerId="ADAL" clId="{637E3669-5AB2-43F8-A0DE-53C2EF18A498}" dt="2025-08-14T03:39:53.295" v="173" actId="1076"/>
          <ac:picMkLst>
            <pc:docMk/>
            <pc:sldMk cId="4151285007" sldId="718"/>
            <ac:picMk id="4" creationId="{34245C7F-A25E-DB21-0C08-3CF1925AED92}"/>
          </ac:picMkLst>
        </pc:picChg>
        <pc:picChg chg="del">
          <ac:chgData name="Oleh Sosnytskyi" userId="c403997d-a6fc-4ec3-a7c2-ae102e1b4cf2" providerId="ADAL" clId="{637E3669-5AB2-43F8-A0DE-53C2EF18A498}" dt="2025-08-14T03:39:33.025" v="171" actId="478"/>
          <ac:picMkLst>
            <pc:docMk/>
            <pc:sldMk cId="4151285007" sldId="718"/>
            <ac:picMk id="5" creationId="{5A8D3BC5-AD26-88A9-7254-7F913FFACA32}"/>
          </ac:picMkLst>
        </pc:picChg>
      </pc:sldChg>
      <pc:sldChg chg="addSp delSp modSp add mod">
        <pc:chgData name="Oleh Sosnytskyi" userId="c403997d-a6fc-4ec3-a7c2-ae102e1b4cf2" providerId="ADAL" clId="{637E3669-5AB2-43F8-A0DE-53C2EF18A498}" dt="2025-08-14T03:40:30.585" v="177" actId="1076"/>
        <pc:sldMkLst>
          <pc:docMk/>
          <pc:sldMk cId="204145223" sldId="719"/>
        </pc:sldMkLst>
        <pc:spChg chg="mod">
          <ac:chgData name="Oleh Sosnytskyi" userId="c403997d-a6fc-4ec3-a7c2-ae102e1b4cf2" providerId="ADAL" clId="{637E3669-5AB2-43F8-A0DE-53C2EF18A498}" dt="2025-08-14T03:38:48.557" v="161" actId="20577"/>
          <ac:spMkLst>
            <pc:docMk/>
            <pc:sldMk cId="204145223" sldId="719"/>
            <ac:spMk id="2" creationId="{218A9088-EED9-D23C-5D3E-5FB23FF768B1}"/>
          </ac:spMkLst>
        </pc:spChg>
        <pc:picChg chg="add mod">
          <ac:chgData name="Oleh Sosnytskyi" userId="c403997d-a6fc-4ec3-a7c2-ae102e1b4cf2" providerId="ADAL" clId="{637E3669-5AB2-43F8-A0DE-53C2EF18A498}" dt="2025-08-14T03:40:30.585" v="177" actId="1076"/>
          <ac:picMkLst>
            <pc:docMk/>
            <pc:sldMk cId="204145223" sldId="719"/>
            <ac:picMk id="4" creationId="{71851093-DAB4-2190-84E8-5D1B66AAE6BA}"/>
          </ac:picMkLst>
        </pc:picChg>
        <pc:picChg chg="del">
          <ac:chgData name="Oleh Sosnytskyi" userId="c403997d-a6fc-4ec3-a7c2-ae102e1b4cf2" providerId="ADAL" clId="{637E3669-5AB2-43F8-A0DE-53C2EF18A498}" dt="2025-08-14T03:39:56.081" v="174" actId="478"/>
          <ac:picMkLst>
            <pc:docMk/>
            <pc:sldMk cId="204145223" sldId="719"/>
            <ac:picMk id="5" creationId="{764A4D34-DCA1-E915-856C-8B94AEEDD6DC}"/>
          </ac:picMkLst>
        </pc:picChg>
      </pc:sldChg>
      <pc:sldChg chg="addSp delSp modSp add mod">
        <pc:chgData name="Oleh Sosnytskyi" userId="c403997d-a6fc-4ec3-a7c2-ae102e1b4cf2" providerId="ADAL" clId="{637E3669-5AB2-43F8-A0DE-53C2EF18A498}" dt="2025-08-14T03:42:04.356" v="199" actId="14100"/>
        <pc:sldMkLst>
          <pc:docMk/>
          <pc:sldMk cId="1584890290" sldId="720"/>
        </pc:sldMkLst>
        <pc:spChg chg="mod">
          <ac:chgData name="Oleh Sosnytskyi" userId="c403997d-a6fc-4ec3-a7c2-ae102e1b4cf2" providerId="ADAL" clId="{637E3669-5AB2-43F8-A0DE-53C2EF18A498}" dt="2025-08-14T03:41:06.962" v="184" actId="20577"/>
          <ac:spMkLst>
            <pc:docMk/>
            <pc:sldMk cId="1584890290" sldId="720"/>
            <ac:spMk id="3" creationId="{C0DA0474-6EC5-D528-D478-CFA9C7641C51}"/>
          </ac:spMkLst>
        </pc:spChg>
        <pc:grpChg chg="mod">
          <ac:chgData name="Oleh Sosnytskyi" userId="c403997d-a6fc-4ec3-a7c2-ae102e1b4cf2" providerId="ADAL" clId="{637E3669-5AB2-43F8-A0DE-53C2EF18A498}" dt="2025-08-14T03:42:04.356" v="199" actId="14100"/>
          <ac:grpSpMkLst>
            <pc:docMk/>
            <pc:sldMk cId="1584890290" sldId="720"/>
            <ac:grpSpMk id="11" creationId="{EEDC2560-F0CD-334E-B46B-56154786C9D1}"/>
          </ac:grpSpMkLst>
        </pc:grpChg>
        <pc:picChg chg="del">
          <ac:chgData name="Oleh Sosnytskyi" userId="c403997d-a6fc-4ec3-a7c2-ae102e1b4cf2" providerId="ADAL" clId="{637E3669-5AB2-43F8-A0DE-53C2EF18A498}" dt="2025-08-14T03:41:33.510" v="193" actId="478"/>
          <ac:picMkLst>
            <pc:docMk/>
            <pc:sldMk cId="1584890290" sldId="720"/>
            <ac:picMk id="5" creationId="{FAD48B80-080D-096C-EE6B-CB5A01F09139}"/>
          </ac:picMkLst>
        </pc:picChg>
        <pc:picChg chg="add mod ord">
          <ac:chgData name="Oleh Sosnytskyi" userId="c403997d-a6fc-4ec3-a7c2-ae102e1b4cf2" providerId="ADAL" clId="{637E3669-5AB2-43F8-A0DE-53C2EF18A498}" dt="2025-08-14T03:41:55.310" v="197" actId="1076"/>
          <ac:picMkLst>
            <pc:docMk/>
            <pc:sldMk cId="1584890290" sldId="720"/>
            <ac:picMk id="9" creationId="{DCD9E5E1-409B-EB67-DC2A-945D946913E0}"/>
          </ac:picMkLst>
        </pc:picChg>
        <pc:picChg chg="del">
          <ac:chgData name="Oleh Sosnytskyi" userId="c403997d-a6fc-4ec3-a7c2-ae102e1b4cf2" providerId="ADAL" clId="{637E3669-5AB2-43F8-A0DE-53C2EF18A498}" dt="2025-08-14T03:41:26.370" v="189" actId="478"/>
          <ac:picMkLst>
            <pc:docMk/>
            <pc:sldMk cId="1584890290" sldId="720"/>
            <ac:picMk id="6146" creationId="{B0863B09-C712-5161-C36F-CF3E02FA1DE6}"/>
          </ac:picMkLst>
        </pc:picChg>
        <pc:picChg chg="add mod">
          <ac:chgData name="Oleh Sosnytskyi" userId="c403997d-a6fc-4ec3-a7c2-ae102e1b4cf2" providerId="ADAL" clId="{637E3669-5AB2-43F8-A0DE-53C2EF18A498}" dt="2025-08-14T03:41:32.531" v="192" actId="1076"/>
          <ac:picMkLst>
            <pc:docMk/>
            <pc:sldMk cId="1584890290" sldId="720"/>
            <ac:picMk id="7170" creationId="{F8BD4EEB-BFFF-9996-0D08-568E36948A59}"/>
          </ac:picMkLst>
        </pc:picChg>
      </pc:sldChg>
      <pc:sldChg chg="addSp delSp modSp add mod">
        <pc:chgData name="Oleh Sosnytskyi" userId="c403997d-a6fc-4ec3-a7c2-ae102e1b4cf2" providerId="ADAL" clId="{637E3669-5AB2-43F8-A0DE-53C2EF18A498}" dt="2025-08-14T03:58:16.054" v="272" actId="14100"/>
        <pc:sldMkLst>
          <pc:docMk/>
          <pc:sldMk cId="3887254296" sldId="721"/>
        </pc:sldMkLst>
        <pc:spChg chg="mod">
          <ac:chgData name="Oleh Sosnytskyi" userId="c403997d-a6fc-4ec3-a7c2-ae102e1b4cf2" providerId="ADAL" clId="{637E3669-5AB2-43F8-A0DE-53C2EF18A498}" dt="2025-08-14T03:41:13.381" v="186" actId="20577"/>
          <ac:spMkLst>
            <pc:docMk/>
            <pc:sldMk cId="3887254296" sldId="721"/>
            <ac:spMk id="3" creationId="{453F49A7-3A3D-4634-595E-DCA9AEEBD5A3}"/>
          </ac:spMkLst>
        </pc:spChg>
        <pc:spChg chg="mod">
          <ac:chgData name="Oleh Sosnytskyi" userId="c403997d-a6fc-4ec3-a7c2-ae102e1b4cf2" providerId="ADAL" clId="{637E3669-5AB2-43F8-A0DE-53C2EF18A498}" dt="2025-08-14T03:58:16.054" v="272" actId="14100"/>
          <ac:spMkLst>
            <pc:docMk/>
            <pc:sldMk cId="3887254296" sldId="721"/>
            <ac:spMk id="6" creationId="{682F366B-BE64-6483-0628-E62BA6679318}"/>
          </ac:spMkLst>
        </pc:spChg>
        <pc:picChg chg="del">
          <ac:chgData name="Oleh Sosnytskyi" userId="c403997d-a6fc-4ec3-a7c2-ae102e1b4cf2" providerId="ADAL" clId="{637E3669-5AB2-43F8-A0DE-53C2EF18A498}" dt="2025-08-14T03:42:13.877" v="200" actId="478"/>
          <ac:picMkLst>
            <pc:docMk/>
            <pc:sldMk cId="3887254296" sldId="721"/>
            <ac:picMk id="4" creationId="{6A32ABB5-19CE-B67A-6F90-68FA3E4AB9AA}"/>
          </ac:picMkLst>
        </pc:picChg>
        <pc:picChg chg="add mod">
          <ac:chgData name="Oleh Sosnytskyi" userId="c403997d-a6fc-4ec3-a7c2-ae102e1b4cf2" providerId="ADAL" clId="{637E3669-5AB2-43F8-A0DE-53C2EF18A498}" dt="2025-08-14T03:42:35.538" v="202" actId="1076"/>
          <ac:picMkLst>
            <pc:docMk/>
            <pc:sldMk cId="3887254296" sldId="721"/>
            <ac:picMk id="5" creationId="{15B3EE51-785C-B6C8-4BD3-743B240FC258}"/>
          </ac:picMkLst>
        </pc:picChg>
      </pc:sldChg>
      <pc:sldChg chg="addSp delSp modSp add mod">
        <pc:chgData name="Oleh Sosnytskyi" userId="c403997d-a6fc-4ec3-a7c2-ae102e1b4cf2" providerId="ADAL" clId="{637E3669-5AB2-43F8-A0DE-53C2EF18A498}" dt="2025-08-14T03:43:00.926" v="206" actId="1076"/>
        <pc:sldMkLst>
          <pc:docMk/>
          <pc:sldMk cId="829769610" sldId="722"/>
        </pc:sldMkLst>
        <pc:spChg chg="mod">
          <ac:chgData name="Oleh Sosnytskyi" userId="c403997d-a6fc-4ec3-a7c2-ae102e1b4cf2" providerId="ADAL" clId="{637E3669-5AB2-43F8-A0DE-53C2EF18A498}" dt="2025-08-14T03:41:17.571" v="188" actId="20577"/>
          <ac:spMkLst>
            <pc:docMk/>
            <pc:sldMk cId="829769610" sldId="722"/>
            <ac:spMk id="2" creationId="{5652AB93-BACB-B27D-7FF2-17346007A1F5}"/>
          </ac:spMkLst>
        </pc:spChg>
        <pc:picChg chg="del">
          <ac:chgData name="Oleh Sosnytskyi" userId="c403997d-a6fc-4ec3-a7c2-ae102e1b4cf2" providerId="ADAL" clId="{637E3669-5AB2-43F8-A0DE-53C2EF18A498}" dt="2025-08-14T03:42:40.222" v="203" actId="478"/>
          <ac:picMkLst>
            <pc:docMk/>
            <pc:sldMk cId="829769610" sldId="722"/>
            <ac:picMk id="4" creationId="{8E31DD77-DC70-CF8D-49F4-B54A749E7654}"/>
          </ac:picMkLst>
        </pc:picChg>
        <pc:picChg chg="add mod">
          <ac:chgData name="Oleh Sosnytskyi" userId="c403997d-a6fc-4ec3-a7c2-ae102e1b4cf2" providerId="ADAL" clId="{637E3669-5AB2-43F8-A0DE-53C2EF18A498}" dt="2025-08-14T03:43:00.926" v="206" actId="1076"/>
          <ac:picMkLst>
            <pc:docMk/>
            <pc:sldMk cId="829769610" sldId="722"/>
            <ac:picMk id="5" creationId="{B255890C-8629-4733-E13F-72BEFEDC7EFA}"/>
          </ac:picMkLst>
        </pc:picChg>
      </pc:sldChg>
    </pc:docChg>
  </pc:docChgLst>
  <pc:docChgLst>
    <pc:chgData name="Oleh Sosnytskyi" userId="S::ososnytskyi@tonikbank.com::c403997d-a6fc-4ec3-a7c2-ae102e1b4cf2" providerId="AD" clId="Web-{472D2FFE-7C15-7C59-4389-5EEE7BA3ACA6}"/>
    <pc:docChg chg="modSld">
      <pc:chgData name="Oleh Sosnytskyi" userId="S::ososnytskyi@tonikbank.com::c403997d-a6fc-4ec3-a7c2-ae102e1b4cf2" providerId="AD" clId="Web-{472D2FFE-7C15-7C59-4389-5EEE7BA3ACA6}" dt="2025-03-27T06:58:22.828" v="16"/>
      <pc:docMkLst>
        <pc:docMk/>
      </pc:docMkLst>
      <pc:sldChg chg="modSp">
        <pc:chgData name="Oleh Sosnytskyi" userId="S::ososnytskyi@tonikbank.com::c403997d-a6fc-4ec3-a7c2-ae102e1b4cf2" providerId="AD" clId="Web-{472D2FFE-7C15-7C59-4389-5EEE7BA3ACA6}" dt="2025-03-27T06:58:09.499" v="14" actId="1076"/>
        <pc:sldMkLst>
          <pc:docMk/>
          <pc:sldMk cId="30159237" sldId="695"/>
        </pc:sldMkLst>
      </pc:sldChg>
      <pc:sldChg chg="mod modShow">
        <pc:chgData name="Oleh Sosnytskyi" userId="S::ososnytskyi@tonikbank.com::c403997d-a6fc-4ec3-a7c2-ae102e1b4cf2" providerId="AD" clId="Web-{472D2FFE-7C15-7C59-4389-5EEE7BA3ACA6}" dt="2025-03-27T06:58:22.828" v="16"/>
        <pc:sldMkLst>
          <pc:docMk/>
          <pc:sldMk cId="1556975693" sldId="696"/>
        </pc:sldMkLst>
      </pc:sldChg>
    </pc:docChg>
  </pc:docChgLst>
  <pc:docChgLst>
    <pc:chgData name="Biswa" userId="S::bbanik@tonikbank.com::26f52a98-3216-49f8-95c0-92c9bbdc30ba" providerId="AD" clId="Web-{B7387E7C-BE08-D829-E94E-F60453C592C6}"/>
    <pc:docChg chg="sldOrd">
      <pc:chgData name="Biswa" userId="S::bbanik@tonikbank.com::26f52a98-3216-49f8-95c0-92c9bbdc30ba" providerId="AD" clId="Web-{B7387E7C-BE08-D829-E94E-F60453C592C6}" dt="2025-02-07T07:20:58.217" v="0"/>
      <pc:docMkLst>
        <pc:docMk/>
      </pc:docMkLst>
      <pc:sldChg chg="ord">
        <pc:chgData name="Biswa" userId="S::bbanik@tonikbank.com::26f52a98-3216-49f8-95c0-92c9bbdc30ba" providerId="AD" clId="Web-{B7387E7C-BE08-D829-E94E-F60453C592C6}" dt="2025-02-07T07:20:58.217" v="0"/>
        <pc:sldMkLst>
          <pc:docMk/>
          <pc:sldMk cId="1963089885" sldId="657"/>
        </pc:sldMkLst>
      </pc:sldChg>
    </pc:docChg>
  </pc:docChgLst>
  <pc:docChgLst>
    <pc:chgData name="Biswa" userId="S::bbanik@tonikbank.com::26f52a98-3216-49f8-95c0-92c9bbdc30ba" providerId="AD" clId="Web-{B01CE94F-8A13-0B9E-12B5-969ECD78FB97}"/>
    <pc:docChg chg="modSld">
      <pc:chgData name="Biswa" userId="S::bbanik@tonikbank.com::26f52a98-3216-49f8-95c0-92c9bbdc30ba" providerId="AD" clId="Web-{B01CE94F-8A13-0B9E-12B5-969ECD78FB97}" dt="2025-02-20T05:26:42.462" v="2" actId="14100"/>
      <pc:docMkLst>
        <pc:docMk/>
      </pc:docMkLst>
      <pc:sldChg chg="modSp">
        <pc:chgData name="Biswa" userId="S::bbanik@tonikbank.com::26f52a98-3216-49f8-95c0-92c9bbdc30ba" providerId="AD" clId="Web-{B01CE94F-8A13-0B9E-12B5-969ECD78FB97}" dt="2025-02-20T05:26:42.462" v="2" actId="14100"/>
        <pc:sldMkLst>
          <pc:docMk/>
          <pc:sldMk cId="4249417488" sldId="673"/>
        </pc:sldMkLst>
      </pc:sldChg>
    </pc:docChg>
  </pc:docChgLst>
  <pc:docChgLst>
    <pc:chgData name="Oleh Sosnytskyi" userId="S::ososnytskyi@tonikbank.com::c403997d-a6fc-4ec3-a7c2-ae102e1b4cf2" providerId="AD" clId="Web-{878C0524-B102-5F51-A082-FBCB73A3772C}"/>
    <pc:docChg chg="addSld modSld">
      <pc:chgData name="Oleh Sosnytskyi" userId="S::ososnytskyi@tonikbank.com::c403997d-a6fc-4ec3-a7c2-ae102e1b4cf2" providerId="AD" clId="Web-{878C0524-B102-5F51-A082-FBCB73A3772C}" dt="2025-08-13T13:47:07.759" v="7" actId="20577"/>
      <pc:docMkLst>
        <pc:docMk/>
      </pc:docMkLst>
      <pc:sldChg chg="modSp add">
        <pc:chgData name="Oleh Sosnytskyi" userId="S::ososnytskyi@tonikbank.com::c403997d-a6fc-4ec3-a7c2-ae102e1b4cf2" providerId="AD" clId="Web-{878C0524-B102-5F51-A082-FBCB73A3772C}" dt="2025-08-13T13:46:45.883" v="5" actId="20577"/>
        <pc:sldMkLst>
          <pc:docMk/>
          <pc:sldMk cId="2872491285" sldId="702"/>
        </pc:sldMkLst>
        <pc:spChg chg="mod">
          <ac:chgData name="Oleh Sosnytskyi" userId="S::ososnytskyi@tonikbank.com::c403997d-a6fc-4ec3-a7c2-ae102e1b4cf2" providerId="AD" clId="Web-{878C0524-B102-5F51-A082-FBCB73A3772C}" dt="2025-08-13T13:46:45.883" v="5" actId="20577"/>
          <ac:spMkLst>
            <pc:docMk/>
            <pc:sldMk cId="2872491285" sldId="702"/>
            <ac:spMk id="3" creationId="{030B006A-66B2-86DA-5AE0-793EA5AE5322}"/>
          </ac:spMkLst>
        </pc:spChg>
      </pc:sldChg>
      <pc:sldChg chg="modSp add">
        <pc:chgData name="Oleh Sosnytskyi" userId="S::ososnytskyi@tonikbank.com::c403997d-a6fc-4ec3-a7c2-ae102e1b4cf2" providerId="AD" clId="Web-{878C0524-B102-5F51-A082-FBCB73A3772C}" dt="2025-08-13T13:47:02.087" v="6" actId="20577"/>
        <pc:sldMkLst>
          <pc:docMk/>
          <pc:sldMk cId="1879841415" sldId="703"/>
        </pc:sldMkLst>
        <pc:spChg chg="mod">
          <ac:chgData name="Oleh Sosnytskyi" userId="S::ososnytskyi@tonikbank.com::c403997d-a6fc-4ec3-a7c2-ae102e1b4cf2" providerId="AD" clId="Web-{878C0524-B102-5F51-A082-FBCB73A3772C}" dt="2025-08-13T13:47:02.087" v="6" actId="20577"/>
          <ac:spMkLst>
            <pc:docMk/>
            <pc:sldMk cId="1879841415" sldId="703"/>
            <ac:spMk id="3" creationId="{56C6125D-B950-930E-E240-5CDB72525A3E}"/>
          </ac:spMkLst>
        </pc:spChg>
      </pc:sldChg>
      <pc:sldChg chg="modSp add">
        <pc:chgData name="Oleh Sosnytskyi" userId="S::ososnytskyi@tonikbank.com::c403997d-a6fc-4ec3-a7c2-ae102e1b4cf2" providerId="AD" clId="Web-{878C0524-B102-5F51-A082-FBCB73A3772C}" dt="2025-08-13T13:47:07.759" v="7" actId="20577"/>
        <pc:sldMkLst>
          <pc:docMk/>
          <pc:sldMk cId="2522139494" sldId="704"/>
        </pc:sldMkLst>
        <pc:spChg chg="mod">
          <ac:chgData name="Oleh Sosnytskyi" userId="S::ososnytskyi@tonikbank.com::c403997d-a6fc-4ec3-a7c2-ae102e1b4cf2" providerId="AD" clId="Web-{878C0524-B102-5F51-A082-FBCB73A3772C}" dt="2025-08-13T13:47:07.759" v="7" actId="20577"/>
          <ac:spMkLst>
            <pc:docMk/>
            <pc:sldMk cId="2522139494" sldId="704"/>
            <ac:spMk id="2" creationId="{C1FD1D6C-8BE8-7177-8F90-23398B4CB974}"/>
          </ac:spMkLst>
        </pc:spChg>
      </pc:sldChg>
    </pc:docChg>
  </pc:docChgLst>
  <pc:docChgLst>
    <pc:chgData name="Oleh Sosnytskyi" userId="S::ososnytskyi@tonikbank.com::c403997d-a6fc-4ec3-a7c2-ae102e1b4cf2" providerId="AD" clId="Web-{522007C0-4B5A-0615-ACBC-2858F12028B4}"/>
    <pc:docChg chg="modSld">
      <pc:chgData name="Oleh Sosnytskyi" userId="S::ososnytskyi@tonikbank.com::c403997d-a6fc-4ec3-a7c2-ae102e1b4cf2" providerId="AD" clId="Web-{522007C0-4B5A-0615-ACBC-2858F12028B4}" dt="2025-08-14T03:51:06.231" v="36" actId="20577"/>
      <pc:docMkLst>
        <pc:docMk/>
      </pc:docMkLst>
      <pc:sldChg chg="modSp">
        <pc:chgData name="Oleh Sosnytskyi" userId="S::ososnytskyi@tonikbank.com::c403997d-a6fc-4ec3-a7c2-ae102e1b4cf2" providerId="AD" clId="Web-{522007C0-4B5A-0615-ACBC-2858F12028B4}" dt="2025-08-14T03:45:10.061" v="7" actId="20577"/>
        <pc:sldMkLst>
          <pc:docMk/>
          <pc:sldMk cId="2872491285" sldId="702"/>
        </pc:sldMkLst>
        <pc:spChg chg="mod">
          <ac:chgData name="Oleh Sosnytskyi" userId="S::ososnytskyi@tonikbank.com::c403997d-a6fc-4ec3-a7c2-ae102e1b4cf2" providerId="AD" clId="Web-{522007C0-4B5A-0615-ACBC-2858F12028B4}" dt="2025-08-14T03:45:10.061" v="7" actId="20577"/>
          <ac:spMkLst>
            <pc:docMk/>
            <pc:sldMk cId="2872491285" sldId="702"/>
            <ac:spMk id="2" creationId="{7A96DEE1-C7D9-D6F2-8BD1-BFACF5718CB2}"/>
          </ac:spMkLst>
        </pc:spChg>
      </pc:sldChg>
      <pc:sldChg chg="modSp">
        <pc:chgData name="Oleh Sosnytskyi" userId="S::ososnytskyi@tonikbank.com::c403997d-a6fc-4ec3-a7c2-ae102e1b4cf2" providerId="AD" clId="Web-{522007C0-4B5A-0615-ACBC-2858F12028B4}" dt="2025-08-14T03:51:06.231" v="36" actId="20577"/>
        <pc:sldMkLst>
          <pc:docMk/>
          <pc:sldMk cId="1879841415" sldId="703"/>
        </pc:sldMkLst>
        <pc:spChg chg="mod">
          <ac:chgData name="Oleh Sosnytskyi" userId="S::ososnytskyi@tonikbank.com::c403997d-a6fc-4ec3-a7c2-ae102e1b4cf2" providerId="AD" clId="Web-{522007C0-4B5A-0615-ACBC-2858F12028B4}" dt="2025-08-14T03:51:06.231" v="36" actId="20577"/>
          <ac:spMkLst>
            <pc:docMk/>
            <pc:sldMk cId="1879841415" sldId="703"/>
            <ac:spMk id="6" creationId="{8D24AFD8-31C2-03CD-4F55-128B3A9EE0E2}"/>
          </ac:spMkLst>
        </pc:spChg>
      </pc:sldChg>
      <pc:sldChg chg="modSp">
        <pc:chgData name="Oleh Sosnytskyi" userId="S::ososnytskyi@tonikbank.com::c403997d-a6fc-4ec3-a7c2-ae102e1b4cf2" providerId="AD" clId="Web-{522007C0-4B5A-0615-ACBC-2858F12028B4}" dt="2025-08-14T03:44:27.965" v="1" actId="20577"/>
        <pc:sldMkLst>
          <pc:docMk/>
          <pc:sldMk cId="899590320" sldId="705"/>
        </pc:sldMkLst>
        <pc:spChg chg="mod">
          <ac:chgData name="Oleh Sosnytskyi" userId="S::ososnytskyi@tonikbank.com::c403997d-a6fc-4ec3-a7c2-ae102e1b4cf2" providerId="AD" clId="Web-{522007C0-4B5A-0615-ACBC-2858F12028B4}" dt="2025-08-14T03:44:27.965" v="1" actId="20577"/>
          <ac:spMkLst>
            <pc:docMk/>
            <pc:sldMk cId="899590320" sldId="705"/>
            <ac:spMk id="2" creationId="{7D5F12AF-E311-516B-07EE-9133A1B85C23}"/>
          </ac:spMkLst>
        </pc:spChg>
      </pc:sldChg>
      <pc:sldChg chg="modSp">
        <pc:chgData name="Oleh Sosnytskyi" userId="S::ososnytskyi@tonikbank.com::c403997d-a6fc-4ec3-a7c2-ae102e1b4cf2" providerId="AD" clId="Web-{522007C0-4B5A-0615-ACBC-2858F12028B4}" dt="2025-08-14T03:45:32.124" v="9" actId="20577"/>
        <pc:sldMkLst>
          <pc:docMk/>
          <pc:sldMk cId="2552736627" sldId="708"/>
        </pc:sldMkLst>
        <pc:spChg chg="mod">
          <ac:chgData name="Oleh Sosnytskyi" userId="S::ososnytskyi@tonikbank.com::c403997d-a6fc-4ec3-a7c2-ae102e1b4cf2" providerId="AD" clId="Web-{522007C0-4B5A-0615-ACBC-2858F12028B4}" dt="2025-08-14T03:45:32.124" v="9" actId="20577"/>
          <ac:spMkLst>
            <pc:docMk/>
            <pc:sldMk cId="2552736627" sldId="708"/>
            <ac:spMk id="2" creationId="{0B77D737-D81B-D295-8A0D-7D80A36EE51F}"/>
          </ac:spMkLst>
        </pc:spChg>
      </pc:sldChg>
      <pc:sldChg chg="modSp">
        <pc:chgData name="Oleh Sosnytskyi" userId="S::ososnytskyi@tonikbank.com::c403997d-a6fc-4ec3-a7c2-ae102e1b4cf2" providerId="AD" clId="Web-{522007C0-4B5A-0615-ACBC-2858F12028B4}" dt="2025-08-14T03:45:45.391" v="12" actId="20577"/>
        <pc:sldMkLst>
          <pc:docMk/>
          <pc:sldMk cId="4238733373" sldId="711"/>
        </pc:sldMkLst>
        <pc:spChg chg="mod">
          <ac:chgData name="Oleh Sosnytskyi" userId="S::ososnytskyi@tonikbank.com::c403997d-a6fc-4ec3-a7c2-ae102e1b4cf2" providerId="AD" clId="Web-{522007C0-4B5A-0615-ACBC-2858F12028B4}" dt="2025-08-14T03:45:45.391" v="12" actId="20577"/>
          <ac:spMkLst>
            <pc:docMk/>
            <pc:sldMk cId="4238733373" sldId="711"/>
            <ac:spMk id="2" creationId="{E444C2D9-56DC-FBF4-969B-951DEA07FF63}"/>
          </ac:spMkLst>
        </pc:spChg>
      </pc:sldChg>
      <pc:sldChg chg="modSp">
        <pc:chgData name="Oleh Sosnytskyi" userId="S::ososnytskyi@tonikbank.com::c403997d-a6fc-4ec3-a7c2-ae102e1b4cf2" providerId="AD" clId="Web-{522007C0-4B5A-0615-ACBC-2858F12028B4}" dt="2025-08-14T03:46:29.627" v="22" actId="20577"/>
        <pc:sldMkLst>
          <pc:docMk/>
          <pc:sldMk cId="53096421" sldId="714"/>
        </pc:sldMkLst>
        <pc:spChg chg="mod">
          <ac:chgData name="Oleh Sosnytskyi" userId="S::ososnytskyi@tonikbank.com::c403997d-a6fc-4ec3-a7c2-ae102e1b4cf2" providerId="AD" clId="Web-{522007C0-4B5A-0615-ACBC-2858F12028B4}" dt="2025-08-14T03:46:29.627" v="22" actId="20577"/>
          <ac:spMkLst>
            <pc:docMk/>
            <pc:sldMk cId="53096421" sldId="714"/>
            <ac:spMk id="2" creationId="{54DB0593-A74F-012B-9920-C39A3E7BD3A5}"/>
          </ac:spMkLst>
        </pc:spChg>
      </pc:sldChg>
      <pc:sldChg chg="modSp">
        <pc:chgData name="Oleh Sosnytskyi" userId="S::ososnytskyi@tonikbank.com::c403997d-a6fc-4ec3-a7c2-ae102e1b4cf2" providerId="AD" clId="Web-{522007C0-4B5A-0615-ACBC-2858F12028B4}" dt="2025-08-14T03:46:54.550" v="32" actId="20577"/>
        <pc:sldMkLst>
          <pc:docMk/>
          <pc:sldMk cId="2639017725" sldId="717"/>
        </pc:sldMkLst>
        <pc:spChg chg="mod">
          <ac:chgData name="Oleh Sosnytskyi" userId="S::ososnytskyi@tonikbank.com::c403997d-a6fc-4ec3-a7c2-ae102e1b4cf2" providerId="AD" clId="Web-{522007C0-4B5A-0615-ACBC-2858F12028B4}" dt="2025-08-14T03:46:54.550" v="32" actId="20577"/>
          <ac:spMkLst>
            <pc:docMk/>
            <pc:sldMk cId="2639017725" sldId="717"/>
            <ac:spMk id="2" creationId="{43BC7B35-81C4-5978-3635-49B795056A34}"/>
          </ac:spMkLst>
        </pc:spChg>
      </pc:sldChg>
      <pc:sldChg chg="modSp">
        <pc:chgData name="Oleh Sosnytskyi" userId="S::ososnytskyi@tonikbank.com::c403997d-a6fc-4ec3-a7c2-ae102e1b4cf2" providerId="AD" clId="Web-{522007C0-4B5A-0615-ACBC-2858F12028B4}" dt="2025-08-14T03:47:19.379" v="34" actId="20577"/>
        <pc:sldMkLst>
          <pc:docMk/>
          <pc:sldMk cId="1584890290" sldId="720"/>
        </pc:sldMkLst>
        <pc:spChg chg="mod">
          <ac:chgData name="Oleh Sosnytskyi" userId="S::ososnytskyi@tonikbank.com::c403997d-a6fc-4ec3-a7c2-ae102e1b4cf2" providerId="AD" clId="Web-{522007C0-4B5A-0615-ACBC-2858F12028B4}" dt="2025-08-14T03:47:19.379" v="34" actId="20577"/>
          <ac:spMkLst>
            <pc:docMk/>
            <pc:sldMk cId="1584890290" sldId="720"/>
            <ac:spMk id="2" creationId="{A5314B63-C78D-AB4D-9D3E-90A639181D73}"/>
          </ac:spMkLst>
        </pc:spChg>
      </pc:sldChg>
    </pc:docChg>
  </pc:docChgLst>
  <pc:docChgLst>
    <pc:chgData name="Oleh Sosnytskyi" userId="S::ososnytskyi@tonikbank.com::c403997d-a6fc-4ec3-a7c2-ae102e1b4cf2" providerId="AD" clId="Web-{011383A0-048C-3442-7FE9-0D007EAEC359}"/>
    <pc:docChg chg="addSld delSld modSld addMainMaster delMainMaster">
      <pc:chgData name="Oleh Sosnytskyi" userId="S::ososnytskyi@tonikbank.com::c403997d-a6fc-4ec3-a7c2-ae102e1b4cf2" providerId="AD" clId="Web-{011383A0-048C-3442-7FE9-0D007EAEC359}" dt="2025-02-03T06:50:34.700" v="259" actId="14100"/>
      <pc:docMkLst>
        <pc:docMk/>
      </pc:docMkLst>
      <pc:sldChg chg="addSp delSp modSp mod modClrScheme chgLayout">
        <pc:chgData name="Oleh Sosnytskyi" userId="S::ososnytskyi@tonikbank.com::c403997d-a6fc-4ec3-a7c2-ae102e1b4cf2" providerId="AD" clId="Web-{011383A0-048C-3442-7FE9-0D007EAEC359}" dt="2025-02-03T06:50:34.700" v="259" actId="14100"/>
        <pc:sldMkLst>
          <pc:docMk/>
          <pc:sldMk cId="109857222" sldId="256"/>
        </pc:sldMkLst>
      </pc:sldChg>
      <pc:sldChg chg="add del">
        <pc:chgData name="Oleh Sosnytskyi" userId="S::ososnytskyi@tonikbank.com::c403997d-a6fc-4ec3-a7c2-ae102e1b4cf2" providerId="AD" clId="Web-{011383A0-048C-3442-7FE9-0D007EAEC359}" dt="2025-02-03T06:30:17.777" v="52"/>
        <pc:sldMkLst>
          <pc:docMk/>
          <pc:sldMk cId="366643714" sldId="338"/>
        </pc:sldMkLst>
      </pc:sldChg>
      <pc:sldMasterChg chg="del delSldLayout">
        <pc:chgData name="Oleh Sosnytskyi" userId="S::ososnytskyi@tonikbank.com::c403997d-a6fc-4ec3-a7c2-ae102e1b4cf2" providerId="AD" clId="Web-{011383A0-048C-3442-7FE9-0D007EAEC359}" dt="2025-02-03T06:26:43.784" v="21"/>
        <pc:sldMasterMkLst>
          <pc:docMk/>
          <pc:sldMasterMk cId="2460954070" sldId="2147483660"/>
        </pc:sldMasterMkLst>
        <pc:sldLayoutChg chg="del">
          <pc:chgData name="Oleh Sosnytskyi" userId="S::ososnytskyi@tonikbank.com::c403997d-a6fc-4ec3-a7c2-ae102e1b4cf2" providerId="AD" clId="Web-{011383A0-048C-3442-7FE9-0D007EAEC359}" dt="2025-02-03T06:26:43.784" v="21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Oleh Sosnytskyi" userId="S::ososnytskyi@tonikbank.com::c403997d-a6fc-4ec3-a7c2-ae102e1b4cf2" providerId="AD" clId="Web-{011383A0-048C-3442-7FE9-0D007EAEC359}" dt="2025-02-03T06:26:43.784" v="21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Oleh Sosnytskyi" userId="S::ososnytskyi@tonikbank.com::c403997d-a6fc-4ec3-a7c2-ae102e1b4cf2" providerId="AD" clId="Web-{011383A0-048C-3442-7FE9-0D007EAEC359}" dt="2025-02-03T06:26:43.784" v="21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Oleh Sosnytskyi" userId="S::ososnytskyi@tonikbank.com::c403997d-a6fc-4ec3-a7c2-ae102e1b4cf2" providerId="AD" clId="Web-{011383A0-048C-3442-7FE9-0D007EAEC359}" dt="2025-02-03T06:26:43.784" v="21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Oleh Sosnytskyi" userId="S::ososnytskyi@tonikbank.com::c403997d-a6fc-4ec3-a7c2-ae102e1b4cf2" providerId="AD" clId="Web-{011383A0-048C-3442-7FE9-0D007EAEC359}" dt="2025-02-03T06:26:43.784" v="21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Oleh Sosnytskyi" userId="S::ososnytskyi@tonikbank.com::c403997d-a6fc-4ec3-a7c2-ae102e1b4cf2" providerId="AD" clId="Web-{011383A0-048C-3442-7FE9-0D007EAEC359}" dt="2025-02-03T06:26:43.784" v="21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Oleh Sosnytskyi" userId="S::ososnytskyi@tonikbank.com::c403997d-a6fc-4ec3-a7c2-ae102e1b4cf2" providerId="AD" clId="Web-{011383A0-048C-3442-7FE9-0D007EAEC359}" dt="2025-02-03T06:26:43.784" v="21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Oleh Sosnytskyi" userId="S::ososnytskyi@tonikbank.com::c403997d-a6fc-4ec3-a7c2-ae102e1b4cf2" providerId="AD" clId="Web-{011383A0-048C-3442-7FE9-0D007EAEC359}" dt="2025-02-03T06:26:43.784" v="21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Oleh Sosnytskyi" userId="S::ososnytskyi@tonikbank.com::c403997d-a6fc-4ec3-a7c2-ae102e1b4cf2" providerId="AD" clId="Web-{011383A0-048C-3442-7FE9-0D007EAEC359}" dt="2025-02-03T06:26:43.784" v="21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Oleh Sosnytskyi" userId="S::ososnytskyi@tonikbank.com::c403997d-a6fc-4ec3-a7c2-ae102e1b4cf2" providerId="AD" clId="Web-{011383A0-048C-3442-7FE9-0D007EAEC359}" dt="2025-02-03T06:26:43.784" v="21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Oleh Sosnytskyi" userId="S::ososnytskyi@tonikbank.com::c403997d-a6fc-4ec3-a7c2-ae102e1b4cf2" providerId="AD" clId="Web-{011383A0-048C-3442-7FE9-0D007EAEC359}" dt="2025-02-03T06:26:43.784" v="21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Oleh Sosnytskyi" userId="S::ososnytskyi@tonikbank.com::c403997d-a6fc-4ec3-a7c2-ae102e1b4cf2" providerId="AD" clId="Web-{011383A0-048C-3442-7FE9-0D007EAEC359}" dt="2025-02-03T06:27:16.270" v="25"/>
        <pc:sldMasterMkLst>
          <pc:docMk/>
          <pc:sldMasterMk cId="3091713068" sldId="2147483672"/>
        </pc:sldMasterMkLst>
        <pc:sldLayoutChg chg="add del mod replId">
          <pc:chgData name="Oleh Sosnytskyi" userId="S::ososnytskyi@tonikbank.com::c403997d-a6fc-4ec3-a7c2-ae102e1b4cf2" providerId="AD" clId="Web-{011383A0-048C-3442-7FE9-0D007EAEC359}" dt="2025-02-03T06:27:16.270" v="25"/>
          <pc:sldLayoutMkLst>
            <pc:docMk/>
            <pc:sldMasterMk cId="3091713068" sldId="2147483672"/>
            <pc:sldLayoutMk cId="1718544050" sldId="2147483673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27:16.270" v="25"/>
          <pc:sldLayoutMkLst>
            <pc:docMk/>
            <pc:sldMasterMk cId="3091713068" sldId="2147483672"/>
            <pc:sldLayoutMk cId="2457578000" sldId="2147483674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27:16.270" v="25"/>
          <pc:sldLayoutMkLst>
            <pc:docMk/>
            <pc:sldMasterMk cId="3091713068" sldId="2147483672"/>
            <pc:sldLayoutMk cId="4192876568" sldId="2147483675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27:16.270" v="25"/>
          <pc:sldLayoutMkLst>
            <pc:docMk/>
            <pc:sldMasterMk cId="3091713068" sldId="2147483672"/>
            <pc:sldLayoutMk cId="823077968" sldId="2147483676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27:16.270" v="25"/>
          <pc:sldLayoutMkLst>
            <pc:docMk/>
            <pc:sldMasterMk cId="3091713068" sldId="2147483672"/>
            <pc:sldLayoutMk cId="317627687" sldId="2147483677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27:16.270" v="25"/>
          <pc:sldLayoutMkLst>
            <pc:docMk/>
            <pc:sldMasterMk cId="3091713068" sldId="2147483672"/>
            <pc:sldLayoutMk cId="70849057" sldId="2147483678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27:16.270" v="25"/>
          <pc:sldLayoutMkLst>
            <pc:docMk/>
            <pc:sldMasterMk cId="3091713068" sldId="2147483672"/>
            <pc:sldLayoutMk cId="4032200513" sldId="2147483679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27:16.270" v="25"/>
          <pc:sldLayoutMkLst>
            <pc:docMk/>
            <pc:sldMasterMk cId="3091713068" sldId="2147483672"/>
            <pc:sldLayoutMk cId="161088246" sldId="2147483680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27:16.270" v="25"/>
          <pc:sldLayoutMkLst>
            <pc:docMk/>
            <pc:sldMasterMk cId="3091713068" sldId="2147483672"/>
            <pc:sldLayoutMk cId="78960848" sldId="2147483681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27:16.270" v="25"/>
          <pc:sldLayoutMkLst>
            <pc:docMk/>
            <pc:sldMasterMk cId="3091713068" sldId="2147483672"/>
            <pc:sldLayoutMk cId="283686679" sldId="2147483682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27:16.270" v="25"/>
          <pc:sldLayoutMkLst>
            <pc:docMk/>
            <pc:sldMasterMk cId="3091713068" sldId="2147483672"/>
            <pc:sldLayoutMk cId="687765818" sldId="2147483683"/>
          </pc:sldLayoutMkLst>
        </pc:sldLayoutChg>
      </pc:sldMasterChg>
      <pc:sldMasterChg chg="add del addSldLayout delSldLayout modSldLayout">
        <pc:chgData name="Oleh Sosnytskyi" userId="S::ososnytskyi@tonikbank.com::c403997d-a6fc-4ec3-a7c2-ae102e1b4cf2" providerId="AD" clId="Web-{011383A0-048C-3442-7FE9-0D007EAEC359}" dt="2025-02-03T06:27:50.693" v="26"/>
        <pc:sldMasterMkLst>
          <pc:docMk/>
          <pc:sldMasterMk cId="1784600399" sldId="2147483684"/>
        </pc:sldMasterMkLst>
        <pc:sldLayoutChg chg="add del mod replId">
          <pc:chgData name="Oleh Sosnytskyi" userId="S::ososnytskyi@tonikbank.com::c403997d-a6fc-4ec3-a7c2-ae102e1b4cf2" providerId="AD" clId="Web-{011383A0-048C-3442-7FE9-0D007EAEC359}" dt="2025-02-03T06:27:50.693" v="26"/>
          <pc:sldLayoutMkLst>
            <pc:docMk/>
            <pc:sldMasterMk cId="1784600399" sldId="2147483684"/>
            <pc:sldLayoutMk cId="4012989830" sldId="2147483685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27:50.693" v="26"/>
          <pc:sldLayoutMkLst>
            <pc:docMk/>
            <pc:sldMasterMk cId="1784600399" sldId="2147483684"/>
            <pc:sldLayoutMk cId="714549623" sldId="2147483686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27:50.693" v="26"/>
          <pc:sldLayoutMkLst>
            <pc:docMk/>
            <pc:sldMasterMk cId="1784600399" sldId="2147483684"/>
            <pc:sldLayoutMk cId="3320144623" sldId="2147483687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27:50.693" v="26"/>
          <pc:sldLayoutMkLst>
            <pc:docMk/>
            <pc:sldMasterMk cId="1784600399" sldId="2147483684"/>
            <pc:sldLayoutMk cId="3218587207" sldId="2147483688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27:50.693" v="26"/>
          <pc:sldLayoutMkLst>
            <pc:docMk/>
            <pc:sldMasterMk cId="1784600399" sldId="2147483684"/>
            <pc:sldLayoutMk cId="2320701077" sldId="2147483689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27:50.693" v="26"/>
          <pc:sldLayoutMkLst>
            <pc:docMk/>
            <pc:sldMasterMk cId="1784600399" sldId="2147483684"/>
            <pc:sldLayoutMk cId="3168655317" sldId="2147483690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27:50.693" v="26"/>
          <pc:sldLayoutMkLst>
            <pc:docMk/>
            <pc:sldMasterMk cId="1784600399" sldId="2147483684"/>
            <pc:sldLayoutMk cId="2145771389" sldId="2147483691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27:50.693" v="26"/>
          <pc:sldLayoutMkLst>
            <pc:docMk/>
            <pc:sldMasterMk cId="1784600399" sldId="2147483684"/>
            <pc:sldLayoutMk cId="1575114133" sldId="2147483692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27:50.693" v="26"/>
          <pc:sldLayoutMkLst>
            <pc:docMk/>
            <pc:sldMasterMk cId="1784600399" sldId="2147483684"/>
            <pc:sldLayoutMk cId="3053006610" sldId="2147483693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27:50.693" v="26"/>
          <pc:sldLayoutMkLst>
            <pc:docMk/>
            <pc:sldMasterMk cId="1784600399" sldId="2147483684"/>
            <pc:sldLayoutMk cId="2142498287" sldId="2147483694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27:50.693" v="26"/>
          <pc:sldLayoutMkLst>
            <pc:docMk/>
            <pc:sldMasterMk cId="1784600399" sldId="2147483684"/>
            <pc:sldLayoutMk cId="1713909639" sldId="2147483695"/>
          </pc:sldLayoutMkLst>
        </pc:sldLayoutChg>
      </pc:sldMasterChg>
      <pc:sldMasterChg chg="add del addSldLayout delSldLayout modSldLayout">
        <pc:chgData name="Oleh Sosnytskyi" userId="S::ososnytskyi@tonikbank.com::c403997d-a6fc-4ec3-a7c2-ae102e1b4cf2" providerId="AD" clId="Web-{011383A0-048C-3442-7FE9-0D007EAEC359}" dt="2025-02-03T06:30:36.012" v="53"/>
        <pc:sldMasterMkLst>
          <pc:docMk/>
          <pc:sldMasterMk cId="3835803891" sldId="2147483696"/>
        </pc:sldMasterMkLst>
        <pc:sldLayoutChg chg="add del mod replId">
          <pc:chgData name="Oleh Sosnytskyi" userId="S::ososnytskyi@tonikbank.com::c403997d-a6fc-4ec3-a7c2-ae102e1b4cf2" providerId="AD" clId="Web-{011383A0-048C-3442-7FE9-0D007EAEC359}" dt="2025-02-03T06:30:36.012" v="53"/>
          <pc:sldLayoutMkLst>
            <pc:docMk/>
            <pc:sldMasterMk cId="3835803891" sldId="2147483696"/>
            <pc:sldLayoutMk cId="571769988" sldId="2147483697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0:36.012" v="53"/>
          <pc:sldLayoutMkLst>
            <pc:docMk/>
            <pc:sldMasterMk cId="3835803891" sldId="2147483696"/>
            <pc:sldLayoutMk cId="1865246778" sldId="2147483698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0:36.012" v="53"/>
          <pc:sldLayoutMkLst>
            <pc:docMk/>
            <pc:sldMasterMk cId="3835803891" sldId="2147483696"/>
            <pc:sldLayoutMk cId="1129689294" sldId="2147483699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0:36.012" v="53"/>
          <pc:sldLayoutMkLst>
            <pc:docMk/>
            <pc:sldMasterMk cId="3835803891" sldId="2147483696"/>
            <pc:sldLayoutMk cId="849886999" sldId="2147483700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0:36.012" v="53"/>
          <pc:sldLayoutMkLst>
            <pc:docMk/>
            <pc:sldMasterMk cId="3835803891" sldId="2147483696"/>
            <pc:sldLayoutMk cId="422763495" sldId="2147483701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0:36.012" v="53"/>
          <pc:sldLayoutMkLst>
            <pc:docMk/>
            <pc:sldMasterMk cId="3835803891" sldId="2147483696"/>
            <pc:sldLayoutMk cId="1294689577" sldId="2147483702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0:36.012" v="53"/>
          <pc:sldLayoutMkLst>
            <pc:docMk/>
            <pc:sldMasterMk cId="3835803891" sldId="2147483696"/>
            <pc:sldLayoutMk cId="504911991" sldId="2147483703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0:36.012" v="53"/>
          <pc:sldLayoutMkLst>
            <pc:docMk/>
            <pc:sldMasterMk cId="3835803891" sldId="2147483696"/>
            <pc:sldLayoutMk cId="4096411668" sldId="2147483704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0:36.012" v="53"/>
          <pc:sldLayoutMkLst>
            <pc:docMk/>
            <pc:sldMasterMk cId="3835803891" sldId="2147483696"/>
            <pc:sldLayoutMk cId="2560374001" sldId="2147483705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0:36.012" v="53"/>
          <pc:sldLayoutMkLst>
            <pc:docMk/>
            <pc:sldMasterMk cId="3835803891" sldId="2147483696"/>
            <pc:sldLayoutMk cId="3533373688" sldId="2147483706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0:36.012" v="53"/>
          <pc:sldLayoutMkLst>
            <pc:docMk/>
            <pc:sldMasterMk cId="3835803891" sldId="2147483696"/>
            <pc:sldLayoutMk cId="2729468208" sldId="2147483707"/>
          </pc:sldLayoutMkLst>
        </pc:sldLayoutChg>
      </pc:sldMasterChg>
      <pc:sldMasterChg chg="add del addSldLayout delSldLayout modSldLayout">
        <pc:chgData name="Oleh Sosnytskyi" userId="S::ososnytskyi@tonikbank.com::c403997d-a6fc-4ec3-a7c2-ae102e1b4cf2" providerId="AD" clId="Web-{011383A0-048C-3442-7FE9-0D007EAEC359}" dt="2025-02-03T06:31:10.404" v="56"/>
        <pc:sldMasterMkLst>
          <pc:docMk/>
          <pc:sldMasterMk cId="377732462" sldId="2147483708"/>
        </pc:sldMasterMkLst>
        <pc:sldLayoutChg chg="add del mod replId">
          <pc:chgData name="Oleh Sosnytskyi" userId="S::ososnytskyi@tonikbank.com::c403997d-a6fc-4ec3-a7c2-ae102e1b4cf2" providerId="AD" clId="Web-{011383A0-048C-3442-7FE9-0D007EAEC359}" dt="2025-02-03T06:31:10.404" v="56"/>
          <pc:sldLayoutMkLst>
            <pc:docMk/>
            <pc:sldMasterMk cId="377732462" sldId="2147483708"/>
            <pc:sldLayoutMk cId="2605475834" sldId="2147483709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10.404" v="56"/>
          <pc:sldLayoutMkLst>
            <pc:docMk/>
            <pc:sldMasterMk cId="377732462" sldId="2147483708"/>
            <pc:sldLayoutMk cId="2193613771" sldId="2147483710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10.404" v="56"/>
          <pc:sldLayoutMkLst>
            <pc:docMk/>
            <pc:sldMasterMk cId="377732462" sldId="2147483708"/>
            <pc:sldLayoutMk cId="3892445789" sldId="2147483711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10.404" v="56"/>
          <pc:sldLayoutMkLst>
            <pc:docMk/>
            <pc:sldMasterMk cId="377732462" sldId="2147483708"/>
            <pc:sldLayoutMk cId="2118983431" sldId="2147483712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10.404" v="56"/>
          <pc:sldLayoutMkLst>
            <pc:docMk/>
            <pc:sldMasterMk cId="377732462" sldId="2147483708"/>
            <pc:sldLayoutMk cId="1498263548" sldId="2147483713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10.404" v="56"/>
          <pc:sldLayoutMkLst>
            <pc:docMk/>
            <pc:sldMasterMk cId="377732462" sldId="2147483708"/>
            <pc:sldLayoutMk cId="1248739599" sldId="2147483714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10.404" v="56"/>
          <pc:sldLayoutMkLst>
            <pc:docMk/>
            <pc:sldMasterMk cId="377732462" sldId="2147483708"/>
            <pc:sldLayoutMk cId="2433154599" sldId="2147483715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10.404" v="56"/>
          <pc:sldLayoutMkLst>
            <pc:docMk/>
            <pc:sldMasterMk cId="377732462" sldId="2147483708"/>
            <pc:sldLayoutMk cId="2292109082" sldId="2147483716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10.404" v="56"/>
          <pc:sldLayoutMkLst>
            <pc:docMk/>
            <pc:sldMasterMk cId="377732462" sldId="2147483708"/>
            <pc:sldLayoutMk cId="2228190402" sldId="2147483717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10.404" v="56"/>
          <pc:sldLayoutMkLst>
            <pc:docMk/>
            <pc:sldMasterMk cId="377732462" sldId="2147483708"/>
            <pc:sldLayoutMk cId="2414046558" sldId="2147483718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10.404" v="56"/>
          <pc:sldLayoutMkLst>
            <pc:docMk/>
            <pc:sldMasterMk cId="377732462" sldId="2147483708"/>
            <pc:sldLayoutMk cId="1292406145" sldId="2147483719"/>
          </pc:sldLayoutMkLst>
        </pc:sldLayoutChg>
      </pc:sldMasterChg>
      <pc:sldMasterChg chg="add del addSldLayout delSldLayout modSldLayout">
        <pc:chgData name="Oleh Sosnytskyi" userId="S::ososnytskyi@tonikbank.com::c403997d-a6fc-4ec3-a7c2-ae102e1b4cf2" providerId="AD" clId="Web-{011383A0-048C-3442-7FE9-0D007EAEC359}" dt="2025-02-03T06:31:16.983" v="57"/>
        <pc:sldMasterMkLst>
          <pc:docMk/>
          <pc:sldMasterMk cId="4074045939" sldId="2147483720"/>
        </pc:sldMasterMkLst>
        <pc:sldLayoutChg chg="add del mod replId">
          <pc:chgData name="Oleh Sosnytskyi" userId="S::ososnytskyi@tonikbank.com::c403997d-a6fc-4ec3-a7c2-ae102e1b4cf2" providerId="AD" clId="Web-{011383A0-048C-3442-7FE9-0D007EAEC359}" dt="2025-02-03T06:31:16.983" v="57"/>
          <pc:sldLayoutMkLst>
            <pc:docMk/>
            <pc:sldMasterMk cId="4074045939" sldId="2147483720"/>
            <pc:sldLayoutMk cId="1701209467" sldId="2147483721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16.983" v="57"/>
          <pc:sldLayoutMkLst>
            <pc:docMk/>
            <pc:sldMasterMk cId="4074045939" sldId="2147483720"/>
            <pc:sldLayoutMk cId="3191744733" sldId="2147483722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16.983" v="57"/>
          <pc:sldLayoutMkLst>
            <pc:docMk/>
            <pc:sldMasterMk cId="4074045939" sldId="2147483720"/>
            <pc:sldLayoutMk cId="2434326282" sldId="2147483723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16.983" v="57"/>
          <pc:sldLayoutMkLst>
            <pc:docMk/>
            <pc:sldMasterMk cId="4074045939" sldId="2147483720"/>
            <pc:sldLayoutMk cId="274957676" sldId="2147483724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16.983" v="57"/>
          <pc:sldLayoutMkLst>
            <pc:docMk/>
            <pc:sldMasterMk cId="4074045939" sldId="2147483720"/>
            <pc:sldLayoutMk cId="108446736" sldId="2147483725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16.983" v="57"/>
          <pc:sldLayoutMkLst>
            <pc:docMk/>
            <pc:sldMasterMk cId="4074045939" sldId="2147483720"/>
            <pc:sldLayoutMk cId="3315907980" sldId="2147483726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16.983" v="57"/>
          <pc:sldLayoutMkLst>
            <pc:docMk/>
            <pc:sldMasterMk cId="4074045939" sldId="2147483720"/>
            <pc:sldLayoutMk cId="3361395077" sldId="2147483727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16.983" v="57"/>
          <pc:sldLayoutMkLst>
            <pc:docMk/>
            <pc:sldMasterMk cId="4074045939" sldId="2147483720"/>
            <pc:sldLayoutMk cId="1587960967" sldId="2147483728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16.983" v="57"/>
          <pc:sldLayoutMkLst>
            <pc:docMk/>
            <pc:sldMasterMk cId="4074045939" sldId="2147483720"/>
            <pc:sldLayoutMk cId="89564091" sldId="2147483729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16.983" v="57"/>
          <pc:sldLayoutMkLst>
            <pc:docMk/>
            <pc:sldMasterMk cId="4074045939" sldId="2147483720"/>
            <pc:sldLayoutMk cId="2584896455" sldId="2147483730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16.983" v="57"/>
          <pc:sldLayoutMkLst>
            <pc:docMk/>
            <pc:sldMasterMk cId="4074045939" sldId="2147483720"/>
            <pc:sldLayoutMk cId="4153087030" sldId="2147483731"/>
          </pc:sldLayoutMkLst>
        </pc:sldLayoutChg>
      </pc:sldMasterChg>
      <pc:sldMasterChg chg="add del addSldLayout delSldLayout modSldLayout">
        <pc:chgData name="Oleh Sosnytskyi" userId="S::ososnytskyi@tonikbank.com::c403997d-a6fc-4ec3-a7c2-ae102e1b4cf2" providerId="AD" clId="Web-{011383A0-048C-3442-7FE9-0D007EAEC359}" dt="2025-02-03T06:31:26.827" v="58"/>
        <pc:sldMasterMkLst>
          <pc:docMk/>
          <pc:sldMasterMk cId="3049261249" sldId="2147483732"/>
        </pc:sldMasterMkLst>
        <pc:sldLayoutChg chg="add del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049261249" sldId="2147483732"/>
            <pc:sldLayoutMk cId="3104222260" sldId="2147483733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049261249" sldId="2147483732"/>
            <pc:sldLayoutMk cId="197099383" sldId="2147483734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049261249" sldId="2147483732"/>
            <pc:sldLayoutMk cId="855182078" sldId="2147483735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049261249" sldId="2147483732"/>
            <pc:sldLayoutMk cId="1713588460" sldId="2147483736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049261249" sldId="2147483732"/>
            <pc:sldLayoutMk cId="2781356684" sldId="2147483737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049261249" sldId="2147483732"/>
            <pc:sldLayoutMk cId="1177099829" sldId="2147483738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049261249" sldId="2147483732"/>
            <pc:sldLayoutMk cId="248282180" sldId="2147483739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049261249" sldId="2147483732"/>
            <pc:sldLayoutMk cId="647282367" sldId="2147483740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049261249" sldId="2147483732"/>
            <pc:sldLayoutMk cId="205232685" sldId="2147483741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049261249" sldId="2147483732"/>
            <pc:sldLayoutMk cId="1446145308" sldId="2147483742"/>
          </pc:sldLayoutMkLst>
        </pc:sldLayoutChg>
        <pc:sldLayoutChg chg="add del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049261249" sldId="2147483732"/>
            <pc:sldLayoutMk cId="3514441210" sldId="2147483743"/>
          </pc:sldLayoutMkLst>
        </pc:sldLayoutChg>
      </pc:sldMasterChg>
      <pc:sldMasterChg chg="add addSldLayout modSldLayout">
        <pc:chgData name="Oleh Sosnytskyi" userId="S::ososnytskyi@tonikbank.com::c403997d-a6fc-4ec3-a7c2-ae102e1b4cf2" providerId="AD" clId="Web-{011383A0-048C-3442-7FE9-0D007EAEC359}" dt="2025-02-03T06:31:26.827" v="58"/>
        <pc:sldMasterMkLst>
          <pc:docMk/>
          <pc:sldMasterMk cId="3460435757" sldId="2147483744"/>
        </pc:sldMasterMkLst>
        <pc:sldLayoutChg chg="add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460435757" sldId="2147483744"/>
            <pc:sldLayoutMk cId="3238982362" sldId="2147483745"/>
          </pc:sldLayoutMkLst>
        </pc:sldLayoutChg>
        <pc:sldLayoutChg chg="add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460435757" sldId="2147483744"/>
            <pc:sldLayoutMk cId="4042295694" sldId="2147483746"/>
          </pc:sldLayoutMkLst>
        </pc:sldLayoutChg>
        <pc:sldLayoutChg chg="add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460435757" sldId="2147483744"/>
            <pc:sldLayoutMk cId="1533068416" sldId="2147483747"/>
          </pc:sldLayoutMkLst>
        </pc:sldLayoutChg>
        <pc:sldLayoutChg chg="add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460435757" sldId="2147483744"/>
            <pc:sldLayoutMk cId="3103930701" sldId="2147483748"/>
          </pc:sldLayoutMkLst>
        </pc:sldLayoutChg>
        <pc:sldLayoutChg chg="add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460435757" sldId="2147483744"/>
            <pc:sldLayoutMk cId="4162914361" sldId="2147483749"/>
          </pc:sldLayoutMkLst>
        </pc:sldLayoutChg>
        <pc:sldLayoutChg chg="add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460435757" sldId="2147483744"/>
            <pc:sldLayoutMk cId="2238967420" sldId="2147483750"/>
          </pc:sldLayoutMkLst>
        </pc:sldLayoutChg>
        <pc:sldLayoutChg chg="add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460435757" sldId="2147483744"/>
            <pc:sldLayoutMk cId="568874773" sldId="2147483751"/>
          </pc:sldLayoutMkLst>
        </pc:sldLayoutChg>
        <pc:sldLayoutChg chg="add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460435757" sldId="2147483744"/>
            <pc:sldLayoutMk cId="4187823085" sldId="2147483752"/>
          </pc:sldLayoutMkLst>
        </pc:sldLayoutChg>
        <pc:sldLayoutChg chg="add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460435757" sldId="2147483744"/>
            <pc:sldLayoutMk cId="2842603287" sldId="2147483753"/>
          </pc:sldLayoutMkLst>
        </pc:sldLayoutChg>
        <pc:sldLayoutChg chg="add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460435757" sldId="2147483744"/>
            <pc:sldLayoutMk cId="753916332" sldId="2147483754"/>
          </pc:sldLayoutMkLst>
        </pc:sldLayoutChg>
        <pc:sldLayoutChg chg="add mod replId">
          <pc:chgData name="Oleh Sosnytskyi" userId="S::ososnytskyi@tonikbank.com::c403997d-a6fc-4ec3-a7c2-ae102e1b4cf2" providerId="AD" clId="Web-{011383A0-048C-3442-7FE9-0D007EAEC359}" dt="2025-02-03T06:31:26.827" v="58"/>
          <pc:sldLayoutMkLst>
            <pc:docMk/>
            <pc:sldMasterMk cId="3460435757" sldId="2147483744"/>
            <pc:sldLayoutMk cId="3128936452" sldId="2147483755"/>
          </pc:sldLayoutMkLst>
        </pc:sldLayoutChg>
      </pc:sldMasterChg>
    </pc:docChg>
  </pc:docChgLst>
  <pc:docChgLst>
    <pc:chgData name="Oleh Sosnytskyi" userId="S::ososnytskyi@tonikbank.com::c403997d-a6fc-4ec3-a7c2-ae102e1b4cf2" providerId="AD" clId="Web-{8210E450-30B6-5D0B-176F-C25DDF3CDED2}"/>
    <pc:docChg chg="modSld">
      <pc:chgData name="Oleh Sosnytskyi" userId="S::ososnytskyi@tonikbank.com::c403997d-a6fc-4ec3-a7c2-ae102e1b4cf2" providerId="AD" clId="Web-{8210E450-30B6-5D0B-176F-C25DDF3CDED2}" dt="2025-02-07T07:09:05.407" v="2899"/>
      <pc:docMkLst>
        <pc:docMk/>
      </pc:docMkLst>
      <pc:sldChg chg="modSp">
        <pc:chgData name="Oleh Sosnytskyi" userId="S::ososnytskyi@tonikbank.com::c403997d-a6fc-4ec3-a7c2-ae102e1b4cf2" providerId="AD" clId="Web-{8210E450-30B6-5D0B-176F-C25DDF3CDED2}" dt="2025-02-07T06:14:41.240" v="507"/>
        <pc:sldMkLst>
          <pc:docMk/>
          <pc:sldMk cId="2526701091" sldId="658"/>
        </pc:sldMkLst>
      </pc:sldChg>
      <pc:sldChg chg="addSp delSp modSp">
        <pc:chgData name="Oleh Sosnytskyi" userId="S::ososnytskyi@tonikbank.com::c403997d-a6fc-4ec3-a7c2-ae102e1b4cf2" providerId="AD" clId="Web-{8210E450-30B6-5D0B-176F-C25DDF3CDED2}" dt="2025-02-07T07:09:05.407" v="2899"/>
        <pc:sldMkLst>
          <pc:docMk/>
          <pc:sldMk cId="4278943889" sldId="659"/>
        </pc:sldMkLst>
      </pc:sldChg>
      <pc:sldChg chg="addSp delSp modSp">
        <pc:chgData name="Oleh Sosnytskyi" userId="S::ososnytskyi@tonikbank.com::c403997d-a6fc-4ec3-a7c2-ae102e1b4cf2" providerId="AD" clId="Web-{8210E450-30B6-5D0B-176F-C25DDF3CDED2}" dt="2025-02-07T07:01:02.716" v="2363" actId="1076"/>
        <pc:sldMkLst>
          <pc:docMk/>
          <pc:sldMk cId="4144953558" sldId="660"/>
        </pc:sldMkLst>
      </pc:sldChg>
      <pc:sldChg chg="addSp delSp modSp">
        <pc:chgData name="Oleh Sosnytskyi" userId="S::ososnytskyi@tonikbank.com::c403997d-a6fc-4ec3-a7c2-ae102e1b4cf2" providerId="AD" clId="Web-{8210E450-30B6-5D0B-176F-C25DDF3CDED2}" dt="2025-02-07T07:06:15.962" v="2891" actId="20577"/>
        <pc:sldMkLst>
          <pc:docMk/>
          <pc:sldMk cId="2101009967" sldId="661"/>
        </pc:sldMkLst>
      </pc:sldChg>
    </pc:docChg>
  </pc:docChgLst>
  <pc:docChgLst>
    <pc:chgData name="Guest User" userId="S::urn:spo:anon#5b671773b5197de998f5df55ecc4126d0c7c720b3040adddbef4473937c46c7b::" providerId="AD" clId="Web-{D0EDF22E-5EFD-CAD2-748D-E73DDF7025D2}"/>
    <pc:docChg chg="modSld">
      <pc:chgData name="Guest User" userId="S::urn:spo:anon#5b671773b5197de998f5df55ecc4126d0c7c720b3040adddbef4473937c46c7b::" providerId="AD" clId="Web-{D0EDF22E-5EFD-CAD2-748D-E73DDF7025D2}" dt="2025-02-06T10:29:11.604" v="29"/>
      <pc:docMkLst>
        <pc:docMk/>
      </pc:docMkLst>
      <pc:sldChg chg="modSp">
        <pc:chgData name="Guest User" userId="S::urn:spo:anon#5b671773b5197de998f5df55ecc4126d0c7c720b3040adddbef4473937c46c7b::" providerId="AD" clId="Web-{D0EDF22E-5EFD-CAD2-748D-E73DDF7025D2}" dt="2025-02-06T10:29:11.604" v="29"/>
        <pc:sldMkLst>
          <pc:docMk/>
          <pc:sldMk cId="2102899898" sldId="257"/>
        </pc:sldMkLst>
      </pc:sldChg>
      <pc:sldChg chg="modSp">
        <pc:chgData name="Guest User" userId="S::urn:spo:anon#5b671773b5197de998f5df55ecc4126d0c7c720b3040adddbef4473937c46c7b::" providerId="AD" clId="Web-{D0EDF22E-5EFD-CAD2-748D-E73DDF7025D2}" dt="2025-02-06T10:28:49.244" v="13"/>
        <pc:sldMkLst>
          <pc:docMk/>
          <pc:sldMk cId="1261331441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59861-5C3B-4C54-B158-6F762411DD72}" type="datetimeFigureOut">
              <a:t>8/14/2025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6C415-3E39-4BF4-8087-77F6EFC90B61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235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C2DDB-0A98-13FE-D586-D07E39CC1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91BD3F9A-2057-1162-0BD1-3CA1241420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36B4732C-543D-212F-E23A-F5A2945B20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EBB8E06-28EA-F0D1-F2BE-D0EB37F3F4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8EB54-8893-437B-AC7F-57129B52E2BE}" type="slidenum">
              <a:rPr lang="ru-UA" smtClean="0"/>
              <a:t>4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49226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8EB54-8893-437B-AC7F-57129B52E2BE}" type="slidenum">
              <a:rPr lang="ru-UA" smtClean="0"/>
              <a:t>5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227183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14570F-A52D-8243-AEDE-30E878BB5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42A2EC5C-3C0E-ACAE-5BFD-9AD41382DE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10A07083-E277-7421-3A79-6087E8368A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9BFE766-9AF3-7839-7D2B-731602D400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8EB54-8893-437B-AC7F-57129B52E2BE}" type="slidenum">
              <a:rPr lang="ru-UA" smtClean="0"/>
              <a:t>6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23257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953E7-E9E0-2E85-F880-AF5441A29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37A659E6-61BE-E975-A4DB-9BE206799C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B15485F7-4336-B383-C04B-AAC8FE4D40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75CCEE-0D13-813B-3030-8038F23F47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08EB54-8893-437B-AC7F-57129B52E2BE}" type="slidenum">
              <a:rPr lang="ru-UA" smtClean="0"/>
              <a:t>7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892598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7D3E5B-4BED-B24C-9674-6B6454D0456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831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8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16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36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42EA403-19EB-4726-B043-181D2CD420A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6FB2C-BF78-42FF-A8B9-4670F9D2B8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1225" y="4283532"/>
            <a:ext cx="5184775" cy="57379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PH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noProof="0"/>
              <a:t>Click to edit title</a:t>
            </a:r>
          </a:p>
        </p:txBody>
      </p:sp>
      <p:sp>
        <p:nvSpPr>
          <p:cNvPr id="3" name="Body Text">
            <a:extLst>
              <a:ext uri="{FF2B5EF4-FFF2-40B4-BE49-F238E27FC236}">
                <a16:creationId xmlns:a16="http://schemas.microsoft.com/office/drawing/2014/main" id="{D1B97B18-8288-4D80-98F2-01402974979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9463" y="4857324"/>
            <a:ext cx="3947812" cy="104400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PH" sz="1800" kern="1200" spc="20" baseline="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PH" noProof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292114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295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6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3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14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6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874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823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03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35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8E9C0DB-A427-4416-9504-3A28B492FF1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"/>
            <a:ext cx="12192000" cy="6858000"/>
          </a:xfrm>
        </p:spPr>
      </p:pic>
      <p:pic>
        <p:nvPicPr>
          <p:cNvPr id="6" name="Logo">
            <a:extLst>
              <a:ext uri="{FF2B5EF4-FFF2-40B4-BE49-F238E27FC236}">
                <a16:creationId xmlns:a16="http://schemas.microsoft.com/office/drawing/2014/main" id="{3DE632EA-3F91-4783-8DBF-12DC8F47E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225" y="981075"/>
            <a:ext cx="3011762" cy="959607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E9BF3232-B9BC-4886-8893-52E1AAE82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962" y="3946650"/>
            <a:ext cx="6546278" cy="573792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785AFF"/>
                </a:solidFill>
                <a:ea typeface="Calibri Light"/>
                <a:cs typeface="Calibri Light"/>
              </a:rPr>
              <a:t>Quick Apps Score</a:t>
            </a:r>
            <a:br>
              <a:rPr lang="en-US" b="1">
                <a:solidFill>
                  <a:srgbClr val="785AFF"/>
                </a:solidFill>
                <a:ea typeface="Calibri Light"/>
                <a:cs typeface="Calibri Light"/>
              </a:rPr>
            </a:br>
            <a:r>
              <a:rPr lang="en-US" sz="2400" b="1">
                <a:solidFill>
                  <a:srgbClr val="785AFF"/>
                </a:solidFill>
                <a:ea typeface="Calibri Light"/>
                <a:cs typeface="Calibri Light"/>
              </a:rPr>
              <a:t>Repeat Applicants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B2327766-4E3E-40CF-8FF1-E0AE92D6B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1225" y="5167221"/>
            <a:ext cx="4390474" cy="720110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114000"/>
              </a:lnSpc>
            </a:pPr>
            <a:r>
              <a:rPr lang="en-PH" dirty="0">
                <a:solidFill>
                  <a:srgbClr val="785AFF"/>
                </a:solidFill>
              </a:rPr>
              <a:t>Presented by:</a:t>
            </a:r>
          </a:p>
          <a:p>
            <a:r>
              <a:rPr lang="en-PH" b="1">
                <a:solidFill>
                  <a:srgbClr val="785AFF"/>
                </a:solidFill>
              </a:rPr>
              <a:t>Oleh </a:t>
            </a:r>
            <a:r>
              <a:rPr lang="en-PH" b="1" err="1">
                <a:solidFill>
                  <a:srgbClr val="785AFF"/>
                </a:solidFill>
              </a:rPr>
              <a:t>Sosnytskyi</a:t>
            </a:r>
            <a:r>
              <a:rPr lang="en-PH" b="1">
                <a:solidFill>
                  <a:srgbClr val="785AFF"/>
                </a:solidFill>
              </a:rPr>
              <a:t>, Data</a:t>
            </a:r>
            <a:r>
              <a:rPr lang="en-PH" b="1" dirty="0">
                <a:solidFill>
                  <a:srgbClr val="785AFF"/>
                </a:solidFill>
              </a:rPr>
              <a:t> Science</a:t>
            </a:r>
            <a:endParaRPr lang="en-PH" sz="1800" b="1" spc="20" dirty="0">
              <a:solidFill>
                <a:srgbClr val="785AFF"/>
              </a:solidFill>
              <a:ea typeface="Calibri"/>
              <a:cs typeface="Calibri"/>
            </a:endParaRPr>
          </a:p>
          <a:p>
            <a:endParaRPr lang="en-PH" b="1">
              <a:solidFill>
                <a:srgbClr val="785AFF"/>
              </a:solidFill>
            </a:endParaRPr>
          </a:p>
          <a:p>
            <a:endParaRPr lang="en-PH" sz="2000" b="1">
              <a:solidFill>
                <a:srgbClr val="785AFF"/>
              </a:solidFill>
            </a:endParaRPr>
          </a:p>
        </p:txBody>
      </p:sp>
      <p:sp>
        <p:nvSpPr>
          <p:cNvPr id="3" name="Subtitle 3">
            <a:extLst>
              <a:ext uri="{FF2B5EF4-FFF2-40B4-BE49-F238E27FC236}">
                <a16:creationId xmlns:a16="http://schemas.microsoft.com/office/drawing/2014/main" id="{4F7E8F7E-6D89-74CB-11C3-C84321CCA4F1}"/>
              </a:ext>
            </a:extLst>
          </p:cNvPr>
          <p:cNvSpPr txBox="1">
            <a:spLocks/>
          </p:cNvSpPr>
          <p:nvPr/>
        </p:nvSpPr>
        <p:spPr>
          <a:xfrm>
            <a:off x="912539" y="5884552"/>
            <a:ext cx="4390474" cy="49676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PH" sz="1800" kern="1200" spc="20" baseline="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785AFF"/>
                </a:solidFill>
              </a:rPr>
              <a:t>Update: 04th August 2025</a:t>
            </a:r>
            <a:endParaRPr lang="en-US">
              <a:solidFill>
                <a:srgbClr val="785AFF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9944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C6125D-B950-930E-E240-5CDB72525A3E}"/>
              </a:ext>
            </a:extLst>
          </p:cNvPr>
          <p:cNvSpPr txBox="1"/>
          <p:nvPr/>
        </p:nvSpPr>
        <p:spPr>
          <a:xfrm>
            <a:off x="3233" y="3417"/>
            <a:ext cx="11613427" cy="49244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spc="-90">
                <a:solidFill>
                  <a:schemeClr val="accent1"/>
                </a:solidFill>
                <a:ea typeface="+mn-lt"/>
                <a:cs typeface="+mn-lt"/>
              </a:rPr>
              <a:t>#1 </a:t>
            </a:r>
            <a:r>
              <a:rPr lang="en-US" sz="2600" b="1" spc="-90" err="1">
                <a:solidFill>
                  <a:schemeClr val="accent1"/>
                </a:solidFill>
                <a:ea typeface="+mn-lt"/>
                <a:cs typeface="+mn-lt"/>
              </a:rPr>
              <a:t>app_last_payday_install_to_apply_days_binned</a:t>
            </a:r>
            <a:r>
              <a:rPr lang="en-US" sz="2600" b="1" spc="-90">
                <a:solidFill>
                  <a:schemeClr val="accent1"/>
                </a:solidFill>
                <a:ea typeface="+mn-lt"/>
                <a:cs typeface="+mn-lt"/>
              </a:rPr>
              <a:t>: MoM </a:t>
            </a:r>
            <a:r>
              <a:rPr lang="en-US" sz="2600" b="1" spc="-9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f</a:t>
            </a:r>
            <a:r>
              <a:rPr lang="en-US" sz="2600" b="1" spc="-90">
                <a:solidFill>
                  <a:schemeClr val="accent1"/>
                </a:solidFill>
                <a:latin typeface="Univers LT"/>
              </a:rPr>
              <a:t>eature statistic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D24AFD8-31C2-03CD-4F55-128B3A9EE0E2}"/>
              </a:ext>
            </a:extLst>
          </p:cNvPr>
          <p:cNvSpPr/>
          <p:nvPr/>
        </p:nvSpPr>
        <p:spPr>
          <a:xfrm>
            <a:off x="403167" y="1187248"/>
            <a:ext cx="4899844" cy="92834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In recent months</a:t>
            </a:r>
            <a:r>
              <a:rPr lang="en-US" sz="1400">
                <a:solidFill>
                  <a:schemeClr val="tx1"/>
                </a:solidFill>
                <a:ea typeface="Calibri"/>
                <a:cs typeface="Calibri"/>
              </a:rPr>
              <a:t>, the proportion of high feature values has increased</a:t>
            </a:r>
            <a:r>
              <a:rPr lang="ru-RU" sz="1400">
                <a:solidFill>
                  <a:schemeClr val="tx1"/>
                </a:solidFill>
                <a:ea typeface="Calibri"/>
                <a:cs typeface="Calibri"/>
              </a:rPr>
              <a:t> (+5%</a:t>
            </a:r>
            <a:r>
              <a:rPr lang="en-US" sz="1400">
                <a:solidFill>
                  <a:schemeClr val="tx1"/>
                </a:solidFill>
                <a:ea typeface="Calibri"/>
                <a:cs typeface="Calibri"/>
              </a:rPr>
              <a:t> approx.); however, it cannot be said that this has affected the model's average score</a:t>
            </a:r>
            <a:endParaRPr lang="ru-RU" sz="1400">
              <a:solidFill>
                <a:schemeClr val="tx1"/>
              </a:solidFill>
              <a:ea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7AC176-CA80-05DD-848E-4E2197567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854" y="1153477"/>
            <a:ext cx="6429375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841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1FD1D6C-8BE8-7177-8F90-23398B4CB974}"/>
              </a:ext>
            </a:extLst>
          </p:cNvPr>
          <p:cNvSpPr txBox="1"/>
          <p:nvPr/>
        </p:nvSpPr>
        <p:spPr>
          <a:xfrm>
            <a:off x="3233" y="3417"/>
            <a:ext cx="11613427" cy="49244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spc="-90">
                <a:solidFill>
                  <a:schemeClr val="accent1"/>
                </a:solidFill>
                <a:ea typeface="+mn-lt"/>
                <a:cs typeface="+mn-lt"/>
              </a:rPr>
              <a:t>#1 </a:t>
            </a:r>
            <a:r>
              <a:rPr lang="en-US" sz="2600" b="1" spc="-90" err="1">
                <a:solidFill>
                  <a:schemeClr val="accent1"/>
                </a:solidFill>
                <a:ea typeface="+mn-lt"/>
                <a:cs typeface="+mn-lt"/>
              </a:rPr>
              <a:t>app_last_payday_install_to_apply_days_binned</a:t>
            </a:r>
            <a:r>
              <a:rPr lang="en-US" sz="2600" b="1" spc="-90">
                <a:solidFill>
                  <a:schemeClr val="accent1"/>
                </a:solidFill>
                <a:ea typeface="+mn-lt"/>
                <a:cs typeface="+mn-lt"/>
              </a:rPr>
              <a:t>: feature CSI Analysis</a:t>
            </a:r>
            <a:endParaRPr lang="en-US" sz="2600" b="1" spc="-90">
              <a:solidFill>
                <a:schemeClr val="accent1"/>
              </a:solidFill>
              <a:latin typeface="Univers LT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DFCD24F-B200-6184-C4A3-CB992650E1A8}"/>
              </a:ext>
            </a:extLst>
          </p:cNvPr>
          <p:cNvSpPr/>
          <p:nvPr/>
        </p:nvSpPr>
        <p:spPr>
          <a:xfrm>
            <a:off x="635108" y="4619019"/>
            <a:ext cx="10921783" cy="5722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  <a:ea typeface="Calibri"/>
                <a:cs typeface="Calibri"/>
              </a:rPr>
              <a:t>The CSI value stayed below 0.1 throughout Aug 2024–Jul 2025, indicating that the </a:t>
            </a:r>
            <a:r>
              <a:rPr lang="en-US" sz="1400" b="1">
                <a:solidFill>
                  <a:schemeClr val="tx1"/>
                </a:solidFill>
                <a:ea typeface="Calibri"/>
                <a:cs typeface="Calibri"/>
              </a:rPr>
              <a:t>feature’s distribution remained largely unchanged and stable</a:t>
            </a:r>
            <a:r>
              <a:rPr lang="en-US" sz="1400">
                <a:solidFill>
                  <a:schemeClr val="tx1"/>
                </a:solidFill>
                <a:ea typeface="Calibri"/>
                <a:cs typeface="Calibri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3BCEEC-8C9D-D455-1015-2CE3C4BFE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416" y="630382"/>
            <a:ext cx="10921784" cy="3921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139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CF236-038B-9797-0D99-B6848349EA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8D73F4-7820-42C2-CDD0-AD8A950E9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26" y="5452889"/>
            <a:ext cx="8410575" cy="8667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D0117A-3E0E-0AFF-A98F-ED5C79E2ABEF}"/>
              </a:ext>
            </a:extLst>
          </p:cNvPr>
          <p:cNvSpPr txBox="1"/>
          <p:nvPr/>
        </p:nvSpPr>
        <p:spPr>
          <a:xfrm>
            <a:off x="3233" y="3417"/>
            <a:ext cx="11613427" cy="49244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spc="-90">
                <a:solidFill>
                  <a:schemeClr val="accent1"/>
                </a:solidFill>
                <a:ea typeface="+mn-lt"/>
                <a:cs typeface="+mn-lt"/>
              </a:rPr>
              <a:t>#2 </a:t>
            </a:r>
            <a:r>
              <a:rPr lang="en-US" sz="2600" b="1" spc="-90" err="1">
                <a:solidFill>
                  <a:schemeClr val="accent1"/>
                </a:solidFill>
                <a:ea typeface="+mn-lt"/>
                <a:cs typeface="+mn-lt"/>
              </a:rPr>
              <a:t>app_cnt_health_and_fitness_ever_binned</a:t>
            </a:r>
            <a:r>
              <a:rPr lang="en-US" sz="2600" b="1" spc="-90">
                <a:solidFill>
                  <a:schemeClr val="accent1"/>
                </a:solidFill>
                <a:ea typeface="+mn-lt"/>
                <a:cs typeface="+mn-lt"/>
              </a:rPr>
              <a:t>: </a:t>
            </a:r>
            <a:r>
              <a:rPr lang="en-US" sz="2600" b="1" spc="-9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f</a:t>
            </a:r>
            <a:r>
              <a:rPr lang="en-US" sz="2600" b="1" spc="-90">
                <a:solidFill>
                  <a:schemeClr val="accent1"/>
                </a:solidFill>
                <a:latin typeface="Univers LT"/>
              </a:rPr>
              <a:t>eature distribution per train/test 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7D5F12AF-E311-516B-07EE-9133A1B85C23}"/>
              </a:ext>
            </a:extLst>
          </p:cNvPr>
          <p:cNvSpPr/>
          <p:nvPr/>
        </p:nvSpPr>
        <p:spPr>
          <a:xfrm>
            <a:off x="9428101" y="5576047"/>
            <a:ext cx="2508406" cy="8942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  <a:ea typeface="Calibri"/>
                <a:cs typeface="Calibri"/>
              </a:rPr>
              <a:t>There is a trend: lower count corresponds to higher ODR.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F5FA98C-6971-2C2B-F4C3-1825F421750D}"/>
              </a:ext>
            </a:extLst>
          </p:cNvPr>
          <p:cNvGrpSpPr/>
          <p:nvPr/>
        </p:nvGrpSpPr>
        <p:grpSpPr>
          <a:xfrm>
            <a:off x="3795901" y="5209224"/>
            <a:ext cx="5233596" cy="1311878"/>
            <a:chOff x="3563145" y="5209226"/>
            <a:chExt cx="5233596" cy="131187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523DBCD-837C-3DB7-24FF-4DA36EAA4C3A}"/>
                </a:ext>
              </a:extLst>
            </p:cNvPr>
            <p:cNvSpPr/>
            <p:nvPr/>
          </p:nvSpPr>
          <p:spPr>
            <a:xfrm>
              <a:off x="3563145" y="5209227"/>
              <a:ext cx="1744532" cy="1311877"/>
            </a:xfrm>
            <a:prstGeom prst="rect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1141E49-63AA-7A0C-C8FC-1A2FAB98DA38}"/>
                </a:ext>
              </a:extLst>
            </p:cNvPr>
            <p:cNvSpPr/>
            <p:nvPr/>
          </p:nvSpPr>
          <p:spPr>
            <a:xfrm>
              <a:off x="5307677" y="5209226"/>
              <a:ext cx="1744532" cy="1311877"/>
            </a:xfrm>
            <a:prstGeom prst="rect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818BD34-4215-C0D6-54BA-D0E1D675E49C}"/>
                </a:ext>
              </a:extLst>
            </p:cNvPr>
            <p:cNvSpPr/>
            <p:nvPr/>
          </p:nvSpPr>
          <p:spPr>
            <a:xfrm>
              <a:off x="7052209" y="5209226"/>
              <a:ext cx="1744532" cy="1311877"/>
            </a:xfrm>
            <a:prstGeom prst="rect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0C4986B0-C569-06B8-DB8A-71927AC8A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9458" y="567431"/>
            <a:ext cx="9520411" cy="4477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590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D000D4-E3C8-BBFF-A280-FC8B0A136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4C5C79-279D-4018-3EA5-8E58C87B3368}"/>
              </a:ext>
            </a:extLst>
          </p:cNvPr>
          <p:cNvSpPr txBox="1"/>
          <p:nvPr/>
        </p:nvSpPr>
        <p:spPr>
          <a:xfrm>
            <a:off x="3233" y="3417"/>
            <a:ext cx="11613427" cy="49244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spc="-90">
                <a:solidFill>
                  <a:schemeClr val="accent1"/>
                </a:solidFill>
                <a:ea typeface="+mn-lt"/>
                <a:cs typeface="+mn-lt"/>
              </a:rPr>
              <a:t>#2  </a:t>
            </a:r>
            <a:r>
              <a:rPr lang="en-US" sz="2600" b="1" spc="-90" err="1">
                <a:solidFill>
                  <a:schemeClr val="accent1"/>
                </a:solidFill>
                <a:ea typeface="+mn-lt"/>
                <a:cs typeface="+mn-lt"/>
              </a:rPr>
              <a:t>app_cnt_health_and_fitness_ever_binned</a:t>
            </a:r>
            <a:r>
              <a:rPr lang="en-US" sz="2600" b="1" spc="-90">
                <a:solidFill>
                  <a:schemeClr val="accent1"/>
                </a:solidFill>
                <a:ea typeface="+mn-lt"/>
                <a:cs typeface="+mn-lt"/>
              </a:rPr>
              <a:t>: MoM </a:t>
            </a:r>
            <a:r>
              <a:rPr lang="en-US" sz="2600" b="1" spc="-9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f</a:t>
            </a:r>
            <a:r>
              <a:rPr lang="en-US" sz="2600" b="1" spc="-90">
                <a:solidFill>
                  <a:schemeClr val="accent1"/>
                </a:solidFill>
                <a:latin typeface="Univers LT"/>
              </a:rPr>
              <a:t>eature statistic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6C8450E-5722-BB60-1BA0-71A333F7ECA9}"/>
              </a:ext>
            </a:extLst>
          </p:cNvPr>
          <p:cNvSpPr/>
          <p:nvPr/>
        </p:nvSpPr>
        <p:spPr>
          <a:xfrm>
            <a:off x="403167" y="1187248"/>
            <a:ext cx="4899844" cy="89509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The share of high and low feature values remains stable throughout the period under review, with minor fluctuations of approximately ±1%.</a:t>
            </a:r>
            <a:endParaRPr lang="en-US" sz="1400">
              <a:solidFill>
                <a:schemeClr val="tx1"/>
              </a:solidFill>
              <a:ea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CDFA3E-EC3F-D7FA-5421-2F7317B48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635" y="1187248"/>
            <a:ext cx="553402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666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9628BE-76AC-1316-53DF-04C774235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DEF1ED-A1A6-1E65-8085-D5486B9A1491}"/>
              </a:ext>
            </a:extLst>
          </p:cNvPr>
          <p:cNvSpPr txBox="1"/>
          <p:nvPr/>
        </p:nvSpPr>
        <p:spPr>
          <a:xfrm>
            <a:off x="3233" y="3417"/>
            <a:ext cx="11613427" cy="49244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spc="-90">
                <a:solidFill>
                  <a:schemeClr val="accent1"/>
                </a:solidFill>
                <a:ea typeface="+mn-lt"/>
                <a:cs typeface="+mn-lt"/>
              </a:rPr>
              <a:t>#2  </a:t>
            </a:r>
            <a:r>
              <a:rPr lang="en-US" sz="2600" b="1" spc="-90" err="1">
                <a:solidFill>
                  <a:schemeClr val="accent1"/>
                </a:solidFill>
                <a:ea typeface="+mn-lt"/>
                <a:cs typeface="+mn-lt"/>
              </a:rPr>
              <a:t>app_cnt_health_and_fitness_ever_binned</a:t>
            </a:r>
            <a:r>
              <a:rPr lang="en-US" sz="2600" b="1" spc="-90">
                <a:solidFill>
                  <a:schemeClr val="accent1"/>
                </a:solidFill>
                <a:ea typeface="+mn-lt"/>
                <a:cs typeface="+mn-lt"/>
              </a:rPr>
              <a:t>: feature CSI Analysis</a:t>
            </a:r>
            <a:endParaRPr lang="en-US" sz="2600" b="1" spc="-90">
              <a:solidFill>
                <a:schemeClr val="accent1"/>
              </a:solidFill>
              <a:latin typeface="Univers LT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BF8FAF9-3DBA-A276-76F1-7D1D0819651B}"/>
              </a:ext>
            </a:extLst>
          </p:cNvPr>
          <p:cNvSpPr/>
          <p:nvPr/>
        </p:nvSpPr>
        <p:spPr>
          <a:xfrm>
            <a:off x="635108" y="4619019"/>
            <a:ext cx="10921783" cy="5722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  <a:ea typeface="Calibri"/>
                <a:cs typeface="Calibri"/>
              </a:rPr>
              <a:t>The CSI value stayed below 0.1 throughout Aug 2024–Jul 2025, indicating that the </a:t>
            </a:r>
            <a:r>
              <a:rPr lang="en-US" sz="1400" b="1">
                <a:solidFill>
                  <a:schemeClr val="tx1"/>
                </a:solidFill>
                <a:ea typeface="Calibri"/>
                <a:cs typeface="Calibri"/>
              </a:rPr>
              <a:t>feature’s distribution remained largely unchanged and stable</a:t>
            </a:r>
            <a:r>
              <a:rPr lang="en-US" sz="1400">
                <a:solidFill>
                  <a:schemeClr val="tx1"/>
                </a:solidFill>
                <a:ea typeface="Calibri"/>
                <a:cs typeface="Calibri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141AAD-14A6-C660-07A5-98E73DC8C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59" y="543245"/>
            <a:ext cx="11304932" cy="402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215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0CC43-9ACC-B625-B026-98C96029A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0C343BD-410A-F919-4A2B-E6FD5D572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25" y="5374871"/>
            <a:ext cx="7896225" cy="8382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1FBB5B-E4C5-4FFF-09FC-6284DE862867}"/>
              </a:ext>
            </a:extLst>
          </p:cNvPr>
          <p:cNvSpPr txBox="1"/>
          <p:nvPr/>
        </p:nvSpPr>
        <p:spPr>
          <a:xfrm>
            <a:off x="3233" y="3417"/>
            <a:ext cx="11613427" cy="49244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spc="-90">
                <a:solidFill>
                  <a:schemeClr val="accent1"/>
                </a:solidFill>
                <a:ea typeface="+mn-lt"/>
                <a:cs typeface="+mn-lt"/>
              </a:rPr>
              <a:t>#3 </a:t>
            </a:r>
            <a:r>
              <a:rPr lang="en-US" sz="2600" b="1" spc="-90" err="1">
                <a:solidFill>
                  <a:schemeClr val="accent1"/>
                </a:solidFill>
                <a:ea typeface="+mn-lt"/>
                <a:cs typeface="+mn-lt"/>
              </a:rPr>
              <a:t>app_cnt_productivity_ever_binned</a:t>
            </a:r>
            <a:r>
              <a:rPr lang="en-US" sz="2600" b="1" spc="-90">
                <a:solidFill>
                  <a:schemeClr val="accent1"/>
                </a:solidFill>
                <a:ea typeface="+mn-lt"/>
                <a:cs typeface="+mn-lt"/>
              </a:rPr>
              <a:t>: </a:t>
            </a:r>
            <a:r>
              <a:rPr lang="en-US" sz="2600" b="1" spc="-9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f</a:t>
            </a:r>
            <a:r>
              <a:rPr lang="en-US" sz="2600" b="1" spc="-90">
                <a:solidFill>
                  <a:schemeClr val="accent1"/>
                </a:solidFill>
                <a:latin typeface="Univers LT"/>
              </a:rPr>
              <a:t>eature distribution per train/test 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0B77D737-D81B-D295-8A0D-7D80A36EE51F}"/>
              </a:ext>
            </a:extLst>
          </p:cNvPr>
          <p:cNvSpPr/>
          <p:nvPr/>
        </p:nvSpPr>
        <p:spPr>
          <a:xfrm>
            <a:off x="9428101" y="5576047"/>
            <a:ext cx="2508406" cy="8942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  <a:ea typeface="Calibri"/>
                <a:cs typeface="Calibri"/>
              </a:rPr>
              <a:t>There is a trend: lower count corresponds to higher ODR.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0BAEE48-ED6A-D56C-5C3E-DC2FFF61CC11}"/>
              </a:ext>
            </a:extLst>
          </p:cNvPr>
          <p:cNvGrpSpPr/>
          <p:nvPr/>
        </p:nvGrpSpPr>
        <p:grpSpPr>
          <a:xfrm>
            <a:off x="3301294" y="5149892"/>
            <a:ext cx="5233596" cy="1311878"/>
            <a:chOff x="3563145" y="5209226"/>
            <a:chExt cx="5233596" cy="131187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9FA0FB3-0C2E-0829-CD0C-6DEA22B8B996}"/>
                </a:ext>
              </a:extLst>
            </p:cNvPr>
            <p:cNvSpPr/>
            <p:nvPr/>
          </p:nvSpPr>
          <p:spPr>
            <a:xfrm>
              <a:off x="3563145" y="5209227"/>
              <a:ext cx="1744532" cy="1311877"/>
            </a:xfrm>
            <a:prstGeom prst="rect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1B8064B-75C0-5E43-EF12-25FADC331D71}"/>
                </a:ext>
              </a:extLst>
            </p:cNvPr>
            <p:cNvSpPr/>
            <p:nvPr/>
          </p:nvSpPr>
          <p:spPr>
            <a:xfrm>
              <a:off x="5307677" y="5209226"/>
              <a:ext cx="1744532" cy="1311877"/>
            </a:xfrm>
            <a:prstGeom prst="rect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6DE119E-2BE5-A594-DAC7-7C2B533787C9}"/>
                </a:ext>
              </a:extLst>
            </p:cNvPr>
            <p:cNvSpPr/>
            <p:nvPr/>
          </p:nvSpPr>
          <p:spPr>
            <a:xfrm>
              <a:off x="7052209" y="5209226"/>
              <a:ext cx="1744532" cy="1311877"/>
            </a:xfrm>
            <a:prstGeom prst="rect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pic>
        <p:nvPicPr>
          <p:cNvPr id="3074" name="Picture 2">
            <a:extLst>
              <a:ext uri="{FF2B5EF4-FFF2-40B4-BE49-F238E27FC236}">
                <a16:creationId xmlns:a16="http://schemas.microsoft.com/office/drawing/2014/main" id="{1D4D7D0F-C5A7-D435-46DD-9B0D5D3F5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9335" y="533917"/>
            <a:ext cx="9453217" cy="447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2736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1A1339-197A-80C0-B8EF-94BF50D57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E590E1-E9BC-5B93-B736-9CF842327FBA}"/>
              </a:ext>
            </a:extLst>
          </p:cNvPr>
          <p:cNvSpPr txBox="1"/>
          <p:nvPr/>
        </p:nvSpPr>
        <p:spPr>
          <a:xfrm>
            <a:off x="3233" y="3417"/>
            <a:ext cx="11613427" cy="49244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spc="-90">
                <a:solidFill>
                  <a:schemeClr val="accent1"/>
                </a:solidFill>
                <a:ea typeface="+mn-lt"/>
                <a:cs typeface="+mn-lt"/>
              </a:rPr>
              <a:t>#3  </a:t>
            </a:r>
            <a:r>
              <a:rPr lang="en-US" sz="2600" b="1" spc="-90" err="1">
                <a:solidFill>
                  <a:schemeClr val="accent1"/>
                </a:solidFill>
                <a:ea typeface="+mn-lt"/>
                <a:cs typeface="+mn-lt"/>
              </a:rPr>
              <a:t>app_cnt_productivity_ever_binned</a:t>
            </a:r>
            <a:r>
              <a:rPr lang="en-US" sz="2600" b="1" spc="-90">
                <a:solidFill>
                  <a:schemeClr val="accent1"/>
                </a:solidFill>
                <a:ea typeface="+mn-lt"/>
                <a:cs typeface="+mn-lt"/>
              </a:rPr>
              <a:t>: MoM </a:t>
            </a:r>
            <a:r>
              <a:rPr lang="en-US" sz="2600" b="1" spc="-9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f</a:t>
            </a:r>
            <a:r>
              <a:rPr lang="en-US" sz="2600" b="1" spc="-90">
                <a:solidFill>
                  <a:schemeClr val="accent1"/>
                </a:solidFill>
                <a:latin typeface="Univers LT"/>
              </a:rPr>
              <a:t>eature statistic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FA67049-C9B9-825C-4779-F2F478CBAD11}"/>
              </a:ext>
            </a:extLst>
          </p:cNvPr>
          <p:cNvSpPr/>
          <p:nvPr/>
        </p:nvSpPr>
        <p:spPr>
          <a:xfrm>
            <a:off x="403167" y="1187248"/>
            <a:ext cx="4899844" cy="89509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The share of high and low feature values remains stable throughout the test period, with minor fluctuations of approximately ±1%.</a:t>
            </a:r>
            <a:endParaRPr lang="en-US" sz="1400">
              <a:solidFill>
                <a:schemeClr val="tx1"/>
              </a:solidFill>
              <a:ea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4A1B7A-65F6-FF01-5C48-AA745CDE3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0608" y="1187248"/>
            <a:ext cx="559117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766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3D2C6-D2BF-2278-6CC6-3378F1908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AFD1FB-A983-BED5-6E91-859689D1084E}"/>
              </a:ext>
            </a:extLst>
          </p:cNvPr>
          <p:cNvSpPr txBox="1"/>
          <p:nvPr/>
        </p:nvSpPr>
        <p:spPr>
          <a:xfrm>
            <a:off x="3233" y="3417"/>
            <a:ext cx="11613427" cy="49244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spc="-90">
                <a:solidFill>
                  <a:schemeClr val="accent1"/>
                </a:solidFill>
                <a:ea typeface="+mn-lt"/>
                <a:cs typeface="+mn-lt"/>
              </a:rPr>
              <a:t>#3  </a:t>
            </a:r>
            <a:r>
              <a:rPr lang="en-US" sz="2600" b="1" spc="-90" err="1">
                <a:solidFill>
                  <a:schemeClr val="accent1"/>
                </a:solidFill>
                <a:ea typeface="+mn-lt"/>
                <a:cs typeface="+mn-lt"/>
              </a:rPr>
              <a:t>app_cnt_productivity_ever_binned</a:t>
            </a:r>
            <a:r>
              <a:rPr lang="en-US" sz="2600" b="1" spc="-90">
                <a:solidFill>
                  <a:schemeClr val="accent1"/>
                </a:solidFill>
                <a:ea typeface="+mn-lt"/>
                <a:cs typeface="+mn-lt"/>
              </a:rPr>
              <a:t>: feature CSI Analysis</a:t>
            </a:r>
            <a:endParaRPr lang="en-US" sz="2600" b="1" spc="-90">
              <a:solidFill>
                <a:schemeClr val="accent1"/>
              </a:solidFill>
              <a:latin typeface="Univers LT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E7092C1-9DDB-4E3C-02D8-C30B6CB1BB32}"/>
              </a:ext>
            </a:extLst>
          </p:cNvPr>
          <p:cNvSpPr/>
          <p:nvPr/>
        </p:nvSpPr>
        <p:spPr>
          <a:xfrm>
            <a:off x="635108" y="4619019"/>
            <a:ext cx="10921783" cy="5722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  <a:ea typeface="Calibri"/>
                <a:cs typeface="Calibri"/>
              </a:rPr>
              <a:t>The CSI value stayed below 0.1 throughout Aug 2024–Jul 2025, indicating that the </a:t>
            </a:r>
            <a:r>
              <a:rPr lang="en-US" sz="1400" b="1">
                <a:solidFill>
                  <a:schemeClr val="tx1"/>
                </a:solidFill>
                <a:ea typeface="Calibri"/>
                <a:cs typeface="Calibri"/>
              </a:rPr>
              <a:t>feature’s distribution remained largely unchanged and stable</a:t>
            </a:r>
            <a:r>
              <a:rPr lang="en-US" sz="1400">
                <a:solidFill>
                  <a:schemeClr val="tx1"/>
                </a:solidFill>
                <a:ea typeface="Calibri"/>
                <a:cs typeface="Calibri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28A8D0-CCD6-E095-F37F-C65184006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29" y="645932"/>
            <a:ext cx="11082822" cy="397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337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B426C-9CD0-542B-BE56-7AFB0583D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98FB62A-305A-A928-A696-ACA1E2AE4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93" y="5391492"/>
            <a:ext cx="8191500" cy="8286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BAD479-4CC5-04B9-FB4F-68FEBB1D86BC}"/>
              </a:ext>
            </a:extLst>
          </p:cNvPr>
          <p:cNvSpPr txBox="1"/>
          <p:nvPr/>
        </p:nvSpPr>
        <p:spPr>
          <a:xfrm>
            <a:off x="3233" y="3417"/>
            <a:ext cx="11613427" cy="49244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spc="-90">
                <a:solidFill>
                  <a:schemeClr val="accent1"/>
                </a:solidFill>
                <a:ea typeface="+mn-lt"/>
                <a:cs typeface="+mn-lt"/>
              </a:rPr>
              <a:t>#4 app_cnt_rated_for_18plus_ever_binned: </a:t>
            </a:r>
            <a:r>
              <a:rPr lang="en-US" sz="2600" b="1" spc="-9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f</a:t>
            </a:r>
            <a:r>
              <a:rPr lang="en-US" sz="2600" b="1" spc="-90">
                <a:solidFill>
                  <a:schemeClr val="accent1"/>
                </a:solidFill>
                <a:latin typeface="Univers LT"/>
              </a:rPr>
              <a:t>eature distribution per train/test 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E444C2D9-56DC-FBF4-969B-951DEA07FF63}"/>
              </a:ext>
            </a:extLst>
          </p:cNvPr>
          <p:cNvSpPr/>
          <p:nvPr/>
        </p:nvSpPr>
        <p:spPr>
          <a:xfrm>
            <a:off x="9428101" y="5576047"/>
            <a:ext cx="2508406" cy="8942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  <a:ea typeface="Calibri"/>
                <a:cs typeface="Calibri"/>
              </a:rPr>
              <a:t>There is a trend: lower count corresponds to lower ODR.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46CA3A-48FB-E6DD-64C3-8EFEDC62CDFE}"/>
              </a:ext>
            </a:extLst>
          </p:cNvPr>
          <p:cNvGrpSpPr/>
          <p:nvPr/>
        </p:nvGrpSpPr>
        <p:grpSpPr>
          <a:xfrm>
            <a:off x="3247262" y="5158438"/>
            <a:ext cx="5233596" cy="1311878"/>
            <a:chOff x="3563145" y="5209226"/>
            <a:chExt cx="5233596" cy="131187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9CD0BE2-1E38-5563-F613-FDBE446B0377}"/>
                </a:ext>
              </a:extLst>
            </p:cNvPr>
            <p:cNvSpPr/>
            <p:nvPr/>
          </p:nvSpPr>
          <p:spPr>
            <a:xfrm>
              <a:off x="3563145" y="5209227"/>
              <a:ext cx="1744532" cy="1311877"/>
            </a:xfrm>
            <a:prstGeom prst="rect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600B3A-AE16-A90C-DA32-6FC24B9D8BE4}"/>
                </a:ext>
              </a:extLst>
            </p:cNvPr>
            <p:cNvSpPr/>
            <p:nvPr/>
          </p:nvSpPr>
          <p:spPr>
            <a:xfrm>
              <a:off x="5307677" y="5209226"/>
              <a:ext cx="1744532" cy="1311877"/>
            </a:xfrm>
            <a:prstGeom prst="rect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39DF17E-6F87-4530-AE34-A7224504AA36}"/>
                </a:ext>
              </a:extLst>
            </p:cNvPr>
            <p:cNvSpPr/>
            <p:nvPr/>
          </p:nvSpPr>
          <p:spPr>
            <a:xfrm>
              <a:off x="7052209" y="5209226"/>
              <a:ext cx="1744532" cy="1311877"/>
            </a:xfrm>
            <a:prstGeom prst="rect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5F5F406E-C4FD-9650-9E89-E385EBCD47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051" y="558367"/>
            <a:ext cx="9237086" cy="4364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8733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9B4560-49B0-39B8-08A3-6CF8BE5FD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8AC89A-CF13-6DBC-7FCD-F0FBA2A4B623}"/>
              </a:ext>
            </a:extLst>
          </p:cNvPr>
          <p:cNvSpPr txBox="1"/>
          <p:nvPr/>
        </p:nvSpPr>
        <p:spPr>
          <a:xfrm>
            <a:off x="3233" y="3417"/>
            <a:ext cx="11613427" cy="49244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spc="-90">
                <a:solidFill>
                  <a:schemeClr val="accent1"/>
                </a:solidFill>
                <a:ea typeface="+mn-lt"/>
                <a:cs typeface="+mn-lt"/>
              </a:rPr>
              <a:t>#4 app_cnt_rated_for_18plus_ever_binned: MoM </a:t>
            </a:r>
            <a:r>
              <a:rPr lang="en-US" sz="2600" b="1" spc="-9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f</a:t>
            </a:r>
            <a:r>
              <a:rPr lang="en-US" sz="2600" b="1" spc="-90">
                <a:solidFill>
                  <a:schemeClr val="accent1"/>
                </a:solidFill>
                <a:latin typeface="Univers LT"/>
              </a:rPr>
              <a:t>eature statistic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4914E5B-BABF-3659-D14F-8D08DA0738C3}"/>
              </a:ext>
            </a:extLst>
          </p:cNvPr>
          <p:cNvSpPr/>
          <p:nvPr/>
        </p:nvSpPr>
        <p:spPr>
          <a:xfrm>
            <a:off x="403167" y="1187248"/>
            <a:ext cx="4899844" cy="90755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The share of high and low feature values remains stable throughout the period under review, with minor fluctuations of approximately ±1%.</a:t>
            </a:r>
            <a:endParaRPr lang="en-US" sz="1400">
              <a:solidFill>
                <a:schemeClr val="tx1"/>
              </a:solidFill>
              <a:ea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F3F0EC-C193-CBB9-B652-8D904CF9E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5926" y="1187248"/>
            <a:ext cx="556260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585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E1C11A-6916-166A-001D-3D14C325D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CECCFD-BA32-74B6-7B69-1C50C00F53A3}"/>
              </a:ext>
            </a:extLst>
          </p:cNvPr>
          <p:cNvSpPr txBox="1"/>
          <p:nvPr/>
        </p:nvSpPr>
        <p:spPr>
          <a:xfrm>
            <a:off x="159305" y="113585"/>
            <a:ext cx="11613427" cy="49244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spc="-90">
                <a:solidFill>
                  <a:schemeClr val="accent1"/>
                </a:solidFill>
                <a:latin typeface="Univers LT"/>
              </a:rPr>
              <a:t>Train-test split. Target definition.</a:t>
            </a: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AD1A4C14-C681-AC49-0B1F-38F99723756E}"/>
              </a:ext>
            </a:extLst>
          </p:cNvPr>
          <p:cNvSpPr/>
          <p:nvPr/>
        </p:nvSpPr>
        <p:spPr>
          <a:xfrm>
            <a:off x="710728" y="5291403"/>
            <a:ext cx="10814676" cy="1292116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ea typeface="Calibri"/>
                <a:cs typeface="Calibri"/>
              </a:rPr>
              <a:t>The </a:t>
            </a:r>
            <a:r>
              <a:rPr lang="en-US" b="1">
                <a:solidFill>
                  <a:schemeClr val="tx1"/>
                </a:solidFill>
                <a:ea typeface="Calibri"/>
                <a:cs typeface="Calibri"/>
              </a:rPr>
              <a:t>training dataset</a:t>
            </a:r>
            <a:r>
              <a:rPr lang="en-US">
                <a:solidFill>
                  <a:schemeClr val="tx1"/>
                </a:solidFill>
                <a:ea typeface="Calibri"/>
                <a:cs typeface="Calibri"/>
              </a:rPr>
              <a:t> is a </a:t>
            </a:r>
            <a:r>
              <a:rPr lang="en-US" b="1">
                <a:solidFill>
                  <a:schemeClr val="tx1"/>
                </a:solidFill>
                <a:ea typeface="Calibri"/>
                <a:cs typeface="Calibri"/>
              </a:rPr>
              <a:t>combination</a:t>
            </a:r>
            <a:r>
              <a:rPr lang="en-US">
                <a:solidFill>
                  <a:schemeClr val="tx1"/>
                </a:solidFill>
                <a:ea typeface="Calibri"/>
                <a:cs typeface="Calibri"/>
              </a:rPr>
              <a:t> of </a:t>
            </a:r>
            <a:r>
              <a:rPr lang="en-US" b="1">
                <a:solidFill>
                  <a:schemeClr val="tx1"/>
                </a:solidFill>
                <a:ea typeface="Calibri"/>
                <a:cs typeface="Calibri"/>
              </a:rPr>
              <a:t>New Applicants and Repeat Applicants</a:t>
            </a:r>
            <a:r>
              <a:rPr lang="en-US">
                <a:solidFill>
                  <a:schemeClr val="tx1"/>
                </a:solidFill>
                <a:ea typeface="Calibri"/>
                <a:cs typeface="Calibri"/>
              </a:rPr>
              <a:t>, as the number of Repeat Applicant records alone is insufficient to build a robust model.</a:t>
            </a:r>
            <a:endParaRPr lang="en-US" b="1">
              <a:solidFill>
                <a:schemeClr val="tx1"/>
              </a:solidFill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tx1"/>
                </a:solidFill>
                <a:ea typeface="Calibri"/>
                <a:cs typeface="Calibri"/>
              </a:rPr>
              <a:t>Test periods (OOT1/OOT2) are Repeat Applicants only.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/>
                </a:solidFill>
                <a:ea typeface="Calibri"/>
                <a:cs typeface="Calibri"/>
              </a:rPr>
              <a:t>Target: </a:t>
            </a:r>
            <a:r>
              <a:rPr lang="en-US">
                <a:solidFill>
                  <a:schemeClr val="tx1"/>
                </a:solidFill>
                <a:ea typeface="Calibri"/>
                <a:cs typeface="Calibri"/>
              </a:rPr>
              <a:t>FSPD30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838516D-332A-139C-093F-4D13DB810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711557"/>
              </p:ext>
            </p:extLst>
          </p:nvPr>
        </p:nvGraphicFramePr>
        <p:xfrm>
          <a:off x="709213" y="815867"/>
          <a:ext cx="10791819" cy="13421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3995562781"/>
                    </a:ext>
                  </a:extLst>
                </a:gridCol>
                <a:gridCol w="2771775">
                  <a:extLst>
                    <a:ext uri="{9D8B030D-6E8A-4147-A177-3AD203B41FA5}">
                      <a16:colId xmlns:a16="http://schemas.microsoft.com/office/drawing/2014/main" val="3112925525"/>
                    </a:ext>
                  </a:extLst>
                </a:gridCol>
                <a:gridCol w="1779520">
                  <a:extLst>
                    <a:ext uri="{9D8B030D-6E8A-4147-A177-3AD203B41FA5}">
                      <a16:colId xmlns:a16="http://schemas.microsoft.com/office/drawing/2014/main" val="735432986"/>
                    </a:ext>
                  </a:extLst>
                </a:gridCol>
                <a:gridCol w="2361287">
                  <a:extLst>
                    <a:ext uri="{9D8B030D-6E8A-4147-A177-3AD203B41FA5}">
                      <a16:colId xmlns:a16="http://schemas.microsoft.com/office/drawing/2014/main" val="1621488925"/>
                    </a:ext>
                  </a:extLst>
                </a:gridCol>
                <a:gridCol w="2564787">
                  <a:extLst>
                    <a:ext uri="{9D8B030D-6E8A-4147-A177-3AD203B41FA5}">
                      <a16:colId xmlns:a16="http://schemas.microsoft.com/office/drawing/2014/main" val="4222611731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fontAlgn="auto">
                        <a:lnSpc>
                          <a:spcPts val="1950"/>
                        </a:lnSpc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effectLst/>
                          <a:latin typeface="Univers LT"/>
                        </a:rPr>
                        <a:t>Period</a:t>
                      </a: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19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950"/>
                        </a:lnSpc>
                        <a:buNone/>
                      </a:pPr>
                      <a:r>
                        <a:rPr lang="en-US" sz="1600" b="1" err="1">
                          <a:solidFill>
                            <a:srgbClr val="FFFFFF"/>
                          </a:solidFill>
                          <a:effectLst/>
                          <a:latin typeface="Univers LT"/>
                        </a:rPr>
                        <a:t>Appication</a:t>
                      </a:r>
                      <a:r>
                        <a:rPr lang="en-US" sz="1600" b="1">
                          <a:solidFill>
                            <a:srgbClr val="FFFFFF"/>
                          </a:solidFill>
                          <a:effectLst/>
                          <a:latin typeface="Univers LT"/>
                        </a:rPr>
                        <a:t> submission dates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19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950"/>
                        </a:lnSpc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effectLst/>
                          <a:latin typeface="Univers LT"/>
                        </a:rPr>
                        <a:t># Records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19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950"/>
                        </a:lnSpc>
                        <a:buNone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effectLst/>
                          <a:latin typeface="Univers LT"/>
                        </a:rPr>
                        <a:t># FSPD30 Count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  <a:latin typeface="Univers LT"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19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950"/>
                        </a:lnSpc>
                        <a:buNone/>
                      </a:pPr>
                      <a:r>
                        <a:rPr lang="en-US" sz="1600" b="1" kern="1200" noProof="0">
                          <a:solidFill>
                            <a:srgbClr val="FFFFFF"/>
                          </a:solidFill>
                          <a:effectLst/>
                          <a:latin typeface="Univers LT"/>
                          <a:ea typeface="+mn-ea"/>
                          <a:cs typeface="+mn-cs"/>
                        </a:rPr>
                        <a:t># FSPD30 Rate</a:t>
                      </a:r>
                      <a:endParaRPr lang="en-US" sz="1600" b="1" kern="1200">
                        <a:solidFill>
                          <a:srgbClr val="FFFFFF"/>
                        </a:solidFill>
                        <a:effectLst/>
                        <a:latin typeface="Univers LT"/>
                        <a:ea typeface="+mn-ea"/>
                        <a:cs typeface="+mn-cs"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19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726078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fontAlgn="base">
                        <a:lnSpc>
                          <a:spcPts val="1950"/>
                        </a:lnSpc>
                        <a:buNone/>
                      </a:pPr>
                      <a:r>
                        <a:rPr lang="en-US" sz="1600">
                          <a:effectLst/>
                          <a:latin typeface="Univers LT"/>
                        </a:rPr>
                        <a:t>Training*</a:t>
                      </a:r>
                      <a:endParaRPr lang="en-US">
                        <a:effectLst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19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950"/>
                        </a:lnSpc>
                        <a:buNone/>
                      </a:pPr>
                      <a:r>
                        <a:rPr lang="en-US" sz="1600">
                          <a:effectLst/>
                          <a:latin typeface="Univers LT"/>
                        </a:rPr>
                        <a:t>Aug 13, 2024 – Jan 31, 2025</a:t>
                      </a: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19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950"/>
                        </a:lnSpc>
                        <a:buNone/>
                      </a:pPr>
                      <a:r>
                        <a:rPr lang="en-US" sz="1600" b="0" i="0" u="none" strike="noStrike" baseline="0" noProof="0">
                          <a:solidFill>
                            <a:srgbClr val="000000"/>
                          </a:solidFill>
                          <a:effectLst/>
                          <a:latin typeface="Univers LT"/>
                        </a:rPr>
                        <a:t>8 687</a:t>
                      </a:r>
                      <a:endParaRPr lang="en-US"/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19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950"/>
                        </a:lnSpc>
                        <a:buNone/>
                      </a:pPr>
                      <a:r>
                        <a:rPr lang="en-US" sz="1600">
                          <a:effectLst/>
                          <a:latin typeface="Univers LT"/>
                        </a:rPr>
                        <a:t>1 650</a:t>
                      </a:r>
                      <a:endParaRPr lang="en-US">
                        <a:effectLst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19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950"/>
                        </a:lnSpc>
                        <a:buNone/>
                      </a:pPr>
                      <a:r>
                        <a:rPr lang="en-US" sz="1600">
                          <a:effectLst/>
                          <a:latin typeface="Univers LT"/>
                        </a:rPr>
                        <a:t>0.19</a:t>
                      </a:r>
                      <a:endParaRPr lang="en-US"/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19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58030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fontAlgn="base">
                        <a:lnSpc>
                          <a:spcPts val="1950"/>
                        </a:lnSpc>
                        <a:buNone/>
                      </a:pPr>
                      <a:r>
                        <a:rPr lang="en-US" sz="1600">
                          <a:effectLst/>
                          <a:latin typeface="Univers LT"/>
                        </a:rPr>
                        <a:t>OOT 1</a:t>
                      </a:r>
                      <a:endParaRPr lang="en-US">
                        <a:effectLst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950"/>
                        </a:lnSpc>
                        <a:buNone/>
                      </a:pPr>
                      <a:r>
                        <a:rPr lang="en-US" sz="1600">
                          <a:effectLst/>
                          <a:latin typeface="Univers LT"/>
                        </a:rPr>
                        <a:t>Feb 2025</a:t>
                      </a:r>
                      <a:endParaRPr lang="en-US">
                        <a:effectLst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950"/>
                        </a:lnSpc>
                        <a:buNone/>
                      </a:pPr>
                      <a:r>
                        <a:rPr lang="en-US" sz="1600">
                          <a:effectLst/>
                          <a:latin typeface="Univers LT"/>
                        </a:rPr>
                        <a:t>391</a:t>
                      </a: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950"/>
                        </a:lnSpc>
                        <a:buNone/>
                      </a:pPr>
                      <a:r>
                        <a:rPr lang="en-US" sz="1600">
                          <a:effectLst/>
                          <a:latin typeface="Univers LT"/>
                        </a:rPr>
                        <a:t>51</a:t>
                      </a:r>
                      <a:endParaRPr lang="en-US"/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950"/>
                        </a:lnSpc>
                        <a:buNone/>
                      </a:pPr>
                      <a:r>
                        <a:rPr lang="en-US" sz="1600">
                          <a:effectLst/>
                          <a:latin typeface="Univers LT"/>
                        </a:rPr>
                        <a:t>0.13</a:t>
                      </a:r>
                      <a:endParaRPr lang="en-US"/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8851421"/>
                  </a:ext>
                </a:extLst>
              </a:tr>
              <a:tr h="314325">
                <a:tc>
                  <a:txBody>
                    <a:bodyPr/>
                    <a:lstStyle/>
                    <a:p>
                      <a:pPr fontAlgn="base">
                        <a:lnSpc>
                          <a:spcPts val="1950"/>
                        </a:lnSpc>
                        <a:buNone/>
                      </a:pPr>
                      <a:r>
                        <a:rPr lang="en-US" sz="1600">
                          <a:effectLst/>
                          <a:latin typeface="Univers LT"/>
                        </a:rPr>
                        <a:t>OOT 2</a:t>
                      </a:r>
                      <a:endParaRPr lang="en-US">
                        <a:effectLst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950"/>
                        </a:lnSpc>
                        <a:buNone/>
                      </a:pPr>
                      <a:r>
                        <a:rPr lang="en-US" sz="1600">
                          <a:effectLst/>
                          <a:latin typeface="Univers LT"/>
                        </a:rPr>
                        <a:t>Mar – Apr 16, 2025</a:t>
                      </a: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950"/>
                        </a:lnSpc>
                        <a:buNone/>
                      </a:pPr>
                      <a:r>
                        <a:rPr lang="en-US" sz="1600">
                          <a:effectLst/>
                          <a:latin typeface="Univers LT"/>
                        </a:rPr>
                        <a:t>543</a:t>
                      </a:r>
                      <a:endParaRPr lang="en-US">
                        <a:effectLst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950"/>
                        </a:lnSpc>
                        <a:buNone/>
                      </a:pPr>
                      <a:r>
                        <a:rPr lang="en-US" sz="1600">
                          <a:effectLst/>
                          <a:latin typeface="Univers LT"/>
                        </a:rPr>
                        <a:t>70</a:t>
                      </a:r>
                      <a:endParaRPr lang="en-US"/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950"/>
                        </a:lnSpc>
                        <a:buNone/>
                      </a:pPr>
                      <a:r>
                        <a:rPr lang="en-US" sz="1600">
                          <a:effectLst/>
                          <a:latin typeface="Univers LT"/>
                        </a:rPr>
                        <a:t>0.13</a:t>
                      </a:r>
                      <a:endParaRPr lang="en-US"/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3945351"/>
                  </a:ext>
                </a:extLst>
              </a:tr>
            </a:tbl>
          </a:graphicData>
        </a:graphic>
      </p:graphicFrame>
      <p:pic>
        <p:nvPicPr>
          <p:cNvPr id="2" name="Picture 1" descr="A graph showing a number of numbers and a line&#10;&#10;AI-generated content may be incorrect.">
            <a:extLst>
              <a:ext uri="{FF2B5EF4-FFF2-40B4-BE49-F238E27FC236}">
                <a16:creationId xmlns:a16="http://schemas.microsoft.com/office/drawing/2014/main" id="{BA8A6B45-872E-4692-3824-2CD48A415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670" y="2376929"/>
            <a:ext cx="8048912" cy="270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032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33656-E801-A00B-F996-CDD9DD65B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76F20F-F94B-F2FA-9E2A-A4DF0E4C85F5}"/>
              </a:ext>
            </a:extLst>
          </p:cNvPr>
          <p:cNvSpPr txBox="1"/>
          <p:nvPr/>
        </p:nvSpPr>
        <p:spPr>
          <a:xfrm>
            <a:off x="3233" y="3417"/>
            <a:ext cx="11613427" cy="49244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spc="-90">
                <a:solidFill>
                  <a:schemeClr val="accent1"/>
                </a:solidFill>
                <a:ea typeface="+mn-lt"/>
                <a:cs typeface="+mn-lt"/>
              </a:rPr>
              <a:t>#4 app_cnt_rated_for_18plus_ever_binned: feature CSI Analysis</a:t>
            </a:r>
            <a:endParaRPr lang="en-US" sz="2600" b="1" spc="-90">
              <a:solidFill>
                <a:schemeClr val="accent1"/>
              </a:solidFill>
              <a:latin typeface="Univers LT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B3E1FB0-2742-E9FE-BBB4-713A236EB6E6}"/>
              </a:ext>
            </a:extLst>
          </p:cNvPr>
          <p:cNvSpPr/>
          <p:nvPr/>
        </p:nvSpPr>
        <p:spPr>
          <a:xfrm>
            <a:off x="635108" y="4619019"/>
            <a:ext cx="10921783" cy="5722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  <a:ea typeface="Calibri"/>
                <a:cs typeface="Calibri"/>
              </a:rPr>
              <a:t>The CSI value stayed below 0.1 throughout Aug 2024–Jul 2025, indicating that the </a:t>
            </a:r>
            <a:r>
              <a:rPr lang="en-US" sz="1400" b="1">
                <a:solidFill>
                  <a:schemeClr val="tx1"/>
                </a:solidFill>
                <a:ea typeface="Calibri"/>
                <a:cs typeface="Calibri"/>
              </a:rPr>
              <a:t>feature’s distribution remained largely unchanged and stable</a:t>
            </a:r>
            <a:r>
              <a:rPr lang="en-US" sz="1400">
                <a:solidFill>
                  <a:schemeClr val="tx1"/>
                </a:solidFill>
                <a:ea typeface="Calibri"/>
                <a:cs typeface="Calibri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CE6FAD-2A59-4E09-C995-BA263D364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57" y="743923"/>
            <a:ext cx="10550236" cy="380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902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C2140-EDDE-288E-D748-B9FB4F4F9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D7FE4CE-5177-75DD-00C2-2F42048CF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08" y="5315292"/>
            <a:ext cx="7743825" cy="9810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28AD86-D94A-456A-BB66-5735B6CABD1E}"/>
              </a:ext>
            </a:extLst>
          </p:cNvPr>
          <p:cNvSpPr txBox="1"/>
          <p:nvPr/>
        </p:nvSpPr>
        <p:spPr>
          <a:xfrm>
            <a:off x="3233" y="3417"/>
            <a:ext cx="11613427" cy="49244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spc="-90">
                <a:solidFill>
                  <a:schemeClr val="accent1"/>
                </a:solidFill>
                <a:ea typeface="+mn-lt"/>
                <a:cs typeface="+mn-lt"/>
              </a:rPr>
              <a:t>#5 app_cnt_non_ps_app_tag_365d_binned: </a:t>
            </a:r>
            <a:r>
              <a:rPr lang="en-US" sz="2600" b="1" spc="-9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f</a:t>
            </a:r>
            <a:r>
              <a:rPr lang="en-US" sz="2600" b="1" spc="-90">
                <a:solidFill>
                  <a:schemeClr val="accent1"/>
                </a:solidFill>
                <a:latin typeface="Univers LT"/>
              </a:rPr>
              <a:t>eature distribution per train/test 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54DB0593-A74F-012B-9920-C39A3E7BD3A5}"/>
              </a:ext>
            </a:extLst>
          </p:cNvPr>
          <p:cNvSpPr/>
          <p:nvPr/>
        </p:nvSpPr>
        <p:spPr>
          <a:xfrm>
            <a:off x="9428101" y="5576047"/>
            <a:ext cx="2508406" cy="8942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  <a:ea typeface="Calibri"/>
                <a:cs typeface="Calibri"/>
              </a:rPr>
              <a:t>There is a trend: lower count corresponds to lower ODR.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F73B96E-D57A-8546-64C8-03152DB2BFC9}"/>
              </a:ext>
            </a:extLst>
          </p:cNvPr>
          <p:cNvGrpSpPr/>
          <p:nvPr/>
        </p:nvGrpSpPr>
        <p:grpSpPr>
          <a:xfrm>
            <a:off x="3301294" y="5149892"/>
            <a:ext cx="5233596" cy="1311878"/>
            <a:chOff x="3563145" y="5209226"/>
            <a:chExt cx="5233596" cy="131187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3AE23F0-A65C-697A-DCE4-99651F16140A}"/>
                </a:ext>
              </a:extLst>
            </p:cNvPr>
            <p:cNvSpPr/>
            <p:nvPr/>
          </p:nvSpPr>
          <p:spPr>
            <a:xfrm>
              <a:off x="3563145" y="5209227"/>
              <a:ext cx="1744532" cy="1311877"/>
            </a:xfrm>
            <a:prstGeom prst="rect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7559749-0039-4001-76EC-71208E17F33A}"/>
                </a:ext>
              </a:extLst>
            </p:cNvPr>
            <p:cNvSpPr/>
            <p:nvPr/>
          </p:nvSpPr>
          <p:spPr>
            <a:xfrm>
              <a:off x="5307677" y="5209226"/>
              <a:ext cx="1744532" cy="1311877"/>
            </a:xfrm>
            <a:prstGeom prst="rect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465B574-1C3E-9B98-A7CF-6A5FED897A9C}"/>
                </a:ext>
              </a:extLst>
            </p:cNvPr>
            <p:cNvSpPr/>
            <p:nvPr/>
          </p:nvSpPr>
          <p:spPr>
            <a:xfrm>
              <a:off x="7052209" y="5209226"/>
              <a:ext cx="1744532" cy="1311877"/>
            </a:xfrm>
            <a:prstGeom prst="rect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DABFF162-E3DD-5A29-9E04-689C11FC9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021" y="495860"/>
            <a:ext cx="9204528" cy="448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0964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32ADF-457D-BB82-8EF7-9E2B75E96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40EC60-CE8B-DD9D-4651-29F0397DCECA}"/>
              </a:ext>
            </a:extLst>
          </p:cNvPr>
          <p:cNvSpPr txBox="1"/>
          <p:nvPr/>
        </p:nvSpPr>
        <p:spPr>
          <a:xfrm>
            <a:off x="3233" y="3417"/>
            <a:ext cx="11613427" cy="49244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spc="-90">
                <a:solidFill>
                  <a:schemeClr val="accent1"/>
                </a:solidFill>
                <a:ea typeface="+mn-lt"/>
                <a:cs typeface="+mn-lt"/>
              </a:rPr>
              <a:t>#5  app_cnt_non_ps_app_tag_365d_binned: MoM </a:t>
            </a:r>
            <a:r>
              <a:rPr lang="en-US" sz="2600" b="1" spc="-9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f</a:t>
            </a:r>
            <a:r>
              <a:rPr lang="en-US" sz="2600" b="1" spc="-90">
                <a:solidFill>
                  <a:schemeClr val="accent1"/>
                </a:solidFill>
                <a:latin typeface="Univers LT"/>
              </a:rPr>
              <a:t>eature statistic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0DD0DE5-BC7B-CA0E-8D37-0CF265811F0E}"/>
              </a:ext>
            </a:extLst>
          </p:cNvPr>
          <p:cNvSpPr/>
          <p:nvPr/>
        </p:nvSpPr>
        <p:spPr>
          <a:xfrm>
            <a:off x="403167" y="1187248"/>
            <a:ext cx="4899844" cy="92418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In July 2025</a:t>
            </a:r>
            <a:r>
              <a:rPr lang="en-US" sz="1400">
                <a:solidFill>
                  <a:schemeClr val="tx1"/>
                </a:solidFill>
                <a:ea typeface="Calibri"/>
                <a:cs typeface="Calibri"/>
              </a:rPr>
              <a:t>, the proportion of lower feature values has increased</a:t>
            </a:r>
            <a:r>
              <a:rPr lang="ru-RU" sz="1400">
                <a:solidFill>
                  <a:schemeClr val="tx1"/>
                </a:solidFill>
                <a:ea typeface="Calibri"/>
                <a:cs typeface="Calibri"/>
              </a:rPr>
              <a:t> (+</a:t>
            </a:r>
            <a:r>
              <a:rPr lang="en-US" sz="1400">
                <a:solidFill>
                  <a:schemeClr val="tx1"/>
                </a:solidFill>
                <a:ea typeface="Calibri"/>
                <a:cs typeface="Calibri"/>
              </a:rPr>
              <a:t>3</a:t>
            </a:r>
            <a:r>
              <a:rPr lang="ru-RU" sz="1400">
                <a:solidFill>
                  <a:schemeClr val="tx1"/>
                </a:solidFill>
                <a:ea typeface="Calibri"/>
                <a:cs typeface="Calibri"/>
              </a:rPr>
              <a:t>%</a:t>
            </a:r>
            <a:r>
              <a:rPr lang="en-US" sz="1400">
                <a:solidFill>
                  <a:schemeClr val="tx1"/>
                </a:solidFill>
                <a:ea typeface="Calibri"/>
                <a:cs typeface="Calibri"/>
              </a:rPr>
              <a:t> approx.); however, it cannot be said that this has affected the model's average score</a:t>
            </a:r>
            <a:endParaRPr lang="ru-RU" sz="1400">
              <a:solidFill>
                <a:schemeClr val="tx1"/>
              </a:solidFill>
              <a:ea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884759-264E-E41D-EDB9-509684154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057" y="1187249"/>
            <a:ext cx="6554065" cy="3930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17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B606BA-8EA8-429B-0154-45ED929A6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3BD40A-5A38-A6EE-ED22-D2634E8EC1C9}"/>
              </a:ext>
            </a:extLst>
          </p:cNvPr>
          <p:cNvSpPr txBox="1"/>
          <p:nvPr/>
        </p:nvSpPr>
        <p:spPr>
          <a:xfrm>
            <a:off x="3233" y="3417"/>
            <a:ext cx="11613427" cy="49244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spc="-90">
                <a:solidFill>
                  <a:schemeClr val="accent1"/>
                </a:solidFill>
                <a:ea typeface="+mn-lt"/>
                <a:cs typeface="+mn-lt"/>
              </a:rPr>
              <a:t>#5  app_cnt_non_ps_app_tag_365d_binned: feature CSI Analysis</a:t>
            </a:r>
            <a:endParaRPr lang="en-US" sz="2600" b="1" spc="-90">
              <a:solidFill>
                <a:schemeClr val="accent1"/>
              </a:solidFill>
              <a:latin typeface="Univers LT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C883A35-69C2-AF49-2010-D6B85C849B95}"/>
              </a:ext>
            </a:extLst>
          </p:cNvPr>
          <p:cNvSpPr/>
          <p:nvPr/>
        </p:nvSpPr>
        <p:spPr>
          <a:xfrm>
            <a:off x="635108" y="4619019"/>
            <a:ext cx="10921783" cy="5722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  <a:ea typeface="Calibri"/>
                <a:cs typeface="Calibri"/>
              </a:rPr>
              <a:t>The CSI value stayed below 0.1 throughout Aug 2024–Jul 2025, indicating that the </a:t>
            </a:r>
            <a:r>
              <a:rPr lang="en-US" sz="1400" b="1">
                <a:solidFill>
                  <a:schemeClr val="tx1"/>
                </a:solidFill>
                <a:ea typeface="Calibri"/>
                <a:cs typeface="Calibri"/>
              </a:rPr>
              <a:t>feature’s distribution remained largely unchanged and stable</a:t>
            </a:r>
            <a:r>
              <a:rPr lang="en-US" sz="1400">
                <a:solidFill>
                  <a:schemeClr val="tx1"/>
                </a:solidFill>
                <a:ea typeface="Calibri"/>
                <a:cs typeface="Calibri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32CD16-2E86-EBD7-7052-4E5302911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18" y="666603"/>
            <a:ext cx="10986655" cy="388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0639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74046-9F42-1983-DBFD-90DFCA4EE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CC64AA-CFC7-65BE-7321-561DB77DC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58" y="5429592"/>
            <a:ext cx="8362950" cy="7524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9D3FEB-7959-0EB3-3713-15042137A166}"/>
              </a:ext>
            </a:extLst>
          </p:cNvPr>
          <p:cNvSpPr txBox="1"/>
          <p:nvPr/>
        </p:nvSpPr>
        <p:spPr>
          <a:xfrm>
            <a:off x="3233" y="3417"/>
            <a:ext cx="11613427" cy="49244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spc="-90">
                <a:solidFill>
                  <a:schemeClr val="accent1"/>
                </a:solidFill>
                <a:ea typeface="+mn-lt"/>
                <a:cs typeface="+mn-lt"/>
              </a:rPr>
              <a:t>#6 </a:t>
            </a:r>
            <a:r>
              <a:rPr lang="en-US" sz="2600" b="1" spc="-90" err="1">
                <a:solidFill>
                  <a:schemeClr val="accent1"/>
                </a:solidFill>
                <a:ea typeface="+mn-lt"/>
                <a:cs typeface="+mn-lt"/>
              </a:rPr>
              <a:t>app_cnt_books_and_reference_ever_binned</a:t>
            </a:r>
            <a:r>
              <a:rPr lang="en-US" sz="2600" b="1" spc="-90">
                <a:solidFill>
                  <a:schemeClr val="accent1"/>
                </a:solidFill>
                <a:ea typeface="+mn-lt"/>
                <a:cs typeface="+mn-lt"/>
              </a:rPr>
              <a:t>: </a:t>
            </a:r>
            <a:r>
              <a:rPr lang="en-US" sz="2600" b="1" spc="-9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f</a:t>
            </a:r>
            <a:r>
              <a:rPr lang="en-US" sz="2600" b="1" spc="-90">
                <a:solidFill>
                  <a:schemeClr val="accent1"/>
                </a:solidFill>
                <a:latin typeface="Univers LT"/>
              </a:rPr>
              <a:t>eature distribution per train/test 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43BC7B35-81C4-5978-3635-49B795056A34}"/>
              </a:ext>
            </a:extLst>
          </p:cNvPr>
          <p:cNvSpPr/>
          <p:nvPr/>
        </p:nvSpPr>
        <p:spPr>
          <a:xfrm>
            <a:off x="9428101" y="5576047"/>
            <a:ext cx="2508406" cy="8942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  <a:ea typeface="Calibri"/>
                <a:cs typeface="Calibri"/>
              </a:rPr>
              <a:t>There is a trend: lower count corresponds to higher ODR.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32B182-B19F-1E29-ED2A-63432D9A97EC}"/>
              </a:ext>
            </a:extLst>
          </p:cNvPr>
          <p:cNvGrpSpPr/>
          <p:nvPr/>
        </p:nvGrpSpPr>
        <p:grpSpPr>
          <a:xfrm>
            <a:off x="3376108" y="5144827"/>
            <a:ext cx="5233596" cy="1311878"/>
            <a:chOff x="3563145" y="5209226"/>
            <a:chExt cx="5233596" cy="131187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CDB2C0-9DBF-B25D-A46B-B16A05805DB1}"/>
                </a:ext>
              </a:extLst>
            </p:cNvPr>
            <p:cNvSpPr/>
            <p:nvPr/>
          </p:nvSpPr>
          <p:spPr>
            <a:xfrm>
              <a:off x="3563145" y="5209227"/>
              <a:ext cx="1744532" cy="1311877"/>
            </a:xfrm>
            <a:prstGeom prst="rect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FC4E046-F5F6-16EC-65CE-157457F82069}"/>
                </a:ext>
              </a:extLst>
            </p:cNvPr>
            <p:cNvSpPr/>
            <p:nvPr/>
          </p:nvSpPr>
          <p:spPr>
            <a:xfrm>
              <a:off x="5307677" y="5209226"/>
              <a:ext cx="1744532" cy="1311877"/>
            </a:xfrm>
            <a:prstGeom prst="rect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9597AA-09F7-826F-94E3-844534C3CD31}"/>
                </a:ext>
              </a:extLst>
            </p:cNvPr>
            <p:cNvSpPr/>
            <p:nvPr/>
          </p:nvSpPr>
          <p:spPr>
            <a:xfrm>
              <a:off x="7052209" y="5209226"/>
              <a:ext cx="1744532" cy="1311877"/>
            </a:xfrm>
            <a:prstGeom prst="rect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pic>
        <p:nvPicPr>
          <p:cNvPr id="6146" name="Picture 2">
            <a:extLst>
              <a:ext uri="{FF2B5EF4-FFF2-40B4-BE49-F238E27FC236}">
                <a16:creationId xmlns:a16="http://schemas.microsoft.com/office/drawing/2014/main" id="{E63FFA0F-A5CE-1C80-C6D2-5D31FB0C2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039" y="604839"/>
            <a:ext cx="8800219" cy="4138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0177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8EC023-3DAF-071E-59E4-2A010656A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A1DD6B-521D-9CF2-2D38-372911126F86}"/>
              </a:ext>
            </a:extLst>
          </p:cNvPr>
          <p:cNvSpPr txBox="1"/>
          <p:nvPr/>
        </p:nvSpPr>
        <p:spPr>
          <a:xfrm>
            <a:off x="3233" y="3417"/>
            <a:ext cx="11613427" cy="49244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spc="-90">
                <a:solidFill>
                  <a:schemeClr val="accent1"/>
                </a:solidFill>
                <a:ea typeface="+mn-lt"/>
                <a:cs typeface="+mn-lt"/>
              </a:rPr>
              <a:t>#6 </a:t>
            </a:r>
            <a:r>
              <a:rPr lang="en-US" sz="2600" b="1" spc="-90" err="1">
                <a:solidFill>
                  <a:schemeClr val="accent1"/>
                </a:solidFill>
                <a:ea typeface="+mn-lt"/>
                <a:cs typeface="+mn-lt"/>
              </a:rPr>
              <a:t>app_cnt_books_and_reference_ever_binned</a:t>
            </a:r>
            <a:r>
              <a:rPr lang="en-US" sz="2600" b="1" spc="-90">
                <a:solidFill>
                  <a:schemeClr val="accent1"/>
                </a:solidFill>
                <a:ea typeface="+mn-lt"/>
                <a:cs typeface="+mn-lt"/>
              </a:rPr>
              <a:t>: MoM </a:t>
            </a:r>
            <a:r>
              <a:rPr lang="en-US" sz="2600" b="1" spc="-9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f</a:t>
            </a:r>
            <a:r>
              <a:rPr lang="en-US" sz="2600" b="1" spc="-90">
                <a:solidFill>
                  <a:schemeClr val="accent1"/>
                </a:solidFill>
                <a:latin typeface="Univers LT"/>
              </a:rPr>
              <a:t>eature statistic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A528EDE-A35C-B771-AD99-6D5001431A5E}"/>
              </a:ext>
            </a:extLst>
          </p:cNvPr>
          <p:cNvSpPr/>
          <p:nvPr/>
        </p:nvSpPr>
        <p:spPr>
          <a:xfrm>
            <a:off x="403167" y="1187248"/>
            <a:ext cx="4899844" cy="87846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The share of high and low feature values remains stable throughout the period under review, with minor fluctuations of approximately ±1%.</a:t>
            </a:r>
            <a:endParaRPr lang="en-US" sz="1400">
              <a:solidFill>
                <a:schemeClr val="tx1"/>
              </a:solidFill>
              <a:ea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245C7F-A25E-DB21-0C08-3CF1925AED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1103" y="1139190"/>
            <a:ext cx="5591175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285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9D51A-3BB2-80C9-E454-B79B7EA1C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8A9088-EED9-D23C-5D3E-5FB23FF768B1}"/>
              </a:ext>
            </a:extLst>
          </p:cNvPr>
          <p:cNvSpPr txBox="1"/>
          <p:nvPr/>
        </p:nvSpPr>
        <p:spPr>
          <a:xfrm>
            <a:off x="3233" y="3417"/>
            <a:ext cx="11613427" cy="49244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spc="-90">
                <a:solidFill>
                  <a:schemeClr val="accent1"/>
                </a:solidFill>
                <a:ea typeface="+mn-lt"/>
                <a:cs typeface="+mn-lt"/>
              </a:rPr>
              <a:t>#6 </a:t>
            </a:r>
            <a:r>
              <a:rPr lang="en-US" sz="2600" b="1" spc="-90" err="1">
                <a:solidFill>
                  <a:schemeClr val="accent1"/>
                </a:solidFill>
                <a:ea typeface="+mn-lt"/>
                <a:cs typeface="+mn-lt"/>
              </a:rPr>
              <a:t>app_cnt_books_and_reference_ever_binned</a:t>
            </a:r>
            <a:r>
              <a:rPr lang="en-US" sz="2600" b="1" spc="-90">
                <a:solidFill>
                  <a:schemeClr val="accent1"/>
                </a:solidFill>
                <a:ea typeface="+mn-lt"/>
                <a:cs typeface="+mn-lt"/>
              </a:rPr>
              <a:t>: feature CSI Analysis</a:t>
            </a:r>
            <a:endParaRPr lang="en-US" sz="2600" b="1" spc="-90">
              <a:solidFill>
                <a:schemeClr val="accent1"/>
              </a:solidFill>
              <a:latin typeface="Univers LT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A8E1B28-30A9-A77A-8665-6C37674EF39C}"/>
              </a:ext>
            </a:extLst>
          </p:cNvPr>
          <p:cNvSpPr/>
          <p:nvPr/>
        </p:nvSpPr>
        <p:spPr>
          <a:xfrm>
            <a:off x="635108" y="4619019"/>
            <a:ext cx="10921783" cy="5722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  <a:ea typeface="Calibri"/>
                <a:cs typeface="Calibri"/>
              </a:rPr>
              <a:t>The CSI value stayed below 0.1 throughout Aug 2024–Jul 2025, indicating that the </a:t>
            </a:r>
            <a:r>
              <a:rPr lang="en-US" sz="1400" b="1">
                <a:solidFill>
                  <a:schemeClr val="tx1"/>
                </a:solidFill>
                <a:ea typeface="Calibri"/>
                <a:cs typeface="Calibri"/>
              </a:rPr>
              <a:t>feature’s distribution remained largely unchanged and stable</a:t>
            </a:r>
            <a:r>
              <a:rPr lang="en-US" sz="1400">
                <a:solidFill>
                  <a:schemeClr val="tx1"/>
                </a:solidFill>
                <a:ea typeface="Calibri"/>
                <a:cs typeface="Calibri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851093-DAB4-2190-84E8-5D1B66AAE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52" y="612921"/>
            <a:ext cx="10774680" cy="388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45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55FAB-758C-B828-2EE1-923D4147A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CD9E5E1-409B-EB67-DC2A-945D94691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26" y="5467863"/>
            <a:ext cx="7324725" cy="8001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DA0474-6EC5-D528-D478-CFA9C7641C51}"/>
              </a:ext>
            </a:extLst>
          </p:cNvPr>
          <p:cNvSpPr txBox="1"/>
          <p:nvPr/>
        </p:nvSpPr>
        <p:spPr>
          <a:xfrm>
            <a:off x="3233" y="3417"/>
            <a:ext cx="11613427" cy="49244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spc="-90">
                <a:solidFill>
                  <a:schemeClr val="accent1"/>
                </a:solidFill>
                <a:ea typeface="+mn-lt"/>
                <a:cs typeface="+mn-lt"/>
              </a:rPr>
              <a:t>#7 app_cnt_gaming_180d_binned: </a:t>
            </a:r>
            <a:r>
              <a:rPr lang="en-US" sz="2600" b="1" spc="-9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f</a:t>
            </a:r>
            <a:r>
              <a:rPr lang="en-US" sz="2600" b="1" spc="-90">
                <a:solidFill>
                  <a:schemeClr val="accent1"/>
                </a:solidFill>
                <a:latin typeface="Univers LT"/>
              </a:rPr>
              <a:t>eature distribution per train/test 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5314B63-C78D-AB4D-9D3E-90A639181D73}"/>
              </a:ext>
            </a:extLst>
          </p:cNvPr>
          <p:cNvSpPr/>
          <p:nvPr/>
        </p:nvSpPr>
        <p:spPr>
          <a:xfrm>
            <a:off x="9428101" y="5576047"/>
            <a:ext cx="2508406" cy="8942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  <a:ea typeface="Calibri"/>
                <a:cs typeface="Calibri"/>
              </a:rPr>
              <a:t>There is a trend: lower count corresponds to lower ODR.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EDC2560-F0CD-334E-B46B-56154786C9D1}"/>
              </a:ext>
            </a:extLst>
          </p:cNvPr>
          <p:cNvGrpSpPr/>
          <p:nvPr/>
        </p:nvGrpSpPr>
        <p:grpSpPr>
          <a:xfrm>
            <a:off x="3376108" y="5245331"/>
            <a:ext cx="5148594" cy="1211374"/>
            <a:chOff x="3563145" y="5209226"/>
            <a:chExt cx="5233596" cy="131187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89DB4A8-CED6-6624-4BF0-1615F3BEA3CB}"/>
                </a:ext>
              </a:extLst>
            </p:cNvPr>
            <p:cNvSpPr/>
            <p:nvPr/>
          </p:nvSpPr>
          <p:spPr>
            <a:xfrm>
              <a:off x="3563145" y="5209227"/>
              <a:ext cx="1744532" cy="1311877"/>
            </a:xfrm>
            <a:prstGeom prst="rect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B584967-FFB8-FB99-DF8F-FD152D175B0C}"/>
                </a:ext>
              </a:extLst>
            </p:cNvPr>
            <p:cNvSpPr/>
            <p:nvPr/>
          </p:nvSpPr>
          <p:spPr>
            <a:xfrm>
              <a:off x="5307677" y="5209226"/>
              <a:ext cx="1744532" cy="1311877"/>
            </a:xfrm>
            <a:prstGeom prst="rect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B36025-7C10-F68C-FC69-57637A307C38}"/>
                </a:ext>
              </a:extLst>
            </p:cNvPr>
            <p:cNvSpPr/>
            <p:nvPr/>
          </p:nvSpPr>
          <p:spPr>
            <a:xfrm>
              <a:off x="7052209" y="5209226"/>
              <a:ext cx="1744532" cy="1311877"/>
            </a:xfrm>
            <a:prstGeom prst="rect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pic>
        <p:nvPicPr>
          <p:cNvPr id="7170" name="Picture 2">
            <a:extLst>
              <a:ext uri="{FF2B5EF4-FFF2-40B4-BE49-F238E27FC236}">
                <a16:creationId xmlns:a16="http://schemas.microsoft.com/office/drawing/2014/main" id="{F8BD4EEB-BFFF-9996-0D08-568E36948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993" y="561553"/>
            <a:ext cx="9104082" cy="4308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890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203C7-236E-5CDA-9BCC-5FBEC6CFE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3F49A7-3A3D-4634-595E-DCA9AEEBD5A3}"/>
              </a:ext>
            </a:extLst>
          </p:cNvPr>
          <p:cNvSpPr txBox="1"/>
          <p:nvPr/>
        </p:nvSpPr>
        <p:spPr>
          <a:xfrm>
            <a:off x="3233" y="3417"/>
            <a:ext cx="11613427" cy="49244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spc="-90">
                <a:solidFill>
                  <a:schemeClr val="accent1"/>
                </a:solidFill>
                <a:ea typeface="+mn-lt"/>
                <a:cs typeface="+mn-lt"/>
              </a:rPr>
              <a:t>#7 app_cnt_gaming_180d_binned: MoM </a:t>
            </a:r>
            <a:r>
              <a:rPr lang="en-US" sz="2600" b="1" spc="-9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f</a:t>
            </a:r>
            <a:r>
              <a:rPr lang="en-US" sz="2600" b="1" spc="-90">
                <a:solidFill>
                  <a:schemeClr val="accent1"/>
                </a:solidFill>
                <a:latin typeface="Univers LT"/>
              </a:rPr>
              <a:t>eature statistic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82F366B-BE64-6483-0628-E62BA6679318}"/>
              </a:ext>
            </a:extLst>
          </p:cNvPr>
          <p:cNvSpPr/>
          <p:nvPr/>
        </p:nvSpPr>
        <p:spPr>
          <a:xfrm>
            <a:off x="403167" y="1187248"/>
            <a:ext cx="4899844" cy="83690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The share of high and low feature values remains stable throughout the period under review, with minor fluctuations of approximately ±1%.</a:t>
            </a:r>
            <a:endParaRPr lang="en-US" sz="1400">
              <a:solidFill>
                <a:schemeClr val="tx1"/>
              </a:solidFill>
              <a:ea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B3EE51-785C-B6C8-4BD3-743B240FC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167" y="1216515"/>
            <a:ext cx="554355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254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6524B-DC04-0198-7E7E-82E1ACBC4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52AB93-BACB-B27D-7FF2-17346007A1F5}"/>
              </a:ext>
            </a:extLst>
          </p:cNvPr>
          <p:cNvSpPr txBox="1"/>
          <p:nvPr/>
        </p:nvSpPr>
        <p:spPr>
          <a:xfrm>
            <a:off x="3233" y="3417"/>
            <a:ext cx="11613427" cy="49244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spc="-90">
                <a:solidFill>
                  <a:schemeClr val="accent1"/>
                </a:solidFill>
                <a:ea typeface="+mn-lt"/>
                <a:cs typeface="+mn-lt"/>
              </a:rPr>
              <a:t>#7 app_cnt_gaming_180d_binned: feature CSI Analysis</a:t>
            </a:r>
            <a:endParaRPr lang="en-US" sz="2600" b="1" spc="-90">
              <a:solidFill>
                <a:schemeClr val="accent1"/>
              </a:solidFill>
              <a:latin typeface="Univers LT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F2EF93B-0DC2-BB41-B10F-E7F8B3371723}"/>
              </a:ext>
            </a:extLst>
          </p:cNvPr>
          <p:cNvSpPr/>
          <p:nvPr/>
        </p:nvSpPr>
        <p:spPr>
          <a:xfrm>
            <a:off x="635108" y="4619019"/>
            <a:ext cx="10921783" cy="57227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  <a:ea typeface="Calibri"/>
                <a:cs typeface="Calibri"/>
              </a:rPr>
              <a:t>The CSI value stayed below 0.1 throughout Aug 2024–Jul 2025, indicating that the </a:t>
            </a:r>
            <a:r>
              <a:rPr lang="en-US" sz="1400" b="1">
                <a:solidFill>
                  <a:schemeClr val="tx1"/>
                </a:solidFill>
                <a:ea typeface="Calibri"/>
                <a:cs typeface="Calibri"/>
              </a:rPr>
              <a:t>feature’s distribution remained largely unchanged and stable</a:t>
            </a:r>
            <a:r>
              <a:rPr lang="en-US" sz="1400">
                <a:solidFill>
                  <a:schemeClr val="tx1"/>
                </a:solidFill>
                <a:ea typeface="Calibri"/>
                <a:cs typeface="Calibri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55890C-8629-4733-E13F-72BEFEDC7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48" y="768935"/>
            <a:ext cx="10695709" cy="3748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769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558C13-930D-2DBA-3CA6-08EEA0A6DCD3}"/>
              </a:ext>
            </a:extLst>
          </p:cNvPr>
          <p:cNvSpPr txBox="1"/>
          <p:nvPr/>
        </p:nvSpPr>
        <p:spPr>
          <a:xfrm>
            <a:off x="159305" y="113585"/>
            <a:ext cx="11613427" cy="49244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spc="-90">
                <a:solidFill>
                  <a:schemeClr val="accent1"/>
                </a:solidFill>
                <a:latin typeface="Univers LT"/>
              </a:rPr>
              <a:t>Features: feature selection pipeline</a:t>
            </a:r>
          </a:p>
        </p:txBody>
      </p:sp>
      <p:sp>
        <p:nvSpPr>
          <p:cNvPr id="25" name="Прямоугольник: скругленные углы 12">
            <a:extLst>
              <a:ext uri="{FF2B5EF4-FFF2-40B4-BE49-F238E27FC236}">
                <a16:creationId xmlns:a16="http://schemas.microsoft.com/office/drawing/2014/main" id="{F958CE61-8800-0FF1-C3AB-F9DA3426E83E}"/>
              </a:ext>
            </a:extLst>
          </p:cNvPr>
          <p:cNvSpPr/>
          <p:nvPr/>
        </p:nvSpPr>
        <p:spPr>
          <a:xfrm>
            <a:off x="1889159" y="4445540"/>
            <a:ext cx="7810722" cy="151643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600">
                <a:solidFill>
                  <a:schemeClr val="tx1"/>
                </a:solidFill>
                <a:ea typeface="Calibri"/>
                <a:cs typeface="Calibri"/>
              </a:rPr>
              <a:t>So, in the end, all selected features are those that:</a:t>
            </a:r>
            <a:br>
              <a:rPr lang="en-US" sz="1600">
                <a:ea typeface="Calibri"/>
                <a:cs typeface="Calibri"/>
              </a:rPr>
            </a:br>
            <a:r>
              <a:rPr lang="en-US" sz="1600">
                <a:solidFill>
                  <a:schemeClr val="tx1"/>
                </a:solidFill>
                <a:ea typeface="Calibri"/>
                <a:cs typeface="Calibri"/>
              </a:rPr>
              <a:t>1. do </a:t>
            </a:r>
            <a:r>
              <a:rPr lang="en-US" sz="1600" b="1">
                <a:solidFill>
                  <a:schemeClr val="tx1"/>
                </a:solidFill>
                <a:ea typeface="Calibri"/>
                <a:cs typeface="Calibri"/>
              </a:rPr>
              <a:t>not</a:t>
            </a:r>
            <a:r>
              <a:rPr lang="en-US" sz="1600">
                <a:solidFill>
                  <a:schemeClr val="tx1"/>
                </a:solidFill>
                <a:ea typeface="Calibri"/>
                <a:cs typeface="Calibri"/>
              </a:rPr>
              <a:t> have </a:t>
            </a:r>
            <a:r>
              <a:rPr lang="en-US" sz="1600" b="1">
                <a:solidFill>
                  <a:schemeClr val="tx1"/>
                </a:solidFill>
                <a:ea typeface="Calibri"/>
                <a:cs typeface="Calibri"/>
              </a:rPr>
              <a:t>high correlation</a:t>
            </a:r>
          </a:p>
          <a:p>
            <a:r>
              <a:rPr lang="en-US" sz="1600">
                <a:solidFill>
                  <a:schemeClr val="tx1"/>
                </a:solidFill>
                <a:ea typeface="Calibri"/>
                <a:cs typeface="Calibri"/>
              </a:rPr>
              <a:t>2. do </a:t>
            </a:r>
            <a:r>
              <a:rPr lang="en-US" sz="1600" b="1">
                <a:solidFill>
                  <a:schemeClr val="tx1"/>
                </a:solidFill>
                <a:ea typeface="Calibri"/>
                <a:cs typeface="Calibri"/>
              </a:rPr>
              <a:t>not</a:t>
            </a:r>
            <a:r>
              <a:rPr lang="en-US" sz="1600">
                <a:solidFill>
                  <a:schemeClr val="tx1"/>
                </a:solidFill>
                <a:ea typeface="Calibri"/>
                <a:cs typeface="Calibri"/>
              </a:rPr>
              <a:t> have high % of missed values</a:t>
            </a:r>
          </a:p>
          <a:p>
            <a:r>
              <a:rPr lang="en-US" sz="1600">
                <a:solidFill>
                  <a:schemeClr val="tx1"/>
                </a:solidFill>
                <a:ea typeface="Calibri"/>
                <a:cs typeface="Calibri"/>
              </a:rPr>
              <a:t>3. do </a:t>
            </a:r>
            <a:r>
              <a:rPr lang="en-US" sz="1600" b="1">
                <a:solidFill>
                  <a:schemeClr val="tx1"/>
                </a:solidFill>
                <a:ea typeface="Calibri"/>
                <a:cs typeface="Calibri"/>
              </a:rPr>
              <a:t>not</a:t>
            </a:r>
            <a:r>
              <a:rPr lang="en-US" sz="1600">
                <a:solidFill>
                  <a:schemeClr val="tx1"/>
                </a:solidFill>
                <a:ea typeface="Calibri"/>
                <a:cs typeface="Calibri"/>
              </a:rPr>
              <a:t> have </a:t>
            </a:r>
            <a:r>
              <a:rPr lang="en-US" sz="1600" b="1">
                <a:solidFill>
                  <a:schemeClr val="tx1"/>
                </a:solidFill>
                <a:ea typeface="Calibri"/>
                <a:cs typeface="Calibri"/>
              </a:rPr>
              <a:t>rare categories</a:t>
            </a:r>
            <a:endParaRPr lang="en-US">
              <a:solidFill>
                <a:schemeClr val="tx1"/>
              </a:solidFill>
            </a:endParaRPr>
          </a:p>
          <a:p>
            <a:r>
              <a:rPr lang="en-US" sz="1600">
                <a:solidFill>
                  <a:schemeClr val="tx1"/>
                </a:solidFill>
                <a:ea typeface="Calibri"/>
                <a:cs typeface="Calibri"/>
              </a:rPr>
              <a:t>4. </a:t>
            </a:r>
            <a:r>
              <a:rPr lang="en-US" sz="1600" b="1">
                <a:solidFill>
                  <a:schemeClr val="tx1"/>
                </a:solidFill>
                <a:ea typeface="Calibri"/>
                <a:cs typeface="Calibri"/>
              </a:rPr>
              <a:t>stable correlation with target</a:t>
            </a:r>
            <a:r>
              <a:rPr lang="en-US" sz="1600">
                <a:solidFill>
                  <a:schemeClr val="tx1"/>
                </a:solidFill>
                <a:ea typeface="Calibri"/>
                <a:cs typeface="Calibri"/>
              </a:rPr>
              <a:t> across all periods</a:t>
            </a:r>
          </a:p>
        </p:txBody>
      </p:sp>
      <p:grpSp>
        <p:nvGrpSpPr>
          <p:cNvPr id="9" name="Группа 20">
            <a:extLst>
              <a:ext uri="{FF2B5EF4-FFF2-40B4-BE49-F238E27FC236}">
                <a16:creationId xmlns:a16="http://schemas.microsoft.com/office/drawing/2014/main" id="{027BD17C-EA11-B60A-620D-5AA795DF37EF}"/>
              </a:ext>
            </a:extLst>
          </p:cNvPr>
          <p:cNvGrpSpPr/>
          <p:nvPr/>
        </p:nvGrpSpPr>
        <p:grpSpPr>
          <a:xfrm>
            <a:off x="1479882" y="1715524"/>
            <a:ext cx="9113691" cy="2472411"/>
            <a:chOff x="896206" y="2071429"/>
            <a:chExt cx="8579463" cy="247241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A00F535-121F-1D9D-7373-3D9A4B1CC96B}"/>
                </a:ext>
              </a:extLst>
            </p:cNvPr>
            <p:cNvGrpSpPr/>
            <p:nvPr/>
          </p:nvGrpSpPr>
          <p:grpSpPr>
            <a:xfrm>
              <a:off x="896206" y="2071429"/>
              <a:ext cx="8579463" cy="2472411"/>
              <a:chOff x="896206" y="2071429"/>
              <a:chExt cx="8621985" cy="1887693"/>
            </a:xfrm>
          </p:grpSpPr>
          <p:sp>
            <p:nvSpPr>
              <p:cNvPr id="27" name="Arrow: Chevron 26">
                <a:extLst>
                  <a:ext uri="{FF2B5EF4-FFF2-40B4-BE49-F238E27FC236}">
                    <a16:creationId xmlns:a16="http://schemas.microsoft.com/office/drawing/2014/main" id="{3664482A-DD80-AA40-697C-A33EC27A1E04}"/>
                  </a:ext>
                </a:extLst>
              </p:cNvPr>
              <p:cNvSpPr/>
              <p:nvPr/>
            </p:nvSpPr>
            <p:spPr>
              <a:xfrm>
                <a:off x="1751192" y="2085136"/>
                <a:ext cx="748862" cy="1156137"/>
              </a:xfrm>
              <a:prstGeom prst="chevron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TextBox 3">
                <a:extLst>
                  <a:ext uri="{FF2B5EF4-FFF2-40B4-BE49-F238E27FC236}">
                    <a16:creationId xmlns:a16="http://schemas.microsoft.com/office/drawing/2014/main" id="{71A28221-C252-7B04-DE0D-C9D98D38E076}"/>
                  </a:ext>
                </a:extLst>
              </p:cNvPr>
              <p:cNvSpPr txBox="1"/>
              <p:nvPr/>
            </p:nvSpPr>
            <p:spPr>
              <a:xfrm>
                <a:off x="903994" y="3327832"/>
                <a:ext cx="1480349" cy="446477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/>
                  <a:t>IV &gt; 0.001 (num)</a:t>
                </a:r>
                <a:endParaRPr lang="en-US">
                  <a:ea typeface="Calibri" panose="020F0502020204030204"/>
                  <a:cs typeface="Calibri" panose="020F0502020204030204"/>
                </a:endParaRPr>
              </a:p>
              <a:p>
                <a:r>
                  <a:rPr lang="en-US" sz="1600">
                    <a:ea typeface="Calibri"/>
                    <a:cs typeface="Calibri"/>
                  </a:rPr>
                  <a:t>IV &gt; 0.02 (cat)</a:t>
                </a:r>
              </a:p>
            </p:txBody>
          </p:sp>
          <p:sp>
            <p:nvSpPr>
              <p:cNvPr id="29" name="Arrow: Chevron 28">
                <a:extLst>
                  <a:ext uri="{FF2B5EF4-FFF2-40B4-BE49-F238E27FC236}">
                    <a16:creationId xmlns:a16="http://schemas.microsoft.com/office/drawing/2014/main" id="{D6FB0012-1DA2-63CA-65A5-2BC56D6F0153}"/>
                  </a:ext>
                </a:extLst>
              </p:cNvPr>
              <p:cNvSpPr/>
              <p:nvPr/>
            </p:nvSpPr>
            <p:spPr>
              <a:xfrm>
                <a:off x="3533447" y="2085136"/>
                <a:ext cx="748862" cy="1156137"/>
              </a:xfrm>
              <a:prstGeom prst="chevron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Arrow: Chevron 30">
                <a:extLst>
                  <a:ext uri="{FF2B5EF4-FFF2-40B4-BE49-F238E27FC236}">
                    <a16:creationId xmlns:a16="http://schemas.microsoft.com/office/drawing/2014/main" id="{2C57A8BC-B0BE-DBDF-F114-AC0258AC4DB8}"/>
                  </a:ext>
                </a:extLst>
              </p:cNvPr>
              <p:cNvSpPr/>
              <p:nvPr/>
            </p:nvSpPr>
            <p:spPr>
              <a:xfrm>
                <a:off x="5315702" y="2071570"/>
                <a:ext cx="748862" cy="1156137"/>
              </a:xfrm>
              <a:prstGeom prst="chevron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TextBox 7">
                <a:extLst>
                  <a:ext uri="{FF2B5EF4-FFF2-40B4-BE49-F238E27FC236}">
                    <a16:creationId xmlns:a16="http://schemas.microsoft.com/office/drawing/2014/main" id="{0F39066A-DEEB-1373-0224-0CCC3EEBC984}"/>
                  </a:ext>
                </a:extLst>
              </p:cNvPr>
              <p:cNvSpPr txBox="1"/>
              <p:nvPr/>
            </p:nvSpPr>
            <p:spPr>
              <a:xfrm>
                <a:off x="2700428" y="3327833"/>
                <a:ext cx="1830292" cy="446477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600"/>
                  <a:t>Pairwise correlation</a:t>
                </a:r>
              </a:p>
              <a:p>
                <a:r>
                  <a:rPr lang="en-US" sz="1600"/>
                  <a:t>            &lt; 0.9</a:t>
                </a:r>
                <a:endParaRPr lang="en-US" sz="1600">
                  <a:ea typeface="Calibri"/>
                  <a:cs typeface="Calibri"/>
                </a:endParaRPr>
              </a:p>
            </p:txBody>
          </p:sp>
          <p:sp>
            <p:nvSpPr>
              <p:cNvPr id="33" name="Arrow: Chevron 32">
                <a:extLst>
                  <a:ext uri="{FF2B5EF4-FFF2-40B4-BE49-F238E27FC236}">
                    <a16:creationId xmlns:a16="http://schemas.microsoft.com/office/drawing/2014/main" id="{6634BD45-AC55-5FF4-A2C3-5F5532C7C345}"/>
                  </a:ext>
                </a:extLst>
              </p:cNvPr>
              <p:cNvSpPr/>
              <p:nvPr/>
            </p:nvSpPr>
            <p:spPr>
              <a:xfrm>
                <a:off x="7361505" y="2071429"/>
                <a:ext cx="748862" cy="1156137"/>
              </a:xfrm>
              <a:prstGeom prst="chevron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TextBox 9">
                <a:extLst>
                  <a:ext uri="{FF2B5EF4-FFF2-40B4-BE49-F238E27FC236}">
                    <a16:creationId xmlns:a16="http://schemas.microsoft.com/office/drawing/2014/main" id="{55FE912C-2239-6AAD-C67C-85F7A7657F95}"/>
                  </a:ext>
                </a:extLst>
              </p:cNvPr>
              <p:cNvSpPr txBox="1"/>
              <p:nvPr/>
            </p:nvSpPr>
            <p:spPr>
              <a:xfrm>
                <a:off x="4469923" y="3324653"/>
                <a:ext cx="2475549" cy="634469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/>
                  <a:t>Stable feature patterns across train/test/</a:t>
                </a:r>
                <a:r>
                  <a:rPr lang="en-US" sz="1600" err="1"/>
                  <a:t>oot</a:t>
                </a:r>
                <a:r>
                  <a:rPr lang="en-US" sz="1600"/>
                  <a:t> periods</a:t>
                </a:r>
                <a:endParaRPr lang="en-US" sz="1600">
                  <a:ea typeface="Calibri"/>
                  <a:cs typeface="Calibri"/>
                </a:endParaRPr>
              </a:p>
            </p:txBody>
          </p:sp>
          <p:sp>
            <p:nvSpPr>
              <p:cNvPr id="35" name="TextBox 12">
                <a:extLst>
                  <a:ext uri="{FF2B5EF4-FFF2-40B4-BE49-F238E27FC236}">
                    <a16:creationId xmlns:a16="http://schemas.microsoft.com/office/drawing/2014/main" id="{A99639CE-EA95-AEC9-1CEE-AD4E564E5505}"/>
                  </a:ext>
                </a:extLst>
              </p:cNvPr>
              <p:cNvSpPr txBox="1"/>
              <p:nvPr/>
            </p:nvSpPr>
            <p:spPr>
              <a:xfrm>
                <a:off x="896206" y="2318356"/>
                <a:ext cx="849133" cy="634469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/>
                  <a:t>190</a:t>
                </a:r>
                <a:endParaRPr lang="en-US"/>
              </a:p>
              <a:p>
                <a:r>
                  <a:rPr lang="en-US" sz="2400"/>
                  <a:t>Feats</a:t>
                </a:r>
                <a:endParaRPr lang="en-US">
                  <a:ea typeface="Calibri"/>
                  <a:cs typeface="Calibri"/>
                </a:endParaRPr>
              </a:p>
            </p:txBody>
          </p:sp>
          <p:sp>
            <p:nvSpPr>
              <p:cNvPr id="37" name="TextBox 13">
                <a:extLst>
                  <a:ext uri="{FF2B5EF4-FFF2-40B4-BE49-F238E27FC236}">
                    <a16:creationId xmlns:a16="http://schemas.microsoft.com/office/drawing/2014/main" id="{B6154021-C27C-1B81-533D-1D8FD951139D}"/>
                  </a:ext>
                </a:extLst>
              </p:cNvPr>
              <p:cNvSpPr txBox="1"/>
              <p:nvPr/>
            </p:nvSpPr>
            <p:spPr>
              <a:xfrm>
                <a:off x="2674009" y="2318356"/>
                <a:ext cx="1146892" cy="634468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/>
                  <a:t>131  </a:t>
                </a:r>
              </a:p>
              <a:p>
                <a:r>
                  <a:rPr lang="en-US" sz="2400"/>
                  <a:t>Feats</a:t>
                </a:r>
                <a:endParaRPr lang="en-US" sz="2400">
                  <a:ea typeface="Calibri"/>
                  <a:cs typeface="Calibri"/>
                </a:endParaRPr>
              </a:p>
            </p:txBody>
          </p:sp>
          <p:sp>
            <p:nvSpPr>
              <p:cNvPr id="39" name="TextBox 14">
                <a:extLst>
                  <a:ext uri="{FF2B5EF4-FFF2-40B4-BE49-F238E27FC236}">
                    <a16:creationId xmlns:a16="http://schemas.microsoft.com/office/drawing/2014/main" id="{5F0627D8-7881-0F4E-4A46-E59E0B430245}"/>
                  </a:ext>
                </a:extLst>
              </p:cNvPr>
              <p:cNvSpPr txBox="1"/>
              <p:nvPr/>
            </p:nvSpPr>
            <p:spPr>
              <a:xfrm>
                <a:off x="4441303" y="2300637"/>
                <a:ext cx="1146892" cy="634468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/>
                  <a:t>124</a:t>
                </a:r>
              </a:p>
              <a:p>
                <a:r>
                  <a:rPr lang="en-US" sz="2400"/>
                  <a:t>Feats</a:t>
                </a:r>
                <a:endParaRPr lang="en-US" sz="2400">
                  <a:ea typeface="Calibri"/>
                  <a:cs typeface="Calibri"/>
                </a:endParaRPr>
              </a:p>
            </p:txBody>
          </p:sp>
          <p:sp>
            <p:nvSpPr>
              <p:cNvPr id="41" name="TextBox 15">
                <a:extLst>
                  <a:ext uri="{FF2B5EF4-FFF2-40B4-BE49-F238E27FC236}">
                    <a16:creationId xmlns:a16="http://schemas.microsoft.com/office/drawing/2014/main" id="{0C3EFB9D-6BBC-E76A-79D9-2D67720D738E}"/>
                  </a:ext>
                </a:extLst>
              </p:cNvPr>
              <p:cNvSpPr txBox="1"/>
              <p:nvPr/>
            </p:nvSpPr>
            <p:spPr>
              <a:xfrm>
                <a:off x="6365517" y="2307910"/>
                <a:ext cx="1146892" cy="634468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/>
                  <a:t>19</a:t>
                </a:r>
              </a:p>
              <a:p>
                <a:r>
                  <a:rPr lang="en-US" sz="2400"/>
                  <a:t>Feats</a:t>
                </a:r>
                <a:endParaRPr lang="en-US" sz="2400">
                  <a:ea typeface="Calibri"/>
                  <a:cs typeface="Calibri"/>
                </a:endParaRPr>
              </a:p>
            </p:txBody>
          </p:sp>
          <p:sp>
            <p:nvSpPr>
              <p:cNvPr id="42" name="TextBox 16">
                <a:extLst>
                  <a:ext uri="{FF2B5EF4-FFF2-40B4-BE49-F238E27FC236}">
                    <a16:creationId xmlns:a16="http://schemas.microsoft.com/office/drawing/2014/main" id="{0CED93C7-4531-09EA-CCDA-6B1CFA14F149}"/>
                  </a:ext>
                </a:extLst>
              </p:cNvPr>
              <p:cNvSpPr txBox="1"/>
              <p:nvPr/>
            </p:nvSpPr>
            <p:spPr>
              <a:xfrm>
                <a:off x="8371299" y="2310617"/>
                <a:ext cx="1146892" cy="634468"/>
              </a:xfrm>
              <a:prstGeom prst="rect">
                <a:avLst/>
              </a:prstGeom>
              <a:noFill/>
            </p:spPr>
            <p:txBody>
              <a:bodyPr rot="0" spcFirstLastPara="0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/>
                  <a:t>8*</a:t>
                </a:r>
              </a:p>
              <a:p>
                <a:r>
                  <a:rPr lang="en-US" sz="2400"/>
                  <a:t>Feats</a:t>
                </a:r>
                <a:endParaRPr lang="en-US" sz="2400">
                  <a:ea typeface="Calibri"/>
                  <a:cs typeface="Calibri"/>
                </a:endParaRPr>
              </a:p>
            </p:txBody>
          </p:sp>
        </p:grpSp>
        <p:sp>
          <p:nvSpPr>
            <p:cNvPr id="24" name="TextBox 19">
              <a:extLst>
                <a:ext uri="{FF2B5EF4-FFF2-40B4-BE49-F238E27FC236}">
                  <a16:creationId xmlns:a16="http://schemas.microsoft.com/office/drawing/2014/main" id="{F9A5EB07-B724-1148-0BC4-50D9BBCC3BCF}"/>
                </a:ext>
              </a:extLst>
            </p:cNvPr>
            <p:cNvSpPr txBox="1"/>
            <p:nvPr/>
          </p:nvSpPr>
          <p:spPr>
            <a:xfrm>
              <a:off x="6434618" y="3736158"/>
              <a:ext cx="2463341" cy="338554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>
                  <a:ea typeface="Calibri"/>
                  <a:cs typeface="Calibri"/>
                </a:rPr>
                <a:t>Final feature 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1903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D0256B-8056-6950-10E6-3A70EE11C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6D509FF6-5350-71C4-41E9-38D7E457F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4875" y="6543684"/>
            <a:ext cx="2670175" cy="231140"/>
          </a:xfrm>
        </p:spPr>
        <p:txBody>
          <a:bodyPr/>
          <a:lstStyle/>
          <a:p>
            <a:fld id="{C7F0D36C-296C-4C41-928D-13DEBF2E67EF}" type="slidenum">
              <a:rPr lang="en-PH" smtClean="0"/>
              <a:pPr/>
              <a:t>4</a:t>
            </a:fld>
            <a:endParaRPr lang="en-PH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7903452-F005-A51D-E023-9008380B8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526773"/>
              </p:ext>
            </p:extLst>
          </p:nvPr>
        </p:nvGraphicFramePr>
        <p:xfrm>
          <a:off x="846362" y="537690"/>
          <a:ext cx="9763002" cy="37204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5408">
                  <a:extLst>
                    <a:ext uri="{9D8B030D-6E8A-4147-A177-3AD203B41FA5}">
                      <a16:colId xmlns:a16="http://schemas.microsoft.com/office/drawing/2014/main" val="4138884706"/>
                    </a:ext>
                  </a:extLst>
                </a:gridCol>
                <a:gridCol w="5153526">
                  <a:extLst>
                    <a:ext uri="{9D8B030D-6E8A-4147-A177-3AD203B41FA5}">
                      <a16:colId xmlns:a16="http://schemas.microsoft.com/office/drawing/2014/main" val="193926850"/>
                    </a:ext>
                  </a:extLst>
                </a:gridCol>
                <a:gridCol w="4014068">
                  <a:extLst>
                    <a:ext uri="{9D8B030D-6E8A-4147-A177-3AD203B41FA5}">
                      <a16:colId xmlns:a16="http://schemas.microsoft.com/office/drawing/2014/main" val="2364849229"/>
                    </a:ext>
                  </a:extLst>
                </a:gridCol>
              </a:tblGrid>
              <a:tr h="476985"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buNone/>
                      </a:pPr>
                      <a:r>
                        <a:rPr lang="en-GB" sz="160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buNone/>
                      </a:pPr>
                      <a:r>
                        <a:rPr lang="en-GB" sz="1600"/>
                        <a:t>Feature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 defTabSz="914400" rtl="0" eaLnBrk="1" fontAlgn="base" latinLnBrk="0" hangingPunct="1">
                        <a:buNone/>
                      </a:pPr>
                      <a:r>
                        <a:rPr lang="en-GB" sz="160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301166"/>
                  </a:ext>
                </a:extLst>
              </a:tr>
              <a:tr h="657179">
                <a:tc>
                  <a:txBody>
                    <a:bodyPr/>
                    <a:lstStyle/>
                    <a:p>
                      <a:r>
                        <a:rPr lang="en-GB" sz="14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i="0" u="none" strike="noStrike" baseline="0" noProof="0" err="1">
                          <a:solidFill>
                            <a:srgbClr val="000000"/>
                          </a:solidFill>
                          <a:latin typeface="Calibri"/>
                        </a:rPr>
                        <a:t>app_last_payday_install_to_apply_days_binned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Number of days between last payday application installation and 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664518"/>
                  </a:ext>
                </a:extLst>
              </a:tr>
              <a:tr h="392188">
                <a:tc>
                  <a:txBody>
                    <a:bodyPr/>
                    <a:lstStyle/>
                    <a:p>
                      <a:r>
                        <a:rPr lang="en-GB" sz="14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i="0" u="none" strike="noStrike" baseline="0" noProof="0" err="1">
                          <a:solidFill>
                            <a:srgbClr val="000000"/>
                          </a:solidFill>
                          <a:latin typeface="Calibri"/>
                        </a:rPr>
                        <a:t>app_cnt_health_and_fitness_ever_binned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Number of Health &amp; Fitness applications</a:t>
                      </a:r>
                      <a:endParaRPr lang="en-GB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875891"/>
                  </a:ext>
                </a:extLst>
              </a:tr>
              <a:tr h="413388">
                <a:tc>
                  <a:txBody>
                    <a:bodyPr/>
                    <a:lstStyle/>
                    <a:p>
                      <a:r>
                        <a:rPr lang="en-GB" sz="14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baseline="0" noProof="0" err="1">
                          <a:solidFill>
                            <a:srgbClr val="000000"/>
                          </a:solidFill>
                          <a:latin typeface="Calibri"/>
                        </a:rPr>
                        <a:t>app_cnt_productivity_ever_binned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Number of Productivity applications</a:t>
                      </a:r>
                      <a:endParaRPr lang="en-GB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182424"/>
                  </a:ext>
                </a:extLst>
              </a:tr>
              <a:tr h="413388">
                <a:tc>
                  <a:txBody>
                    <a:bodyPr/>
                    <a:lstStyle/>
                    <a:p>
                      <a:r>
                        <a:rPr lang="en-GB" sz="14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app_cnt_rated_for_18plus_ever_binned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Number of 18+ rated applications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237336"/>
                  </a:ext>
                </a:extLst>
              </a:tr>
              <a:tr h="540583">
                <a:tc>
                  <a:txBody>
                    <a:bodyPr/>
                    <a:lstStyle/>
                    <a:p>
                      <a:r>
                        <a:rPr lang="en-GB" sz="14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app_cnt_non_ps_app_tag_365d_binned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Number of non-</a:t>
                      </a:r>
                      <a:r>
                        <a:rPr lang="en-US" sz="14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playmarket</a:t>
                      </a: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applications in last 365 days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7392544"/>
                  </a:ext>
                </a:extLst>
              </a:tr>
              <a:tr h="413388">
                <a:tc>
                  <a:txBody>
                    <a:bodyPr/>
                    <a:lstStyle/>
                    <a:p>
                      <a:r>
                        <a:rPr lang="en-GB" sz="14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400" b="0" i="0" u="none" strike="noStrike" baseline="0" noProof="0" err="1">
                          <a:solidFill>
                            <a:srgbClr val="000000"/>
                          </a:solidFill>
                          <a:latin typeface="Calibri"/>
                        </a:rPr>
                        <a:t>app_cnt_books_and_reference_ever_binned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Number of Books &amp; Reference applications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465814"/>
                  </a:ext>
                </a:extLst>
              </a:tr>
              <a:tr h="413388">
                <a:tc>
                  <a:txBody>
                    <a:bodyPr/>
                    <a:lstStyle/>
                    <a:p>
                      <a:r>
                        <a:rPr lang="en-GB" sz="14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app_cnt_gaming_180d_binned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Number of Gaming applications in last 180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62189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C28269F-7E20-3282-6D99-C0B7FF74B0DC}"/>
              </a:ext>
            </a:extLst>
          </p:cNvPr>
          <p:cNvSpPr txBox="1"/>
          <p:nvPr/>
        </p:nvSpPr>
        <p:spPr>
          <a:xfrm>
            <a:off x="3233" y="3417"/>
            <a:ext cx="11613427" cy="49244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spc="-90">
                <a:solidFill>
                  <a:schemeClr val="accent1"/>
                </a:solidFill>
                <a:latin typeface="Univers LT"/>
              </a:rPr>
              <a:t>Selected features. List ordered by feature importance. </a:t>
            </a:r>
          </a:p>
        </p:txBody>
      </p:sp>
      <p:sp>
        <p:nvSpPr>
          <p:cNvPr id="5" name="Прямоугольник: скругленные углы 12">
            <a:extLst>
              <a:ext uri="{FF2B5EF4-FFF2-40B4-BE49-F238E27FC236}">
                <a16:creationId xmlns:a16="http://schemas.microsoft.com/office/drawing/2014/main" id="{8B7165CC-5EF0-1939-4232-F86B7110EAD3}"/>
              </a:ext>
            </a:extLst>
          </p:cNvPr>
          <p:cNvSpPr/>
          <p:nvPr/>
        </p:nvSpPr>
        <p:spPr>
          <a:xfrm>
            <a:off x="847119" y="4574070"/>
            <a:ext cx="9972810" cy="128455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chemeClr val="tx1"/>
                </a:solidFill>
                <a:ea typeface="Calibri"/>
                <a:cs typeface="Calibri"/>
              </a:rPr>
              <a:t>There is </a:t>
            </a:r>
            <a:r>
              <a:rPr lang="en-US" sz="1600" b="1" err="1">
                <a:solidFill>
                  <a:schemeClr val="tx1"/>
                </a:solidFill>
                <a:ea typeface="Calibri"/>
                <a:cs typeface="Calibri"/>
              </a:rPr>
              <a:t>ln_user_type</a:t>
            </a:r>
            <a:r>
              <a:rPr lang="en-US" sz="1600">
                <a:solidFill>
                  <a:schemeClr val="tx1"/>
                </a:solidFill>
                <a:ea typeface="Calibri"/>
                <a:cs typeface="Calibri"/>
              </a:rPr>
              <a:t> feature (New Applicant/Repeat Applicant) in final feature list, but this feature only needed because we used combined training dataset.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chemeClr val="tx1"/>
                </a:solidFill>
                <a:ea typeface="Calibri"/>
                <a:cs typeface="Calibri"/>
              </a:rPr>
              <a:t>All numerical features were binarized in order to reduce complexity of the model to better catch general patterns for Repeat Applicants. </a:t>
            </a:r>
          </a:p>
        </p:txBody>
      </p:sp>
    </p:spTree>
    <p:extLst>
      <p:ext uri="{BB962C8B-B14F-4D97-AF65-F5344CB8AC3E}">
        <p14:creationId xmlns:p14="http://schemas.microsoft.com/office/powerpoint/2010/main" val="949666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>
            <a:extLst>
              <a:ext uri="{FF2B5EF4-FFF2-40B4-BE49-F238E27FC236}">
                <a16:creationId xmlns:a16="http://schemas.microsoft.com/office/drawing/2014/main" id="{34146C7B-C160-1D34-E30B-1A389EE0A1F0}"/>
              </a:ext>
            </a:extLst>
          </p:cNvPr>
          <p:cNvSpPr/>
          <p:nvPr/>
        </p:nvSpPr>
        <p:spPr>
          <a:xfrm>
            <a:off x="420124" y="860943"/>
            <a:ext cx="4471408" cy="448711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r>
              <a:rPr lang="en-US" sz="1400" b="1">
                <a:solidFill>
                  <a:schemeClr val="tx1"/>
                </a:solidFill>
              </a:rPr>
              <a:t>How to Read this SHAP chart?</a:t>
            </a:r>
            <a:endParaRPr lang="en-US" sz="1400">
              <a:solidFill>
                <a:schemeClr val="tx1"/>
              </a:solidFill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Impact on default probability:</a:t>
            </a:r>
            <a:endParaRPr lang="en-US" sz="1400">
              <a:solidFill>
                <a:schemeClr val="tx1"/>
              </a:solidFill>
              <a:ea typeface="Calibri"/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Values to the right (positive) → increase probability of default</a:t>
            </a:r>
            <a:endParaRPr lang="en-US" sz="1400">
              <a:solidFill>
                <a:schemeClr val="tx1"/>
              </a:solidFill>
              <a:ea typeface="Calibri"/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Values to the left (negative) → decrease probability of default</a:t>
            </a:r>
            <a:endParaRPr lang="en-US" sz="1400">
              <a:solidFill>
                <a:schemeClr val="tx1"/>
              </a:solidFill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Features at the top have strongest influence on predicting defaults</a:t>
            </a:r>
            <a:endParaRPr lang="en-US" sz="1400">
              <a:solidFill>
                <a:schemeClr val="tx1"/>
              </a:solidFill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Red color means High feature value, Blue color means low feature value, so </a:t>
            </a:r>
            <a:endParaRPr lang="en-US" sz="1400">
              <a:solidFill>
                <a:schemeClr val="tx1"/>
              </a:solidFill>
              <a:ea typeface="Calibri"/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Right Red: high values of this feature increases default risk</a:t>
            </a:r>
            <a:endParaRPr lang="en-US" sz="1400">
              <a:solidFill>
                <a:schemeClr val="tx1"/>
              </a:solidFill>
              <a:ea typeface="Calibri"/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Left Blue: low values of this feature decreases default risk</a:t>
            </a:r>
            <a:endParaRPr lang="en-US" sz="1400">
              <a:solidFill>
                <a:schemeClr val="tx1"/>
              </a:solidFill>
              <a:ea typeface="Calibri"/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Right Blue: low values of this feature increased default risk</a:t>
            </a:r>
            <a:endParaRPr lang="en-US" sz="1400">
              <a:solidFill>
                <a:schemeClr val="tx1"/>
              </a:solidFill>
              <a:ea typeface="Calibri"/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</a:rPr>
              <a:t>Left Red: high values of this feature decreases default risk</a:t>
            </a:r>
            <a:endParaRPr lang="en-US" sz="1400">
              <a:solidFill>
                <a:schemeClr val="tx1"/>
              </a:solidFill>
              <a:ea typeface="Calibri"/>
              <a:cs typeface="Calibri"/>
            </a:endParaRP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8B25058A-75B3-DB37-CF7D-BDDB26C62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4875" y="6543684"/>
            <a:ext cx="2670175" cy="231140"/>
          </a:xfrm>
        </p:spPr>
        <p:txBody>
          <a:bodyPr/>
          <a:lstStyle/>
          <a:p>
            <a:fld id="{C7F0D36C-296C-4C41-928D-13DEBF2E67EF}" type="slidenum">
              <a:rPr lang="en-PH" smtClean="0"/>
              <a:pPr/>
              <a:t>5</a:t>
            </a:fld>
            <a:endParaRPr lang="en-PH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83DE62-177F-F53C-6C60-8D05FA995809}"/>
              </a:ext>
            </a:extLst>
          </p:cNvPr>
          <p:cNvSpPr txBox="1"/>
          <p:nvPr/>
        </p:nvSpPr>
        <p:spPr>
          <a:xfrm>
            <a:off x="3233" y="3417"/>
            <a:ext cx="11613427" cy="49244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spc="-90">
                <a:solidFill>
                  <a:schemeClr val="accent1"/>
                </a:solidFill>
                <a:latin typeface="Univers LT"/>
              </a:rPr>
              <a:t>Feature importance of selected features</a:t>
            </a:r>
          </a:p>
        </p:txBody>
      </p:sp>
      <p:pic>
        <p:nvPicPr>
          <p:cNvPr id="4" name="Picture 3" descr="A graph with red and blue dots&#10;&#10;AI-generated content may be incorrect.">
            <a:extLst>
              <a:ext uri="{FF2B5EF4-FFF2-40B4-BE49-F238E27FC236}">
                <a16:creationId xmlns:a16="http://schemas.microsoft.com/office/drawing/2014/main" id="{6759AA79-DC23-6B03-6D76-5FBF52773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076" y="1368846"/>
            <a:ext cx="6462885" cy="329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099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3B7153-77D5-1A3B-ECBD-75F60F8D4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CF1110E-F806-BA9C-0486-FBD54F902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4875" y="6543684"/>
            <a:ext cx="2670175" cy="231140"/>
          </a:xfrm>
        </p:spPr>
        <p:txBody>
          <a:bodyPr/>
          <a:lstStyle/>
          <a:p>
            <a:fld id="{C7F0D36C-296C-4C41-928D-13DEBF2E67EF}" type="slidenum">
              <a:rPr lang="en-PH" smtClean="0"/>
              <a:pPr/>
              <a:t>6</a:t>
            </a:fld>
            <a:endParaRPr lang="en-P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40D110-AE3C-B288-4769-BCAC0803BA3D}"/>
              </a:ext>
            </a:extLst>
          </p:cNvPr>
          <p:cNvSpPr txBox="1"/>
          <p:nvPr/>
        </p:nvSpPr>
        <p:spPr>
          <a:xfrm>
            <a:off x="3233" y="3417"/>
            <a:ext cx="11613427" cy="49244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spc="-90" err="1">
                <a:solidFill>
                  <a:schemeClr val="accent1"/>
                </a:solidFill>
                <a:latin typeface="Univers LT"/>
              </a:rPr>
              <a:t>CatBoost</a:t>
            </a:r>
            <a:r>
              <a:rPr lang="en-US" sz="2600" b="1" spc="-90">
                <a:solidFill>
                  <a:schemeClr val="accent1"/>
                </a:solidFill>
                <a:latin typeface="Univers LT"/>
              </a:rPr>
              <a:t> Model Performance. Incremental Gini Analysis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4F630B-3B33-3BE7-88EA-83C0E843F1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942966"/>
              </p:ext>
            </p:extLst>
          </p:nvPr>
        </p:nvGraphicFramePr>
        <p:xfrm>
          <a:off x="224045" y="772116"/>
          <a:ext cx="10201275" cy="24023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43125">
                  <a:extLst>
                    <a:ext uri="{9D8B030D-6E8A-4147-A177-3AD203B41FA5}">
                      <a16:colId xmlns:a16="http://schemas.microsoft.com/office/drawing/2014/main" val="3229811215"/>
                    </a:ext>
                  </a:extLst>
                </a:gridCol>
                <a:gridCol w="4200525">
                  <a:extLst>
                    <a:ext uri="{9D8B030D-6E8A-4147-A177-3AD203B41FA5}">
                      <a16:colId xmlns:a16="http://schemas.microsoft.com/office/drawing/2014/main" val="533664233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553528045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3449500626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1830900979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Univers LT"/>
                        </a:rPr>
                        <a:t>Model iteration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19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Univers LT"/>
                        </a:rPr>
                        <a:t>Features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19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Univers LT"/>
                        </a:rPr>
                        <a:t>Train Gini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19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Univers LT"/>
                        </a:rPr>
                        <a:t>OOT 1 Gini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19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Univers LT"/>
                        </a:rPr>
                        <a:t>OOT 2 Gini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19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20117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>
                          <a:effectLst/>
                          <a:latin typeface="Univers LT"/>
                        </a:rPr>
                        <a:t>Final features (8 features)</a:t>
                      </a:r>
                      <a:endParaRPr lang="en-US">
                        <a:effectLst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19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>
                          <a:effectLst/>
                          <a:latin typeface="Univers LT"/>
                        </a:rPr>
                        <a:t>Final features </a:t>
                      </a:r>
                      <a:endParaRPr lang="en-US">
                        <a:effectLst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19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>
                          <a:effectLst/>
                          <a:latin typeface="Univers LT"/>
                        </a:rPr>
                        <a:t>0.1914</a:t>
                      </a: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19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>
                          <a:effectLst/>
                          <a:latin typeface="Univers LT"/>
                        </a:rPr>
                        <a:t>0.2626</a:t>
                      </a:r>
                      <a:endParaRPr lang="en-US"/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19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650"/>
                        </a:lnSpc>
                        <a:buNone/>
                      </a:pPr>
                      <a:r>
                        <a:rPr lang="en-US" sz="1400">
                          <a:effectLst/>
                          <a:latin typeface="Univers LT"/>
                        </a:rPr>
                        <a:t>0.2279</a:t>
                      </a: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19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58021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>
                          <a:effectLst/>
                          <a:latin typeface="Univers LT"/>
                        </a:rPr>
                        <a:t>Top 9 features</a:t>
                      </a:r>
                      <a:endParaRPr lang="en-US">
                        <a:effectLst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>
                          <a:effectLst/>
                          <a:latin typeface="Univers LT"/>
                        </a:rPr>
                        <a:t>+ </a:t>
                      </a:r>
                      <a:r>
                        <a:rPr lang="en-US" sz="1400" err="1">
                          <a:effectLst/>
                          <a:latin typeface="Univers LT"/>
                        </a:rPr>
                        <a:t>app_cnt_shopping_ever_binned</a:t>
                      </a:r>
                      <a:endParaRPr lang="en-US" err="1">
                        <a:effectLst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>
                          <a:effectLst/>
                          <a:latin typeface="Univers LT"/>
                        </a:rPr>
                        <a:t>0.1974</a:t>
                      </a:r>
                      <a:endParaRPr lang="en-US"/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650"/>
                        </a:lnSpc>
                        <a:buNone/>
                      </a:pPr>
                      <a:r>
                        <a:rPr lang="en-US" sz="1400">
                          <a:effectLst/>
                          <a:latin typeface="Univers LT"/>
                        </a:rPr>
                        <a:t>0.2407</a:t>
                      </a:r>
                      <a:endParaRPr lang="en-US"/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650"/>
                        </a:lnSpc>
                        <a:buNone/>
                      </a:pPr>
                      <a:r>
                        <a:rPr lang="en-US" sz="1400">
                          <a:effectLst/>
                          <a:latin typeface="Univers LT"/>
                        </a:rPr>
                        <a:t>0.1972</a:t>
                      </a:r>
                      <a:endParaRPr lang="en-US"/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54636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>
                          <a:effectLst/>
                          <a:latin typeface="Univers LT"/>
                        </a:rPr>
                        <a:t>Top 10 features</a:t>
                      </a:r>
                      <a:endParaRPr lang="en-US">
                        <a:effectLst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>
                          <a:effectLst/>
                          <a:latin typeface="Univers LT"/>
                        </a:rPr>
                        <a:t>+ </a:t>
                      </a:r>
                      <a:r>
                        <a:rPr lang="en-US" sz="1400" err="1">
                          <a:effectLst/>
                          <a:latin typeface="Univers LT"/>
                        </a:rPr>
                        <a:t>app_cnt_social_ever_binned</a:t>
                      </a:r>
                      <a:endParaRPr lang="en-US" err="1">
                        <a:effectLst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>
                          <a:effectLst/>
                          <a:latin typeface="Univers LT"/>
                        </a:rPr>
                        <a:t>0.1861</a:t>
                      </a: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650"/>
                        </a:lnSpc>
                        <a:buNone/>
                      </a:pPr>
                      <a:r>
                        <a:rPr lang="en-US" sz="1400">
                          <a:effectLst/>
                          <a:latin typeface="Univers LT"/>
                        </a:rPr>
                        <a:t>0.2127</a:t>
                      </a:r>
                      <a:endParaRPr lang="en-US"/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650"/>
                        </a:lnSpc>
                        <a:buNone/>
                      </a:pPr>
                      <a:r>
                        <a:rPr lang="en-US" sz="1400">
                          <a:effectLst/>
                          <a:latin typeface="Univers LT"/>
                        </a:rPr>
                        <a:t>0.1896</a:t>
                      </a:r>
                      <a:endParaRPr lang="en-US"/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86037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>
                          <a:effectLst/>
                          <a:latin typeface="Univers LT"/>
                        </a:rPr>
                        <a:t>Top 11 features</a:t>
                      </a:r>
                      <a:endParaRPr lang="en-US">
                        <a:effectLst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>
                          <a:effectLst/>
                          <a:latin typeface="Univers LT"/>
                        </a:rPr>
                        <a:t>+ </a:t>
                      </a:r>
                      <a:r>
                        <a:rPr lang="en-US" sz="1400" err="1">
                          <a:effectLst/>
                          <a:latin typeface="Univers LT"/>
                        </a:rPr>
                        <a:t>app_cnt_driver_ever_binned</a:t>
                      </a:r>
                      <a:endParaRPr lang="en-US" err="1">
                        <a:effectLst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>
                          <a:effectLst/>
                          <a:latin typeface="Univers LT"/>
                        </a:rPr>
                        <a:t>0.2406</a:t>
                      </a: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650"/>
                        </a:lnSpc>
                        <a:buNone/>
                      </a:pPr>
                      <a:r>
                        <a:rPr lang="en-US" sz="1400">
                          <a:effectLst/>
                          <a:latin typeface="Univers LT"/>
                        </a:rPr>
                        <a:t>0.2127</a:t>
                      </a: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650"/>
                        </a:lnSpc>
                        <a:buNone/>
                      </a:pPr>
                      <a:r>
                        <a:rPr lang="en-US" sz="1400">
                          <a:effectLst/>
                          <a:latin typeface="Univers LT"/>
                        </a:rPr>
                        <a:t>0.1245</a:t>
                      </a: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58486"/>
                  </a:ext>
                </a:extLst>
              </a:tr>
              <a:tr h="133350">
                <a:tc>
                  <a:txBody>
                    <a:bodyPr/>
                    <a:lstStyle/>
                    <a:p>
                      <a:pPr fontAlgn="auto">
                        <a:lnSpc>
                          <a:spcPts val="1650"/>
                        </a:lnSpc>
                        <a:buNone/>
                      </a:pPr>
                      <a:endParaRPr lang="en-US" sz="1400">
                        <a:effectLst/>
                        <a:latin typeface="Univers LT"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ts val="1650"/>
                        </a:lnSpc>
                        <a:buNone/>
                      </a:pPr>
                      <a:endParaRPr lang="en-US" sz="1400">
                        <a:effectLst/>
                        <a:latin typeface="Univers LT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ts val="1650"/>
                        </a:lnSpc>
                        <a:buNone/>
                      </a:pPr>
                      <a:endParaRPr lang="en-US" sz="1400">
                        <a:effectLst/>
                        <a:latin typeface="Univers LT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ts val="1650"/>
                        </a:lnSpc>
                        <a:buNone/>
                      </a:pPr>
                      <a:endParaRPr lang="en-US" sz="1400">
                        <a:effectLst/>
                        <a:latin typeface="Univers LT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ts val="1650"/>
                        </a:lnSpc>
                        <a:buNone/>
                      </a:pPr>
                      <a:endParaRPr lang="en-US" sz="1400">
                        <a:effectLst/>
                        <a:latin typeface="Univers LT"/>
                      </a:endParaRPr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6009721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>
                          <a:effectLst/>
                          <a:latin typeface="Univers LT"/>
                        </a:rPr>
                        <a:t>Top 7 features</a:t>
                      </a:r>
                      <a:endParaRPr lang="en-US">
                        <a:effectLst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>
                          <a:effectLst/>
                          <a:latin typeface="Univers LT"/>
                        </a:rPr>
                        <a:t>- app_cnt_gaming_180d_binned</a:t>
                      </a:r>
                      <a:endParaRPr lang="en-US">
                        <a:effectLst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>
                          <a:effectLst/>
                          <a:latin typeface="Univers LT"/>
                        </a:rPr>
                        <a:t>0.214</a:t>
                      </a: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650"/>
                        </a:lnSpc>
                        <a:buNone/>
                      </a:pPr>
                      <a:r>
                        <a:rPr lang="en-US" sz="1400">
                          <a:effectLst/>
                          <a:latin typeface="Univers LT"/>
                        </a:rPr>
                        <a:t>0.2632</a:t>
                      </a: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650"/>
                        </a:lnSpc>
                        <a:buNone/>
                      </a:pPr>
                      <a:r>
                        <a:rPr lang="en-US" sz="1400">
                          <a:effectLst/>
                          <a:latin typeface="Univers LT"/>
                        </a:rPr>
                        <a:t>0.1973</a:t>
                      </a: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31888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>
                          <a:effectLst/>
                          <a:latin typeface="Univers LT"/>
                        </a:rPr>
                        <a:t>Top 6 features</a:t>
                      </a:r>
                      <a:endParaRPr lang="en-US">
                        <a:effectLst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>
                          <a:effectLst/>
                          <a:latin typeface="Univers LT"/>
                        </a:rPr>
                        <a:t>- </a:t>
                      </a:r>
                      <a:r>
                        <a:rPr lang="en-US" sz="1400" err="1">
                          <a:effectLst/>
                          <a:latin typeface="Univers LT"/>
                        </a:rPr>
                        <a:t>app_cnt_books_and_reference_ever_binned</a:t>
                      </a:r>
                      <a:endParaRPr lang="en-US" err="1">
                        <a:effectLst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>
                          <a:effectLst/>
                          <a:latin typeface="Univers LT"/>
                        </a:rPr>
                        <a:t>0.1802</a:t>
                      </a: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650"/>
                        </a:lnSpc>
                        <a:buNone/>
                      </a:pPr>
                      <a:r>
                        <a:rPr lang="en-US" sz="1400">
                          <a:effectLst/>
                          <a:latin typeface="Univers LT"/>
                        </a:rPr>
                        <a:t>0.2533</a:t>
                      </a: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650"/>
                        </a:lnSpc>
                        <a:buNone/>
                      </a:pPr>
                      <a:r>
                        <a:rPr lang="en-US" sz="1400">
                          <a:effectLst/>
                          <a:latin typeface="Univers LT"/>
                        </a:rPr>
                        <a:t>0.1886</a:t>
                      </a: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867699"/>
                  </a:ext>
                </a:extLst>
              </a:tr>
            </a:tbl>
          </a:graphicData>
        </a:graphic>
      </p:graphicFrame>
      <p:sp>
        <p:nvSpPr>
          <p:cNvPr id="8" name="Прямоугольник: скругленные углы 12">
            <a:extLst>
              <a:ext uri="{FF2B5EF4-FFF2-40B4-BE49-F238E27FC236}">
                <a16:creationId xmlns:a16="http://schemas.microsoft.com/office/drawing/2014/main" id="{1451B6C1-0488-8F77-4116-B0AB44E74AB4}"/>
              </a:ext>
            </a:extLst>
          </p:cNvPr>
          <p:cNvSpPr/>
          <p:nvPr/>
        </p:nvSpPr>
        <p:spPr>
          <a:xfrm>
            <a:off x="628101" y="3707124"/>
            <a:ext cx="9972810" cy="70506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chemeClr val="tx1"/>
                </a:solidFill>
                <a:ea typeface="Calibri"/>
                <a:cs typeface="Calibri"/>
              </a:rPr>
              <a:t>The number of records per testing periods is quite small, so the Gini value could be very volatile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chemeClr val="tx1"/>
                </a:solidFill>
                <a:ea typeface="Calibri"/>
                <a:cs typeface="Calibri"/>
              </a:rPr>
              <a:t>The best number of features based on OOT 1/OOT 2 performance is 8 features</a:t>
            </a:r>
          </a:p>
        </p:txBody>
      </p:sp>
    </p:spTree>
    <p:extLst>
      <p:ext uri="{BB962C8B-B14F-4D97-AF65-F5344CB8AC3E}">
        <p14:creationId xmlns:p14="http://schemas.microsoft.com/office/powerpoint/2010/main" val="1058368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02E984-6C50-F411-1A0D-281D40725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E18F26C-3BD7-279B-94C7-C43716465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14875" y="6543684"/>
            <a:ext cx="2670175" cy="231140"/>
          </a:xfrm>
        </p:spPr>
        <p:txBody>
          <a:bodyPr/>
          <a:lstStyle/>
          <a:p>
            <a:fld id="{C7F0D36C-296C-4C41-928D-13DEBF2E67EF}" type="slidenum">
              <a:rPr lang="en-PH" smtClean="0"/>
              <a:pPr/>
              <a:t>7</a:t>
            </a:fld>
            <a:endParaRPr lang="en-PH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15E50F-CD87-A6AC-FBE7-8BF193386CB3}"/>
              </a:ext>
            </a:extLst>
          </p:cNvPr>
          <p:cNvSpPr txBox="1"/>
          <p:nvPr/>
        </p:nvSpPr>
        <p:spPr>
          <a:xfrm>
            <a:off x="3233" y="3417"/>
            <a:ext cx="11613427" cy="49244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spc="-90">
                <a:solidFill>
                  <a:schemeClr val="accent1"/>
                </a:solidFill>
                <a:latin typeface="Univers LT"/>
              </a:rPr>
              <a:t>Apps Score Model Performance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E12591-78B9-76FC-C1D7-047BA602A2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298245"/>
              </p:ext>
            </p:extLst>
          </p:nvPr>
        </p:nvGraphicFramePr>
        <p:xfrm>
          <a:off x="401532" y="771125"/>
          <a:ext cx="11285578" cy="17173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58257">
                  <a:extLst>
                    <a:ext uri="{9D8B030D-6E8A-4147-A177-3AD203B41FA5}">
                      <a16:colId xmlns:a16="http://schemas.microsoft.com/office/drawing/2014/main" val="3229811215"/>
                    </a:ext>
                  </a:extLst>
                </a:gridCol>
                <a:gridCol w="2131830">
                  <a:extLst>
                    <a:ext uri="{9D8B030D-6E8A-4147-A177-3AD203B41FA5}">
                      <a16:colId xmlns:a16="http://schemas.microsoft.com/office/drawing/2014/main" val="2553528045"/>
                    </a:ext>
                  </a:extLst>
                </a:gridCol>
                <a:gridCol w="2131830">
                  <a:extLst>
                    <a:ext uri="{9D8B030D-6E8A-4147-A177-3AD203B41FA5}">
                      <a16:colId xmlns:a16="http://schemas.microsoft.com/office/drawing/2014/main" val="3449500626"/>
                    </a:ext>
                  </a:extLst>
                </a:gridCol>
                <a:gridCol w="1998538">
                  <a:extLst>
                    <a:ext uri="{9D8B030D-6E8A-4147-A177-3AD203B41FA5}">
                      <a16:colId xmlns:a16="http://schemas.microsoft.com/office/drawing/2014/main" val="1830900979"/>
                    </a:ext>
                  </a:extLst>
                </a:gridCol>
                <a:gridCol w="2265123">
                  <a:extLst>
                    <a:ext uri="{9D8B030D-6E8A-4147-A177-3AD203B41FA5}">
                      <a16:colId xmlns:a16="http://schemas.microsoft.com/office/drawing/2014/main" val="398518133"/>
                    </a:ext>
                  </a:extLst>
                </a:gridCol>
              </a:tblGrid>
              <a:tr h="301149"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Univers LT"/>
                        </a:rPr>
                        <a:t>Model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19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Univers LT"/>
                        </a:rPr>
                        <a:t>Train Gini</a:t>
                      </a:r>
                    </a:p>
                    <a:p>
                      <a:pPr lvl="0">
                        <a:lnSpc>
                          <a:spcPts val="165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Univers LT"/>
                        </a:rPr>
                        <a:t>[Aug 13 – Jan 31]</a:t>
                      </a: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19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Univers LT"/>
                        </a:rPr>
                        <a:t>OOT 1 Gini</a:t>
                      </a:r>
                    </a:p>
                    <a:p>
                      <a:pPr lvl="0">
                        <a:lnSpc>
                          <a:spcPts val="165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Univers LT"/>
                        </a:rPr>
                        <a:t>[Feb 1 – Feb 28]</a:t>
                      </a: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19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Univers LT"/>
                        </a:rPr>
                        <a:t>OOT 2 Gini</a:t>
                      </a:r>
                    </a:p>
                    <a:p>
                      <a:pPr lvl="0">
                        <a:lnSpc>
                          <a:spcPts val="165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Univers LT"/>
                        </a:rPr>
                        <a:t>[Mar 1 – Apr 16]</a:t>
                      </a: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19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65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Univers LT"/>
                        </a:rPr>
                        <a:t>OOT 3 Gini</a:t>
                      </a:r>
                    </a:p>
                    <a:p>
                      <a:pPr lvl="0">
                        <a:lnSpc>
                          <a:spcPts val="165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Univers LT"/>
                        </a:rPr>
                        <a:t>[FPD30, May 1 – May 16]</a:t>
                      </a: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8">
                      <a:solidFill>
                        <a:srgbClr val="FFFFFF"/>
                      </a:solidFill>
                    </a:lnR>
                    <a:lnT w="12058">
                      <a:solidFill>
                        <a:srgbClr val="FFFFFF"/>
                      </a:solidFill>
                    </a:lnT>
                    <a:lnB w="36195">
                      <a:solidFill>
                        <a:srgbClr val="FFFFFF"/>
                      </a:solidFill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20117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 err="1">
                          <a:effectLst/>
                          <a:latin typeface="Univers LT"/>
                        </a:rPr>
                        <a:t>CatBoost</a:t>
                      </a:r>
                      <a:r>
                        <a:rPr lang="en-US" sz="1400">
                          <a:effectLst/>
                          <a:latin typeface="Univers LT"/>
                        </a:rPr>
                        <a:t> model</a:t>
                      </a:r>
                      <a:endParaRPr lang="en-US">
                        <a:effectLst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19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>
                          <a:effectLst/>
                          <a:latin typeface="Univers LT"/>
                        </a:rPr>
                        <a:t>0.191</a:t>
                      </a: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19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>
                          <a:effectLst/>
                          <a:latin typeface="Univers LT"/>
                        </a:rPr>
                        <a:t>0.263</a:t>
                      </a:r>
                      <a:endParaRPr lang="en-US"/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19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650"/>
                        </a:lnSpc>
                        <a:buNone/>
                      </a:pPr>
                      <a:r>
                        <a:rPr lang="en-US" sz="1400">
                          <a:effectLst/>
                          <a:latin typeface="Univers LT"/>
                        </a:rPr>
                        <a:t>0.228</a:t>
                      </a: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19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650"/>
                        </a:lnSpc>
                        <a:buNone/>
                      </a:pPr>
                      <a:r>
                        <a:rPr lang="en-US" sz="1400">
                          <a:effectLst/>
                          <a:latin typeface="Univers LT"/>
                        </a:rPr>
                        <a:t>0.344</a:t>
                      </a: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8">
                      <a:solidFill>
                        <a:srgbClr val="FFFFFF"/>
                      </a:solidFill>
                    </a:lnR>
                    <a:lnT w="36195">
                      <a:solidFill>
                        <a:srgbClr val="FFFFFF"/>
                      </a:solidFill>
                    </a:lnT>
                    <a:lnB w="12058">
                      <a:solidFill>
                        <a:srgbClr val="FFFFFF"/>
                      </a:solidFill>
                    </a:lnB>
                    <a:solidFill>
                      <a:srgbClr val="D6D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458021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>
                          <a:effectLst/>
                          <a:latin typeface="Univers LT"/>
                        </a:rPr>
                        <a:t>DL model</a:t>
                      </a: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>
                          <a:effectLst/>
                          <a:latin typeface="Univers LT"/>
                        </a:rPr>
                        <a:t>0.434</a:t>
                      </a:r>
                      <a:endParaRPr lang="en-US"/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650"/>
                        </a:lnSpc>
                        <a:buNone/>
                      </a:pPr>
                      <a:r>
                        <a:rPr lang="en-US" sz="1400">
                          <a:effectLst/>
                          <a:latin typeface="Univers LT"/>
                        </a:rPr>
                        <a:t>0.213</a:t>
                      </a:r>
                      <a:endParaRPr lang="en-US"/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650"/>
                        </a:lnSpc>
                        <a:buNone/>
                      </a:pPr>
                      <a:r>
                        <a:rPr lang="en-US" sz="1400">
                          <a:effectLst/>
                          <a:latin typeface="Univers LT"/>
                        </a:rPr>
                        <a:t>0.224</a:t>
                      </a:r>
                      <a:endParaRPr lang="en-US"/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650"/>
                        </a:lnSpc>
                        <a:buNone/>
                      </a:pPr>
                      <a:r>
                        <a:rPr lang="en-US" sz="1400">
                          <a:effectLst/>
                          <a:latin typeface="Univers LT"/>
                        </a:rPr>
                        <a:t>0.279</a:t>
                      </a: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8">
                      <a:solidFill>
                        <a:srgbClr val="FFFFFF"/>
                      </a:solidFill>
                    </a:lnR>
                    <a:lnT w="12058">
                      <a:solidFill>
                        <a:srgbClr val="FFFFFF"/>
                      </a:solidFill>
                    </a:lnT>
                    <a:lnB w="12058">
                      <a:solidFill>
                        <a:srgbClr val="FFFFFF"/>
                      </a:solidFill>
                    </a:lnB>
                    <a:solidFill>
                      <a:srgbClr val="EC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54636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>
                          <a:effectLst/>
                          <a:latin typeface="Univers LT"/>
                        </a:rPr>
                        <a:t>Combined model (0.6/0.4 weights)</a:t>
                      </a:r>
                      <a:endParaRPr lang="en-US">
                        <a:effectLst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>
                          <a:effectLst/>
                          <a:latin typeface="Univers LT"/>
                        </a:rPr>
                        <a:t>0.384</a:t>
                      </a: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650"/>
                        </a:lnSpc>
                        <a:buNone/>
                      </a:pPr>
                      <a:r>
                        <a:rPr lang="en-US" sz="1400">
                          <a:effectLst/>
                          <a:latin typeface="Univers LT"/>
                        </a:rPr>
                        <a:t>0.277</a:t>
                      </a:r>
                      <a:endParaRPr lang="en-US"/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650"/>
                        </a:lnSpc>
                        <a:buNone/>
                      </a:pPr>
                      <a:r>
                        <a:rPr lang="en-US" sz="1400">
                          <a:effectLst/>
                          <a:latin typeface="Univers LT"/>
                        </a:rPr>
                        <a:t>0.272</a:t>
                      </a:r>
                      <a:endParaRPr lang="en-US"/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1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650"/>
                        </a:lnSpc>
                        <a:buNone/>
                      </a:pPr>
                      <a:r>
                        <a:rPr lang="en-US" sz="1400">
                          <a:effectLst/>
                          <a:latin typeface="Univers LT"/>
                        </a:rPr>
                        <a:t>0.396</a:t>
                      </a: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8">
                      <a:solidFill>
                        <a:srgbClr val="FFFFFF"/>
                      </a:solidFill>
                    </a:lnR>
                    <a:lnT w="12058">
                      <a:solidFill>
                        <a:srgbClr val="FFFFFF"/>
                      </a:solidFill>
                    </a:lnT>
                    <a:lnB w="12058">
                      <a:solidFill>
                        <a:srgbClr val="FFFFFF"/>
                      </a:solidFill>
                    </a:lnB>
                    <a:solidFill>
                      <a:srgbClr val="D6D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86037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>
                          <a:effectLst/>
                          <a:latin typeface="Univers LT"/>
                        </a:rPr>
                        <a:t>Old model</a:t>
                      </a:r>
                      <a:endParaRPr lang="en-US">
                        <a:effectLst/>
                      </a:endParaRP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>
                          <a:effectLst/>
                          <a:latin typeface="Univers LT"/>
                        </a:rPr>
                        <a:t>0.209</a:t>
                      </a: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650"/>
                        </a:lnSpc>
                        <a:buNone/>
                      </a:pPr>
                      <a:r>
                        <a:rPr lang="en-US" sz="1400">
                          <a:effectLst/>
                          <a:latin typeface="Univers LT"/>
                        </a:rPr>
                        <a:t>0.177</a:t>
                      </a: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650"/>
                        </a:lnSpc>
                        <a:buNone/>
                      </a:pPr>
                      <a:r>
                        <a:rPr lang="en-US" sz="1400">
                          <a:effectLst/>
                          <a:latin typeface="Univers LT"/>
                        </a:rPr>
                        <a:t>0.220</a:t>
                      </a:r>
                      <a:endParaRPr lang="en-US"/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lnSpc>
                          <a:spcPts val="1650"/>
                        </a:lnSpc>
                        <a:buNone/>
                      </a:pPr>
                      <a:r>
                        <a:rPr lang="en-US" sz="1400">
                          <a:effectLst/>
                          <a:latin typeface="Univers LT"/>
                        </a:rPr>
                        <a:t>0.308</a:t>
                      </a:r>
                    </a:p>
                  </a:txBody>
                  <a:tcPr>
                    <a:lnL w="12059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058">
                      <a:solidFill>
                        <a:srgbClr val="FFFFFF"/>
                      </a:solidFill>
                    </a:lnR>
                    <a:lnT w="12058">
                      <a:solidFill>
                        <a:srgbClr val="FFFFFF"/>
                      </a:solidFill>
                    </a:lnT>
                    <a:lnB w="12058">
                      <a:solidFill>
                        <a:srgbClr val="FFFFFF"/>
                      </a:solidFill>
                    </a:lnB>
                    <a:solidFill>
                      <a:srgbClr val="ECE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58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59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C85E29A-358E-F865-7068-9BB99CDF333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85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26E68C1-1703-73CF-D4D8-D10C96073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sr-Latn-R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F63A3B-78C7-47BE-AE5E-E10140E04643}" type="slidenum">
              <a:rPr lang="en-US" smtClean="0"/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D1EF7E-A717-2F60-65EA-522DDC724E9C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Calibri"/>
              </a:rPr>
              <a:t>​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262F3C-E8F8-3342-CA6A-355CE7891986}"/>
              </a:ext>
            </a:extLst>
          </p:cNvPr>
          <p:cNvSpPr txBox="1"/>
          <p:nvPr/>
        </p:nvSpPr>
        <p:spPr>
          <a:xfrm>
            <a:off x="3287179" y="2648101"/>
            <a:ext cx="5613696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600" b="1">
                <a:solidFill>
                  <a:prstClr val="white"/>
                </a:solidFill>
                <a:latin typeface="Univers"/>
                <a:cs typeface="Calibri"/>
              </a:rPr>
              <a:t>Appendix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63649A-E7C1-731C-965D-931D10C7C5F5}"/>
              </a:ext>
            </a:extLst>
          </p:cNvPr>
          <p:cNvSpPr txBox="1"/>
          <p:nvPr/>
        </p:nvSpPr>
        <p:spPr>
          <a:xfrm>
            <a:off x="4329594" y="5948673"/>
            <a:ext cx="396475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err="1">
                <a:ln>
                  <a:noFill/>
                </a:ln>
                <a:solidFill>
                  <a:srgbClr val="785AFF"/>
                </a:solidFill>
                <a:effectLst/>
                <a:uLnTx/>
                <a:uFillTx/>
                <a:latin typeface="Univers"/>
                <a:ea typeface="+mn-ea"/>
                <a:cs typeface="Calibri"/>
              </a:rPr>
              <a:t>tonikbank.com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srgbClr val="785AFF"/>
              </a:solidFill>
              <a:effectLst/>
              <a:uLnTx/>
              <a:uFillTx/>
              <a:latin typeface="Univer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3089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06849D1-BE4C-5F92-2E4E-67877C20A4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20" y="5355576"/>
            <a:ext cx="8886825" cy="10191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0B006A-66B2-86DA-5AE0-793EA5AE5322}"/>
              </a:ext>
            </a:extLst>
          </p:cNvPr>
          <p:cNvSpPr txBox="1"/>
          <p:nvPr/>
        </p:nvSpPr>
        <p:spPr>
          <a:xfrm>
            <a:off x="3233" y="3417"/>
            <a:ext cx="11613427" cy="492443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600" b="1" spc="-90">
                <a:solidFill>
                  <a:schemeClr val="accent1"/>
                </a:solidFill>
                <a:ea typeface="+mn-lt"/>
                <a:cs typeface="+mn-lt"/>
              </a:rPr>
              <a:t>#1 </a:t>
            </a:r>
            <a:r>
              <a:rPr lang="en-US" sz="2600" b="1" spc="-90" err="1">
                <a:solidFill>
                  <a:schemeClr val="accent1"/>
                </a:solidFill>
                <a:ea typeface="+mn-lt"/>
                <a:cs typeface="+mn-lt"/>
              </a:rPr>
              <a:t>app_last_payday_install_to_apply_days_binned</a:t>
            </a:r>
            <a:r>
              <a:rPr lang="en-US" sz="2600" b="1" spc="-90">
                <a:solidFill>
                  <a:schemeClr val="accent1"/>
                </a:solidFill>
                <a:ea typeface="+mn-lt"/>
                <a:cs typeface="+mn-lt"/>
              </a:rPr>
              <a:t>: </a:t>
            </a:r>
            <a:r>
              <a:rPr lang="en-US" sz="2600" b="1" spc="-9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f</a:t>
            </a:r>
            <a:r>
              <a:rPr lang="en-US" sz="2600" b="1" spc="-90">
                <a:solidFill>
                  <a:schemeClr val="accent1"/>
                </a:solidFill>
                <a:latin typeface="Univers LT"/>
              </a:rPr>
              <a:t>eature distribution per train/test 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7A96DEE1-C7D9-D6F2-8BD1-BFACF5718CB2}"/>
              </a:ext>
            </a:extLst>
          </p:cNvPr>
          <p:cNvSpPr/>
          <p:nvPr/>
        </p:nvSpPr>
        <p:spPr>
          <a:xfrm>
            <a:off x="9428101" y="5576047"/>
            <a:ext cx="2508406" cy="89426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  <a:ea typeface="Calibri"/>
                <a:cs typeface="Calibri"/>
              </a:rPr>
              <a:t>There is a trend: lower count corresponds to higher ODR.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E8554D9-CFAB-EE1B-49D5-B16A4BD1D0F6}"/>
              </a:ext>
            </a:extLst>
          </p:cNvPr>
          <p:cNvGrpSpPr/>
          <p:nvPr/>
        </p:nvGrpSpPr>
        <p:grpSpPr>
          <a:xfrm>
            <a:off x="3795901" y="5209224"/>
            <a:ext cx="5233596" cy="1311878"/>
            <a:chOff x="3563145" y="5209226"/>
            <a:chExt cx="5233596" cy="131187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C0D4E35-869E-AE01-6C7B-4FA4EDDDA1BA}"/>
                </a:ext>
              </a:extLst>
            </p:cNvPr>
            <p:cNvSpPr/>
            <p:nvPr/>
          </p:nvSpPr>
          <p:spPr>
            <a:xfrm>
              <a:off x="3563145" y="5209227"/>
              <a:ext cx="1744532" cy="1311877"/>
            </a:xfrm>
            <a:prstGeom prst="rect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B225DC9-B507-3956-8C04-4C125842B92D}"/>
                </a:ext>
              </a:extLst>
            </p:cNvPr>
            <p:cNvSpPr/>
            <p:nvPr/>
          </p:nvSpPr>
          <p:spPr>
            <a:xfrm>
              <a:off x="5307677" y="5209226"/>
              <a:ext cx="1744532" cy="1311877"/>
            </a:xfrm>
            <a:prstGeom prst="rect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180ACEC-880A-0DC9-574F-AF22419DFA8C}"/>
                </a:ext>
              </a:extLst>
            </p:cNvPr>
            <p:cNvSpPr/>
            <p:nvPr/>
          </p:nvSpPr>
          <p:spPr>
            <a:xfrm>
              <a:off x="7052209" y="5209226"/>
              <a:ext cx="1744532" cy="1311877"/>
            </a:xfrm>
            <a:prstGeom prst="rect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A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4F4125-89D0-906C-C57B-3042EEED5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614" y="731924"/>
            <a:ext cx="8580083" cy="4094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491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2fe6762b-2c15-4a41-9779-d487e594fbaf}" enabled="0" method="" siteId="{2fe6762b-2c15-4a41-9779-d487e594fbaf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29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Quick Apps Score Repeat Applicants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3</cp:revision>
  <dcterms:created xsi:type="dcterms:W3CDTF">2025-02-03T04:47:50Z</dcterms:created>
  <dcterms:modified xsi:type="dcterms:W3CDTF">2025-08-15T04:28:51Z</dcterms:modified>
</cp:coreProperties>
</file>