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8" r:id="rId2"/>
    <p:sldId id="257" r:id="rId3"/>
    <p:sldId id="258" r:id="rId4"/>
    <p:sldId id="499" r:id="rId5"/>
    <p:sldId id="539" r:id="rId6"/>
    <p:sldId id="540" r:id="rId7"/>
    <p:sldId id="5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F603A-9195-A686-2C68-F2DE376D3571}" v="7" dt="2025-02-18T08:01:14.331"/>
    <p1510:client id="{94DE6CD6-3AF6-9441-E71E-4C03B6548FAF}" v="305" dt="2025-02-18T06:41:11.793"/>
    <p1510:client id="{B0C994FA-DDCB-4F48-9163-F3F5777F2C79}" v="2" dt="2025-02-18T06:41:51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" userId="S::bbanik@tonikbank.com::26f52a98-3216-49f8-95c0-92c9bbdc30ba" providerId="AD" clId="Web-{D7DFDB91-8D4E-6618-77A3-D430C10983F2}"/>
    <pc:docChg chg="addSld modSld sldOrd">
      <pc:chgData name="Biswa" userId="S::bbanik@tonikbank.com::26f52a98-3216-49f8-95c0-92c9bbdc30ba" providerId="AD" clId="Web-{D7DFDB91-8D4E-6618-77A3-D430C10983F2}" dt="2025-02-13T08:30:11.737" v="220" actId="20577"/>
      <pc:docMkLst>
        <pc:docMk/>
      </pc:docMkLst>
      <pc:sldChg chg="addSp delSp modSp">
        <pc:chgData name="Biswa" userId="S::bbanik@tonikbank.com::26f52a98-3216-49f8-95c0-92c9bbdc30ba" providerId="AD" clId="Web-{D7DFDB91-8D4E-6618-77A3-D430C10983F2}" dt="2025-02-13T08:25:30.688" v="139" actId="20577"/>
        <pc:sldMkLst>
          <pc:docMk/>
          <pc:sldMk cId="2514023132" sldId="257"/>
        </pc:sldMkLst>
        <pc:spChg chg="mod">
          <ac:chgData name="Biswa" userId="S::bbanik@tonikbank.com::26f52a98-3216-49f8-95c0-92c9bbdc30ba" providerId="AD" clId="Web-{D7DFDB91-8D4E-6618-77A3-D430C10983F2}" dt="2025-02-13T08:25:30.688" v="139" actId="20577"/>
          <ac:spMkLst>
            <pc:docMk/>
            <pc:sldMk cId="2514023132" sldId="257"/>
            <ac:spMk id="2" creationId="{C94B3043-C4A8-3B7E-A8CA-D0BEF6452353}"/>
          </ac:spMkLst>
        </pc:spChg>
        <pc:spChg chg="add mod">
          <ac:chgData name="Biswa" userId="S::bbanik@tonikbank.com::26f52a98-3216-49f8-95c0-92c9bbdc30ba" providerId="AD" clId="Web-{D7DFDB91-8D4E-6618-77A3-D430C10983F2}" dt="2025-02-13T08:22:28.841" v="54" actId="1076"/>
          <ac:spMkLst>
            <pc:docMk/>
            <pc:sldMk cId="2514023132" sldId="257"/>
            <ac:spMk id="8" creationId="{FB8B36FB-005E-73F5-F437-8D0A9D9B1311}"/>
          </ac:spMkLst>
        </pc:spChg>
        <pc:spChg chg="add mod">
          <ac:chgData name="Biswa" userId="S::bbanik@tonikbank.com::26f52a98-3216-49f8-95c0-92c9bbdc30ba" providerId="AD" clId="Web-{D7DFDB91-8D4E-6618-77A3-D430C10983F2}" dt="2025-02-13T08:22:29.013" v="55" actId="1076"/>
          <ac:spMkLst>
            <pc:docMk/>
            <pc:sldMk cId="2514023132" sldId="257"/>
            <ac:spMk id="9" creationId="{671B9FEC-6CAD-CC07-98E4-CFAAC5688497}"/>
          </ac:spMkLst>
        </pc:spChg>
        <pc:spChg chg="add del">
          <ac:chgData name="Biswa" userId="S::bbanik@tonikbank.com::26f52a98-3216-49f8-95c0-92c9bbdc30ba" providerId="AD" clId="Web-{D7DFDB91-8D4E-6618-77A3-D430C10983F2}" dt="2025-02-13T08:22:38.748" v="57"/>
          <ac:spMkLst>
            <pc:docMk/>
            <pc:sldMk cId="2514023132" sldId="257"/>
            <ac:spMk id="11" creationId="{42117592-7BD9-2B41-1119-1255A2AD3E4D}"/>
          </ac:spMkLst>
        </pc:spChg>
        <pc:spChg chg="add mod">
          <ac:chgData name="Biswa" userId="S::bbanik@tonikbank.com::26f52a98-3216-49f8-95c0-92c9bbdc30ba" providerId="AD" clId="Web-{D7DFDB91-8D4E-6618-77A3-D430C10983F2}" dt="2025-02-13T08:24:28.280" v="83" actId="1076"/>
          <ac:spMkLst>
            <pc:docMk/>
            <pc:sldMk cId="2514023132" sldId="257"/>
            <ac:spMk id="12" creationId="{EABEEEFA-BAA7-A79C-725C-F56CF3592078}"/>
          </ac:spMkLst>
        </pc:spChg>
        <pc:spChg chg="add del mod">
          <ac:chgData name="Biswa" userId="S::bbanik@tonikbank.com::26f52a98-3216-49f8-95c0-92c9bbdc30ba" providerId="AD" clId="Web-{D7DFDB91-8D4E-6618-77A3-D430C10983F2}" dt="2025-02-13T08:24:22.327" v="82"/>
          <ac:spMkLst>
            <pc:docMk/>
            <pc:sldMk cId="2514023132" sldId="257"/>
            <ac:spMk id="13" creationId="{836AD613-5DE8-FE91-8D13-EBAA6F580CA0}"/>
          </ac:spMkLst>
        </pc:spChg>
        <pc:spChg chg="add del">
          <ac:chgData name="Biswa" userId="S::bbanik@tonikbank.com::26f52a98-3216-49f8-95c0-92c9bbdc30ba" providerId="AD" clId="Web-{D7DFDB91-8D4E-6618-77A3-D430C10983F2}" dt="2025-02-13T08:24:41.311" v="85"/>
          <ac:spMkLst>
            <pc:docMk/>
            <pc:sldMk cId="2514023132" sldId="257"/>
            <ac:spMk id="14" creationId="{99A25C43-303F-179A-3D8A-C480224424F0}"/>
          </ac:spMkLst>
        </pc:spChg>
        <pc:spChg chg="add mod">
          <ac:chgData name="Biswa" userId="S::bbanik@tonikbank.com::26f52a98-3216-49f8-95c0-92c9bbdc30ba" providerId="AD" clId="Web-{D7DFDB91-8D4E-6618-77A3-D430C10983F2}" dt="2025-02-13T08:25:00.343" v="88" actId="20577"/>
          <ac:spMkLst>
            <pc:docMk/>
            <pc:sldMk cId="2514023132" sldId="257"/>
            <ac:spMk id="15" creationId="{7AFD7CC4-6755-ABB0-9382-D7B38B5A94E2}"/>
          </ac:spMkLst>
        </pc:spChg>
        <pc:graphicFrameChg chg="add mod modGraphic">
          <ac:chgData name="Biswa" userId="S::bbanik@tonikbank.com::26f52a98-3216-49f8-95c0-92c9bbdc30ba" providerId="AD" clId="Web-{D7DFDB91-8D4E-6618-77A3-D430C10983F2}" dt="2025-02-13T08:25:18.249" v="131"/>
          <ac:graphicFrameMkLst>
            <pc:docMk/>
            <pc:sldMk cId="2514023132" sldId="257"/>
            <ac:graphicFrameMk id="7" creationId="{7D914380-A25C-D92C-8CC4-5416FF0DFED3}"/>
          </ac:graphicFrameMkLst>
        </pc:graphicFrameChg>
        <pc:graphicFrameChg chg="del">
          <ac:chgData name="Biswa" userId="S::bbanik@tonikbank.com::26f52a98-3216-49f8-95c0-92c9bbdc30ba" providerId="AD" clId="Web-{D7DFDB91-8D4E-6618-77A3-D430C10983F2}" dt="2025-02-13T08:21:38.528" v="43"/>
          <ac:graphicFrameMkLst>
            <pc:docMk/>
            <pc:sldMk cId="2514023132" sldId="257"/>
            <ac:graphicFrameMk id="10" creationId="{8B61E870-F709-79AD-1C9E-A9A86FB8268E}"/>
          </ac:graphicFrameMkLst>
        </pc:graphicFrameChg>
      </pc:sldChg>
      <pc:sldChg chg="addSp delSp modSp">
        <pc:chgData name="Biswa" userId="S::bbanik@tonikbank.com::26f52a98-3216-49f8-95c0-92c9bbdc30ba" providerId="AD" clId="Web-{D7DFDB91-8D4E-6618-77A3-D430C10983F2}" dt="2025-02-13T08:29:44.502" v="212"/>
        <pc:sldMkLst>
          <pc:docMk/>
          <pc:sldMk cId="2133069727" sldId="258"/>
        </pc:sldMkLst>
        <pc:spChg chg="del">
          <ac:chgData name="Biswa" userId="S::bbanik@tonikbank.com::26f52a98-3216-49f8-95c0-92c9bbdc30ba" providerId="AD" clId="Web-{D7DFDB91-8D4E-6618-77A3-D430C10983F2}" dt="2025-02-13T08:27:31.110" v="158"/>
          <ac:spMkLst>
            <pc:docMk/>
            <pc:sldMk cId="2133069727" sldId="258"/>
            <ac:spMk id="3" creationId="{2A08F7FF-910F-6D2B-9E42-CF54F7DE56D7}"/>
          </ac:spMkLst>
        </pc:spChg>
        <pc:spChg chg="mod">
          <ac:chgData name="Biswa" userId="S::bbanik@tonikbank.com::26f52a98-3216-49f8-95c0-92c9bbdc30ba" providerId="AD" clId="Web-{D7DFDB91-8D4E-6618-77A3-D430C10983F2}" dt="2025-02-13T08:27:09.250" v="156" actId="1076"/>
          <ac:spMkLst>
            <pc:docMk/>
            <pc:sldMk cId="2133069727" sldId="258"/>
            <ac:spMk id="5" creationId="{7CCBEC4C-A550-AD28-25D1-1C6649AFC2B9}"/>
          </ac:spMkLst>
        </pc:spChg>
        <pc:spChg chg="add mod">
          <ac:chgData name="Biswa" userId="S::bbanik@tonikbank.com::26f52a98-3216-49f8-95c0-92c9bbdc30ba" providerId="AD" clId="Web-{D7DFDB91-8D4E-6618-77A3-D430C10983F2}" dt="2025-02-13T08:27:37.657" v="165" actId="20577"/>
          <ac:spMkLst>
            <pc:docMk/>
            <pc:sldMk cId="2133069727" sldId="258"/>
            <ac:spMk id="7" creationId="{E04A3CA8-C9BE-17A1-FFC6-DC1D064C1CDF}"/>
          </ac:spMkLst>
        </pc:spChg>
        <pc:spChg chg="mod">
          <ac:chgData name="Biswa" userId="S::bbanik@tonikbank.com::26f52a98-3216-49f8-95c0-92c9bbdc30ba" providerId="AD" clId="Web-{D7DFDB91-8D4E-6618-77A3-D430C10983F2}" dt="2025-02-13T08:27:17.704" v="157" actId="1076"/>
          <ac:spMkLst>
            <pc:docMk/>
            <pc:sldMk cId="2133069727" sldId="258"/>
            <ac:spMk id="8" creationId="{763AFF91-FF19-FB21-22D1-C72E5B0F945B}"/>
          </ac:spMkLst>
        </pc:spChg>
        <pc:spChg chg="add mod">
          <ac:chgData name="Biswa" userId="S::bbanik@tonikbank.com::26f52a98-3216-49f8-95c0-92c9bbdc30ba" providerId="AD" clId="Web-{D7DFDB91-8D4E-6618-77A3-D430C10983F2}" dt="2025-02-13T08:29:02.205" v="179" actId="1076"/>
          <ac:spMkLst>
            <pc:docMk/>
            <pc:sldMk cId="2133069727" sldId="258"/>
            <ac:spMk id="11" creationId="{2E79346F-6AB2-39BD-010C-40245EC5E0F9}"/>
          </ac:spMkLst>
        </pc:spChg>
        <pc:spChg chg="add mod">
          <ac:chgData name="Biswa" userId="S::bbanik@tonikbank.com::26f52a98-3216-49f8-95c0-92c9bbdc30ba" providerId="AD" clId="Web-{D7DFDB91-8D4E-6618-77A3-D430C10983F2}" dt="2025-02-13T08:29:02.298" v="180" actId="1076"/>
          <ac:spMkLst>
            <pc:docMk/>
            <pc:sldMk cId="2133069727" sldId="258"/>
            <ac:spMk id="12" creationId="{513C5F07-9C8B-ED40-2CCD-0C8CF4FBB74D}"/>
          </ac:spMkLst>
        </pc:spChg>
        <pc:spChg chg="add mod">
          <ac:chgData name="Biswa" userId="S::bbanik@tonikbank.com::26f52a98-3216-49f8-95c0-92c9bbdc30ba" providerId="AD" clId="Web-{D7DFDB91-8D4E-6618-77A3-D430C10983F2}" dt="2025-02-13T08:29:30.517" v="185" actId="1076"/>
          <ac:spMkLst>
            <pc:docMk/>
            <pc:sldMk cId="2133069727" sldId="258"/>
            <ac:spMk id="14" creationId="{DEEF578E-DEE1-CCB8-FA66-1B1D14AF338B}"/>
          </ac:spMkLst>
        </pc:spChg>
        <pc:spChg chg="add mod">
          <ac:chgData name="Biswa" userId="S::bbanik@tonikbank.com::26f52a98-3216-49f8-95c0-92c9bbdc30ba" providerId="AD" clId="Web-{D7DFDB91-8D4E-6618-77A3-D430C10983F2}" dt="2025-02-13T08:29:37.642" v="187" actId="1076"/>
          <ac:spMkLst>
            <pc:docMk/>
            <pc:sldMk cId="2133069727" sldId="258"/>
            <ac:spMk id="16" creationId="{7834E7E8-92A5-4910-27F7-D0CF8BB8885F}"/>
          </ac:spMkLst>
        </pc:spChg>
        <pc:graphicFrameChg chg="del">
          <ac:chgData name="Biswa" userId="S::bbanik@tonikbank.com::26f52a98-3216-49f8-95c0-92c9bbdc30ba" providerId="AD" clId="Web-{D7DFDB91-8D4E-6618-77A3-D430C10983F2}" dt="2025-02-13T08:25:49.156" v="140"/>
          <ac:graphicFrameMkLst>
            <pc:docMk/>
            <pc:sldMk cId="2133069727" sldId="258"/>
            <ac:graphicFrameMk id="2" creationId="{FA3EC0C2-61AD-A317-DA58-BF2460367C9D}"/>
          </ac:graphicFrameMkLst>
        </pc:graphicFrameChg>
        <pc:graphicFrameChg chg="mod modGraphic">
          <ac:chgData name="Biswa" userId="S::bbanik@tonikbank.com::26f52a98-3216-49f8-95c0-92c9bbdc30ba" providerId="AD" clId="Web-{D7DFDB91-8D4E-6618-77A3-D430C10983F2}" dt="2025-02-13T08:27:01.032" v="155"/>
          <ac:graphicFrameMkLst>
            <pc:docMk/>
            <pc:sldMk cId="2133069727" sldId="258"/>
            <ac:graphicFrameMk id="6" creationId="{911D3C37-9F5C-7034-C13B-85E3578F2AC3}"/>
          </ac:graphicFrameMkLst>
        </pc:graphicFrameChg>
        <pc:graphicFrameChg chg="add mod modGraphic">
          <ac:chgData name="Biswa" userId="S::bbanik@tonikbank.com::26f52a98-3216-49f8-95c0-92c9bbdc30ba" providerId="AD" clId="Web-{D7DFDB91-8D4E-6618-77A3-D430C10983F2}" dt="2025-02-13T08:29:44.502" v="212"/>
          <ac:graphicFrameMkLst>
            <pc:docMk/>
            <pc:sldMk cId="2133069727" sldId="258"/>
            <ac:graphicFrameMk id="10" creationId="{FDF6AC60-EEBF-1A23-E9FB-70B3FF68F78C}"/>
          </ac:graphicFrameMkLst>
        </pc:graphicFrameChg>
      </pc:sldChg>
      <pc:sldChg chg="modSp add">
        <pc:chgData name="Biswa" userId="S::bbanik@tonikbank.com::26f52a98-3216-49f8-95c0-92c9bbdc30ba" providerId="AD" clId="Web-{D7DFDB91-8D4E-6618-77A3-D430C10983F2}" dt="2025-02-13T08:30:11.737" v="220" actId="20577"/>
        <pc:sldMkLst>
          <pc:docMk/>
          <pc:sldMk cId="702996417" sldId="539"/>
        </pc:sldMkLst>
        <pc:spChg chg="mod">
          <ac:chgData name="Biswa" userId="S::bbanik@tonikbank.com::26f52a98-3216-49f8-95c0-92c9bbdc30ba" providerId="AD" clId="Web-{D7DFDB91-8D4E-6618-77A3-D430C10983F2}" dt="2025-02-13T08:30:11.737" v="220" actId="20577"/>
          <ac:spMkLst>
            <pc:docMk/>
            <pc:sldMk cId="702996417" sldId="539"/>
            <ac:spMk id="4" creationId="{2A793B43-41AE-5190-B073-747CD0E736EE}"/>
          </ac:spMkLst>
        </pc:spChg>
      </pc:sldChg>
      <pc:sldChg chg="add ord replId">
        <pc:chgData name="Biswa" userId="S::bbanik@tonikbank.com::26f52a98-3216-49f8-95c0-92c9bbdc30ba" providerId="AD" clId="Web-{D7DFDB91-8D4E-6618-77A3-D430C10983F2}" dt="2025-02-13T08:20:14.324" v="12"/>
        <pc:sldMkLst>
          <pc:docMk/>
          <pc:sldMk cId="3691475696" sldId="540"/>
        </pc:sldMkLst>
      </pc:sldChg>
      <pc:sldChg chg="add ord replId">
        <pc:chgData name="Biswa" userId="S::bbanik@tonikbank.com::26f52a98-3216-49f8-95c0-92c9bbdc30ba" providerId="AD" clId="Web-{D7DFDB91-8D4E-6618-77A3-D430C10983F2}" dt="2025-02-13T08:20:21.637" v="13"/>
        <pc:sldMkLst>
          <pc:docMk/>
          <pc:sldMk cId="4036698562" sldId="541"/>
        </pc:sldMkLst>
      </pc:sldChg>
    </pc:docChg>
  </pc:docChgLst>
  <pc:docChgLst>
    <pc:chgData name="Guest User" userId="S::urn:spo:anon#5b671773b5197de998f5df55ecc4126d0c7c720b3040adddbef4473937c46c7b::" providerId="AD" clId="Web-{F93032AD-5F44-F614-7796-133BC0BE0172}"/>
    <pc:docChg chg="modSld">
      <pc:chgData name="Guest User" userId="S::urn:spo:anon#5b671773b5197de998f5df55ecc4126d0c7c720b3040adddbef4473937c46c7b::" providerId="AD" clId="Web-{F93032AD-5F44-F614-7796-133BC0BE0172}" dt="2025-02-06T09:38:15.750" v="33" actId="1076"/>
      <pc:docMkLst>
        <pc:docMk/>
      </pc:docMkLst>
      <pc:sldChg chg="addSp modSp">
        <pc:chgData name="Guest User" userId="S::urn:spo:anon#5b671773b5197de998f5df55ecc4126d0c7c720b3040adddbef4473937c46c7b::" providerId="AD" clId="Web-{F93032AD-5F44-F614-7796-133BC0BE0172}" dt="2025-02-06T09:38:15.750" v="33" actId="1076"/>
        <pc:sldMkLst>
          <pc:docMk/>
          <pc:sldMk cId="2514023132" sldId="257"/>
        </pc:sldMkLst>
        <pc:spChg chg="add mod">
          <ac:chgData name="Guest User" userId="S::urn:spo:anon#5b671773b5197de998f5df55ecc4126d0c7c720b3040adddbef4473937c46c7b::" providerId="AD" clId="Web-{F93032AD-5F44-F614-7796-133BC0BE0172}" dt="2025-02-06T09:37:30.108" v="20" actId="1076"/>
          <ac:spMkLst>
            <pc:docMk/>
            <pc:sldMk cId="2514023132" sldId="257"/>
            <ac:spMk id="3" creationId="{76FA1AF6-A6AB-A9CA-092C-86E33377C4B8}"/>
          </ac:spMkLst>
        </pc:spChg>
        <pc:spChg chg="add mod">
          <ac:chgData name="Guest User" userId="S::urn:spo:anon#5b671773b5197de998f5df55ecc4126d0c7c720b3040adddbef4473937c46c7b::" providerId="AD" clId="Web-{F93032AD-5F44-F614-7796-133BC0BE0172}" dt="2025-02-06T09:37:41.077" v="29" actId="20577"/>
          <ac:spMkLst>
            <pc:docMk/>
            <pc:sldMk cId="2514023132" sldId="257"/>
            <ac:spMk id="6" creationId="{950A5F7D-DBCB-B3F1-B952-0D1C46A85452}"/>
          </ac:spMkLst>
        </pc:spChg>
        <pc:graphicFrameChg chg="mod modGraphic">
          <ac:chgData name="Guest User" userId="S::urn:spo:anon#5b671773b5197de998f5df55ecc4126d0c7c720b3040adddbef4473937c46c7b::" providerId="AD" clId="Web-{F93032AD-5F44-F614-7796-133BC0BE0172}" dt="2025-02-06T09:38:00.687" v="31"/>
          <ac:graphicFrameMkLst>
            <pc:docMk/>
            <pc:sldMk cId="2514023132" sldId="257"/>
            <ac:graphicFrameMk id="4" creationId="{324ECB8A-2355-A615-1D02-70A06437A01A}"/>
          </ac:graphicFrameMkLst>
        </pc:graphicFrameChg>
        <pc:graphicFrameChg chg="mod modGraphic">
          <ac:chgData name="Guest User" userId="S::urn:spo:anon#5b671773b5197de998f5df55ecc4126d0c7c720b3040adddbef4473937c46c7b::" providerId="AD" clId="Web-{F93032AD-5F44-F614-7796-133BC0BE0172}" dt="2025-02-06T09:38:15.750" v="33" actId="1076"/>
          <ac:graphicFrameMkLst>
            <pc:docMk/>
            <pc:sldMk cId="2514023132" sldId="257"/>
            <ac:graphicFrameMk id="10" creationId="{8B61E870-F709-79AD-1C9E-A9A86FB8268E}"/>
          </ac:graphicFrameMkLst>
        </pc:graphicFrameChg>
      </pc:sldChg>
    </pc:docChg>
  </pc:docChgLst>
  <pc:docChgLst>
    <pc:chgData name="Biswa" userId="S::bbanik@tonikbank.com::26f52a98-3216-49f8-95c0-92c9bbdc30ba" providerId="AD" clId="Web-{99A243D0-739D-3FD8-698B-8655F5CF1946}"/>
    <pc:docChg chg="modSld">
      <pc:chgData name="Biswa" userId="S::bbanik@tonikbank.com::26f52a98-3216-49f8-95c0-92c9bbdc30ba" providerId="AD" clId="Web-{99A243D0-739D-3FD8-698B-8655F5CF1946}" dt="2025-02-06T13:50:48.522" v="54" actId="20577"/>
      <pc:docMkLst>
        <pc:docMk/>
      </pc:docMkLst>
      <pc:sldChg chg="modSp">
        <pc:chgData name="Biswa" userId="S::bbanik@tonikbank.com::26f52a98-3216-49f8-95c0-92c9bbdc30ba" providerId="AD" clId="Web-{99A243D0-739D-3FD8-698B-8655F5CF1946}" dt="2025-02-06T13:50:48.522" v="54" actId="20577"/>
        <pc:sldMkLst>
          <pc:docMk/>
          <pc:sldMk cId="2514023132" sldId="257"/>
        </pc:sldMkLst>
        <pc:spChg chg="mod">
          <ac:chgData name="Biswa" userId="S::bbanik@tonikbank.com::26f52a98-3216-49f8-95c0-92c9bbdc30ba" providerId="AD" clId="Web-{99A243D0-739D-3FD8-698B-8655F5CF1946}" dt="2025-02-06T13:50:48.522" v="54" actId="20577"/>
          <ac:spMkLst>
            <pc:docMk/>
            <pc:sldMk cId="2514023132" sldId="257"/>
            <ac:spMk id="2" creationId="{C94B3043-C4A8-3B7E-A8CA-D0BEF6452353}"/>
          </ac:spMkLst>
        </pc:spChg>
      </pc:sldChg>
      <pc:sldChg chg="addSp modSp">
        <pc:chgData name="Biswa" userId="S::bbanik@tonikbank.com::26f52a98-3216-49f8-95c0-92c9bbdc30ba" providerId="AD" clId="Web-{99A243D0-739D-3FD8-698B-8655F5CF1946}" dt="2025-02-06T13:50:31.959" v="35" actId="20577"/>
        <pc:sldMkLst>
          <pc:docMk/>
          <pc:sldMk cId="2133069727" sldId="258"/>
        </pc:sldMkLst>
        <pc:spChg chg="mod">
          <ac:chgData name="Biswa" userId="S::bbanik@tonikbank.com::26f52a98-3216-49f8-95c0-92c9bbdc30ba" providerId="AD" clId="Web-{99A243D0-739D-3FD8-698B-8655F5CF1946}" dt="2025-02-06T13:50:31.959" v="35" actId="20577"/>
          <ac:spMkLst>
            <pc:docMk/>
            <pc:sldMk cId="2133069727" sldId="258"/>
            <ac:spMk id="3" creationId="{2A08F7FF-910F-6D2B-9E42-CF54F7DE56D7}"/>
          </ac:spMkLst>
        </pc:spChg>
        <pc:spChg chg="add mod">
          <ac:chgData name="Biswa" userId="S::bbanik@tonikbank.com::26f52a98-3216-49f8-95c0-92c9bbdc30ba" providerId="AD" clId="Web-{99A243D0-739D-3FD8-698B-8655F5CF1946}" dt="2025-02-06T13:50:13.099" v="21" actId="1076"/>
          <ac:spMkLst>
            <pc:docMk/>
            <pc:sldMk cId="2133069727" sldId="258"/>
            <ac:spMk id="5" creationId="{7CCBEC4C-A550-AD28-25D1-1C6649AFC2B9}"/>
          </ac:spMkLst>
        </pc:spChg>
        <pc:spChg chg="add mod">
          <ac:chgData name="Biswa" userId="S::bbanik@tonikbank.com::26f52a98-3216-49f8-95c0-92c9bbdc30ba" providerId="AD" clId="Web-{99A243D0-739D-3FD8-698B-8655F5CF1946}" dt="2025-02-06T13:50:09.255" v="20" actId="1076"/>
          <ac:spMkLst>
            <pc:docMk/>
            <pc:sldMk cId="2133069727" sldId="258"/>
            <ac:spMk id="8" creationId="{763AFF91-FF19-FB21-22D1-C72E5B0F945B}"/>
          </ac:spMkLst>
        </pc:spChg>
        <pc:graphicFrameChg chg="mod">
          <ac:chgData name="Biswa" userId="S::bbanik@tonikbank.com::26f52a98-3216-49f8-95c0-92c9bbdc30ba" providerId="AD" clId="Web-{99A243D0-739D-3FD8-698B-8655F5CF1946}" dt="2025-02-06T13:48:47.362" v="0" actId="1076"/>
          <ac:graphicFrameMkLst>
            <pc:docMk/>
            <pc:sldMk cId="2133069727" sldId="258"/>
            <ac:graphicFrameMk id="2" creationId="{FA3EC0C2-61AD-A317-DA58-BF2460367C9D}"/>
          </ac:graphicFrameMkLst>
        </pc:graphicFrameChg>
        <pc:graphicFrameChg chg="mod modGraphic">
          <ac:chgData name="Biswa" userId="S::bbanik@tonikbank.com::26f52a98-3216-49f8-95c0-92c9bbdc30ba" providerId="AD" clId="Web-{99A243D0-739D-3FD8-698B-8655F5CF1946}" dt="2025-02-06T13:49:42.301" v="14" actId="1076"/>
          <ac:graphicFrameMkLst>
            <pc:docMk/>
            <pc:sldMk cId="2133069727" sldId="258"/>
            <ac:graphicFrameMk id="6" creationId="{911D3C37-9F5C-7034-C13B-85E3578F2AC3}"/>
          </ac:graphicFrameMkLst>
        </pc:graphicFrameChg>
      </pc:sldChg>
    </pc:docChg>
  </pc:docChgLst>
  <pc:docChgLst>
    <pc:chgData name="Sowndarya" userId="S::sshanmugam@tonikbank.com::b5d3d34a-c3dd-4f29-8f7c-1fb43d951dc6" providerId="AD" clId="Web-{94DE6CD6-3AF6-9441-E71E-4C03B6548FAF}"/>
    <pc:docChg chg="addSld delSld modSld">
      <pc:chgData name="Sowndarya" userId="S::sshanmugam@tonikbank.com::b5d3d34a-c3dd-4f29-8f7c-1fb43d951dc6" providerId="AD" clId="Web-{94DE6CD6-3AF6-9441-E71E-4C03B6548FAF}" dt="2025-02-18T06:41:11.793" v="247"/>
      <pc:docMkLst>
        <pc:docMk/>
      </pc:docMkLst>
      <pc:sldChg chg="addSp delSp modSp">
        <pc:chgData name="Sowndarya" userId="S::sshanmugam@tonikbank.com::b5d3d34a-c3dd-4f29-8f7c-1fb43d951dc6" providerId="AD" clId="Web-{94DE6CD6-3AF6-9441-E71E-4C03B6548FAF}" dt="2025-02-18T06:41:11.793" v="247"/>
        <pc:sldMkLst>
          <pc:docMk/>
          <pc:sldMk cId="2514023132" sldId="257"/>
        </pc:sldMkLst>
        <pc:graphicFrameChg chg="mod modGraphic">
          <ac:chgData name="Sowndarya" userId="S::sshanmugam@tonikbank.com::b5d3d34a-c3dd-4f29-8f7c-1fb43d951dc6" providerId="AD" clId="Web-{94DE6CD6-3AF6-9441-E71E-4C03B6548FAF}" dt="2025-02-18T06:38:31.606" v="207"/>
          <ac:graphicFrameMkLst>
            <pc:docMk/>
            <pc:sldMk cId="2514023132" sldId="257"/>
            <ac:graphicFrameMk id="7" creationId="{7D914380-A25C-D92C-8CC4-5416FF0DFED3}"/>
          </ac:graphicFrameMkLst>
        </pc:graphicFrameChg>
        <pc:graphicFrameChg chg="add del mod">
          <ac:chgData name="Sowndarya" userId="S::sshanmugam@tonikbank.com::b5d3d34a-c3dd-4f29-8f7c-1fb43d951dc6" providerId="AD" clId="Web-{94DE6CD6-3AF6-9441-E71E-4C03B6548FAF}" dt="2025-02-18T06:41:11.793" v="247"/>
          <ac:graphicFrameMkLst>
            <pc:docMk/>
            <pc:sldMk cId="2514023132" sldId="257"/>
            <ac:graphicFrameMk id="11" creationId="{F806D39B-6D46-64DB-6AF6-53054A0B3953}"/>
          </ac:graphicFrameMkLst>
        </pc:graphicFrameChg>
      </pc:sldChg>
      <pc:sldChg chg="modSp">
        <pc:chgData name="Sowndarya" userId="S::sshanmugam@tonikbank.com::b5d3d34a-c3dd-4f29-8f7c-1fb43d951dc6" providerId="AD" clId="Web-{94DE6CD6-3AF6-9441-E71E-4C03B6548FAF}" dt="2025-02-18T06:38:44.418" v="245"/>
        <pc:sldMkLst>
          <pc:docMk/>
          <pc:sldMk cId="2133069727" sldId="258"/>
        </pc:sldMkLst>
        <pc:graphicFrameChg chg="mod modGraphic">
          <ac:chgData name="Sowndarya" userId="S::sshanmugam@tonikbank.com::b5d3d34a-c3dd-4f29-8f7c-1fb43d951dc6" providerId="AD" clId="Web-{94DE6CD6-3AF6-9441-E71E-4C03B6548FAF}" dt="2025-02-18T06:38:44.418" v="245"/>
          <ac:graphicFrameMkLst>
            <pc:docMk/>
            <pc:sldMk cId="2133069727" sldId="258"/>
            <ac:graphicFrameMk id="10" creationId="{FDF6AC60-EEBF-1A23-E9FB-70B3FF68F78C}"/>
          </ac:graphicFrameMkLst>
        </pc:graphicFrameChg>
      </pc:sldChg>
      <pc:sldChg chg="new del">
        <pc:chgData name="Sowndarya" userId="S::sshanmugam@tonikbank.com::b5d3d34a-c3dd-4f29-8f7c-1fb43d951dc6" providerId="AD" clId="Web-{94DE6CD6-3AF6-9441-E71E-4C03B6548FAF}" dt="2025-02-18T06:14:07.115" v="1"/>
        <pc:sldMkLst>
          <pc:docMk/>
          <pc:sldMk cId="512911030" sldId="542"/>
        </pc:sldMkLst>
      </pc:sldChg>
    </pc:docChg>
  </pc:docChgLst>
  <pc:docChgLst>
    <pc:chgData name="Guest User" userId="S::urn:spo:anon#1e06e694955bdda53b4e63cca9c736f931e3b3c9d8b928b61071391c24cdfa6d::" providerId="AD" clId="Web-{20DF603A-9195-A686-2C68-F2DE376D3571}"/>
    <pc:docChg chg="modSld">
      <pc:chgData name="Guest User" userId="S::urn:spo:anon#1e06e694955bdda53b4e63cca9c736f931e3b3c9d8b928b61071391c24cdfa6d::" providerId="AD" clId="Web-{20DF603A-9195-A686-2C68-F2DE376D3571}" dt="2025-02-18T08:01:14.331" v="6" actId="1076"/>
      <pc:docMkLst>
        <pc:docMk/>
      </pc:docMkLst>
      <pc:sldChg chg="modSp">
        <pc:chgData name="Guest User" userId="S::urn:spo:anon#1e06e694955bdda53b4e63cca9c736f931e3b3c9d8b928b61071391c24cdfa6d::" providerId="AD" clId="Web-{20DF603A-9195-A686-2C68-F2DE376D3571}" dt="2025-02-18T07:53:20.546" v="0" actId="1076"/>
        <pc:sldMkLst>
          <pc:docMk/>
          <pc:sldMk cId="2514023132" sldId="257"/>
        </pc:sldMkLst>
        <pc:spChg chg="mod">
          <ac:chgData name="Guest User" userId="S::urn:spo:anon#1e06e694955bdda53b4e63cca9c736f931e3b3c9d8b928b61071391c24cdfa6d::" providerId="AD" clId="Web-{20DF603A-9195-A686-2C68-F2DE376D3571}" dt="2025-02-18T07:53:20.546" v="0" actId="1076"/>
          <ac:spMkLst>
            <pc:docMk/>
            <pc:sldMk cId="2514023132" sldId="257"/>
            <ac:spMk id="15" creationId="{7AFD7CC4-6755-ABB0-9382-D7B38B5A94E2}"/>
          </ac:spMkLst>
        </pc:spChg>
      </pc:sldChg>
      <pc:sldChg chg="modSp">
        <pc:chgData name="Guest User" userId="S::urn:spo:anon#1e06e694955bdda53b4e63cca9c736f931e3b3c9d8b928b61071391c24cdfa6d::" providerId="AD" clId="Web-{20DF603A-9195-A686-2C68-F2DE376D3571}" dt="2025-02-18T08:01:14.331" v="6" actId="1076"/>
        <pc:sldMkLst>
          <pc:docMk/>
          <pc:sldMk cId="2133069727" sldId="258"/>
        </pc:sldMkLst>
        <pc:spChg chg="mod">
          <ac:chgData name="Guest User" userId="S::urn:spo:anon#1e06e694955bdda53b4e63cca9c736f931e3b3c9d8b928b61071391c24cdfa6d::" providerId="AD" clId="Web-{20DF603A-9195-A686-2C68-F2DE376D3571}" dt="2025-02-18T08:01:08.768" v="5" actId="1076"/>
          <ac:spMkLst>
            <pc:docMk/>
            <pc:sldMk cId="2133069727" sldId="258"/>
            <ac:spMk id="5" creationId="{7CCBEC4C-A550-AD28-25D1-1C6649AFC2B9}"/>
          </ac:spMkLst>
        </pc:spChg>
        <pc:spChg chg="mod">
          <ac:chgData name="Guest User" userId="S::urn:spo:anon#1e06e694955bdda53b4e63cca9c736f931e3b3c9d8b928b61071391c24cdfa6d::" providerId="AD" clId="Web-{20DF603A-9195-A686-2C68-F2DE376D3571}" dt="2025-02-18T08:01:14.331" v="6" actId="1076"/>
          <ac:spMkLst>
            <pc:docMk/>
            <pc:sldMk cId="2133069727" sldId="258"/>
            <ac:spMk id="8" creationId="{763AFF91-FF19-FB21-22D1-C72E5B0F945B}"/>
          </ac:spMkLst>
        </pc:spChg>
        <pc:spChg chg="mod">
          <ac:chgData name="Guest User" userId="S::urn:spo:anon#1e06e694955bdda53b4e63cca9c736f931e3b3c9d8b928b61071391c24cdfa6d::" providerId="AD" clId="Web-{20DF603A-9195-A686-2C68-F2DE376D3571}" dt="2025-02-18T08:00:26.969" v="1" actId="1076"/>
          <ac:spMkLst>
            <pc:docMk/>
            <pc:sldMk cId="2133069727" sldId="258"/>
            <ac:spMk id="16" creationId="{7834E7E8-92A5-4910-27F7-D0CF8BB8885F}"/>
          </ac:spMkLst>
        </pc:spChg>
      </pc:sldChg>
    </pc:docChg>
  </pc:docChgLst>
  <pc:docChgLst>
    <pc:chgData name="Sowndarya" userId="b5d3d34a-c3dd-4f29-8f7c-1fb43d951dc6" providerId="ADAL" clId="{B0C994FA-DDCB-4F48-9163-F3F5777F2C79}"/>
    <pc:docChg chg="modSld">
      <pc:chgData name="Sowndarya" userId="b5d3d34a-c3dd-4f29-8f7c-1fb43d951dc6" providerId="ADAL" clId="{B0C994FA-DDCB-4F48-9163-F3F5777F2C79}" dt="2025-02-18T06:41:51.875" v="11"/>
      <pc:docMkLst>
        <pc:docMk/>
      </pc:docMkLst>
      <pc:sldChg chg="modSp">
        <pc:chgData name="Sowndarya" userId="b5d3d34a-c3dd-4f29-8f7c-1fb43d951dc6" providerId="ADAL" clId="{B0C994FA-DDCB-4F48-9163-F3F5777F2C79}" dt="2025-02-18T06:41:49.010" v="10"/>
        <pc:sldMkLst>
          <pc:docMk/>
          <pc:sldMk cId="2514023132" sldId="257"/>
        </pc:sldMkLst>
        <pc:graphicFrameChg chg="mod">
          <ac:chgData name="Sowndarya" userId="b5d3d34a-c3dd-4f29-8f7c-1fb43d951dc6" providerId="ADAL" clId="{B0C994FA-DDCB-4F48-9163-F3F5777F2C79}" dt="2025-02-08T07:57:19.233" v="6"/>
          <ac:graphicFrameMkLst>
            <pc:docMk/>
            <pc:sldMk cId="2514023132" sldId="257"/>
            <ac:graphicFrameMk id="4" creationId="{324ECB8A-2355-A615-1D02-70A06437A01A}"/>
          </ac:graphicFrameMkLst>
        </pc:graphicFrameChg>
        <pc:graphicFrameChg chg="mod">
          <ac:chgData name="Sowndarya" userId="b5d3d34a-c3dd-4f29-8f7c-1fb43d951dc6" providerId="ADAL" clId="{B0C994FA-DDCB-4F48-9163-F3F5777F2C79}" dt="2025-02-18T06:41:49.010" v="10"/>
          <ac:graphicFrameMkLst>
            <pc:docMk/>
            <pc:sldMk cId="2514023132" sldId="257"/>
            <ac:graphicFrameMk id="7" creationId="{7D914380-A25C-D92C-8CC4-5416FF0DFED3}"/>
          </ac:graphicFrameMkLst>
        </pc:graphicFrameChg>
        <pc:graphicFrameChg chg="mod">
          <ac:chgData name="Sowndarya" userId="b5d3d34a-c3dd-4f29-8f7c-1fb43d951dc6" providerId="ADAL" clId="{B0C994FA-DDCB-4F48-9163-F3F5777F2C79}" dt="2025-02-08T07:57:29.144" v="7"/>
          <ac:graphicFrameMkLst>
            <pc:docMk/>
            <pc:sldMk cId="2514023132" sldId="257"/>
            <ac:graphicFrameMk id="10" creationId="{8B61E870-F709-79AD-1C9E-A9A86FB8268E}"/>
          </ac:graphicFrameMkLst>
        </pc:graphicFrameChg>
      </pc:sldChg>
      <pc:sldChg chg="modSp mod">
        <pc:chgData name="Sowndarya" userId="b5d3d34a-c3dd-4f29-8f7c-1fb43d951dc6" providerId="ADAL" clId="{B0C994FA-DDCB-4F48-9163-F3F5777F2C79}" dt="2025-02-18T06:41:51.875" v="11"/>
        <pc:sldMkLst>
          <pc:docMk/>
          <pc:sldMk cId="2133069727" sldId="258"/>
        </pc:sldMkLst>
        <pc:graphicFrameChg chg="mod modGraphic">
          <ac:chgData name="Sowndarya" userId="b5d3d34a-c3dd-4f29-8f7c-1fb43d951dc6" providerId="ADAL" clId="{B0C994FA-DDCB-4F48-9163-F3F5777F2C79}" dt="2025-02-08T07:57:50.123" v="9"/>
          <ac:graphicFrameMkLst>
            <pc:docMk/>
            <pc:sldMk cId="2133069727" sldId="258"/>
            <ac:graphicFrameMk id="2" creationId="{FA3EC0C2-61AD-A317-DA58-BF2460367C9D}"/>
          </ac:graphicFrameMkLst>
        </pc:graphicFrameChg>
        <pc:graphicFrameChg chg="mod modGraphic">
          <ac:chgData name="Sowndarya" userId="b5d3d34a-c3dd-4f29-8f7c-1fb43d951dc6" providerId="ADAL" clId="{B0C994FA-DDCB-4F48-9163-F3F5777F2C79}" dt="2025-02-08T07:57:42.293" v="8"/>
          <ac:graphicFrameMkLst>
            <pc:docMk/>
            <pc:sldMk cId="2133069727" sldId="258"/>
            <ac:graphicFrameMk id="6" creationId="{911D3C37-9F5C-7034-C13B-85E3578F2AC3}"/>
          </ac:graphicFrameMkLst>
        </pc:graphicFrameChg>
        <pc:graphicFrameChg chg="mod">
          <ac:chgData name="Sowndarya" userId="b5d3d34a-c3dd-4f29-8f7c-1fb43d951dc6" providerId="ADAL" clId="{B0C994FA-DDCB-4F48-9163-F3F5777F2C79}" dt="2025-02-18T06:41:51.875" v="11"/>
          <ac:graphicFrameMkLst>
            <pc:docMk/>
            <pc:sldMk cId="2133069727" sldId="258"/>
            <ac:graphicFrameMk id="10" creationId="{FDF6AC60-EEBF-1A23-E9FB-70B3FF68F78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D8E7-4C82-410C-DB33-4B33A56B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87E67-7D9F-C7AA-F52A-8125196E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C69C-519C-06CF-69E4-C954CF8B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03D6-248D-39F1-1992-C00A74A1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9A80-0649-EF5F-05AC-DB2741B7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BFDE-6B53-8E64-50EA-5214579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774D9-105E-BD68-5D0C-6274AEA8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8066-6C71-0762-E1F9-A8AD73D2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0E7D-E134-C291-B92C-FFAE3C4E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ADBF-BDCE-1DEB-9231-4243324A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6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C7AA0-5138-EBF3-F8A2-6BE8E7D05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F70B-9F56-90E9-0B32-72D170C6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80DB-FA3B-F196-A8AE-6D657F20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45DF-A004-7A4A-14EE-A8DCED3C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7952-2A14-A334-F560-BDAF6468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3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19153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9C5D-C35E-52C8-6051-6D606CF3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8C52-1212-C306-8B1A-5682B1A6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8210-455A-03B9-03FB-3B6B9B95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B81F-008E-10A7-0D84-6B2ACAEE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4CC9-9689-2799-6E21-04BA3C8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1A0C-D8AD-5586-57FD-28653D4F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CDBF-153F-5086-517C-C5A85E4A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C8FA-6982-5AA6-3CB2-BBB500AB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3E14-00BC-6F35-703F-D3AF8F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9155-BB77-DA12-2ABB-AEC4C4BC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6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00A5-5BF0-C5B0-2025-13347D30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BDC-00D8-DFBC-EF51-8A60BDAAF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750-CFAF-47F0-A214-22DC3C711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9E1D7-AED0-747B-5163-2F8DBD35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91CA-15DB-D70B-90F3-FCCF19C3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85CFA-7144-5ECD-7A70-63B8669C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0E91-85E8-6CD9-2E95-04AE9022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53CE-BF54-A242-7C5A-4661C242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E508-1F43-E1AD-F157-9105146D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3F6A7-9BC2-AC47-6380-D5CDEE09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ACCC3-70EE-E37D-0E6F-E8555A4A1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70221-6DA9-BE6A-2836-0FBF469D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BD77C-1116-8149-F148-D9BEEB3B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11E80-E967-9810-4355-8C5FF117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D6B6-0DD8-F734-B50F-9C278D86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B0000-595F-33D4-6E1E-4C746345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51BFB-F495-851F-A088-64D490CD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622A9-A691-D737-4207-95DA862F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D20F8-CDF5-FDD7-7C19-9C4127F4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3C85C-ACCB-38D9-8998-57171F29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B21F2-F159-4B23-0517-D1E46157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4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D04B-AFF0-2FA5-67DD-BD454EA2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490B-BCF2-65C6-E8CE-F648CC67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33CA3-22D2-A771-F553-361E1BF46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6D89A-3D17-9E56-B21D-5BBBC90C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B7744-7CBD-9178-1D04-12F1792F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0DB55-AC1C-65E4-1944-CE8CC29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0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2860-F897-E1B2-260D-65EED536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6EF9B-9C9E-A03C-FEC0-6CE6D39D6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120D2-3508-8CB6-6353-01A49F6A2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922A-84DF-83A2-D865-04F3482B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EB31-C16A-91F7-AC8F-91BCBEE4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25215-CAA6-E7E6-E2FA-AC327046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9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71BBF-AEBF-DC51-DD32-B6B5283B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CA8B4-0577-D1D3-FA34-C336AA68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6746-9C43-643B-14E6-3AB9F6777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ED90-C547-70CD-00E3-DE515949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496E-621C-A7D7-541A-AA44D3E32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6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SIL Stacking Models Performance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January 2025</a:t>
            </a:r>
            <a:endParaRPr lang="en-US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4ECB8A-2355-A615-1D02-70A06437A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68842"/>
              </p:ext>
            </p:extLst>
          </p:nvPr>
        </p:nvGraphicFramePr>
        <p:xfrm>
          <a:off x="800582" y="761999"/>
          <a:ext cx="11106964" cy="2822194"/>
        </p:xfrm>
        <a:graphic>
          <a:graphicData uri="http://schemas.openxmlformats.org/drawingml/2006/table">
            <a:tbl>
              <a:tblPr/>
              <a:tblGrid>
                <a:gridCol w="3567456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1190851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160058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99391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532386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73929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82893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426370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Beta 2 stacking – Android (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)</a:t>
                      </a:r>
                      <a:endParaRPr lang="en-IN" sz="1400" b="1" i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01/08/2024 - 31/07/2024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26370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Oct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17 feat Model (</a:t>
                      </a:r>
                      <a:r>
                        <a:rPr lang="en-US" sz="1400" b="1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0.3392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0.2627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0.2663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0.2554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0.2643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0.2691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0.4288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0.4183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0.3431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0.3361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0.3498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0.3566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0.4844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0.4961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0.3498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0.3321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0.3519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0.3590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5609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0.4974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0.4962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0.3611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0.3476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0.3671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0.3738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31993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0.4562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0.4336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0.3652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0.3627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0.3802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0.3941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3690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Apps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0.5026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0.5048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0.3711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0.3582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0.3796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0.3868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26872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Apps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0.5137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0.5048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0.3806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0.3697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0.3917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0.4020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826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D6A94E-F0AF-8E29-039F-38C47678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88" y="-210114"/>
            <a:ext cx="17125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B3043-C4A8-3B7E-A8CA-D0BEF6452353}"/>
              </a:ext>
            </a:extLst>
          </p:cNvPr>
          <p:cNvSpPr txBox="1"/>
          <p:nvPr/>
        </p:nvSpPr>
        <p:spPr>
          <a:xfrm>
            <a:off x="2319" y="0"/>
            <a:ext cx="121936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030A0"/>
                </a:solidFill>
              </a:rPr>
              <a:t>For Android Users: </a:t>
            </a:r>
            <a:r>
              <a:rPr lang="en-GB" sz="2400" b="1" err="1">
                <a:solidFill>
                  <a:srgbClr val="7030A0"/>
                </a:solidFill>
              </a:rPr>
              <a:t>CatBoost</a:t>
            </a:r>
            <a:r>
              <a:rPr lang="en-GB" sz="2400" b="1">
                <a:solidFill>
                  <a:srgbClr val="7030A0"/>
                </a:solidFill>
              </a:rPr>
              <a:t> Stacking with and without Product Type Feature (FSPD30)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A1AF6-A6AB-A9CA-092C-86E33377C4B8}"/>
              </a:ext>
            </a:extLst>
          </p:cNvPr>
          <p:cNvSpPr txBox="1"/>
          <p:nvPr/>
        </p:nvSpPr>
        <p:spPr>
          <a:xfrm>
            <a:off x="0" y="2488557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Beta2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A5F7D-DBCB-B3F1-B952-0D1C46A85452}"/>
              </a:ext>
            </a:extLst>
          </p:cNvPr>
          <p:cNvSpPr txBox="1"/>
          <p:nvPr/>
        </p:nvSpPr>
        <p:spPr>
          <a:xfrm>
            <a:off x="-1" y="3308430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Alpha Stack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914380-A25C-D92C-8CC4-5416FF0DF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731222"/>
              </p:ext>
            </p:extLst>
          </p:nvPr>
        </p:nvGraphicFramePr>
        <p:xfrm>
          <a:off x="809653" y="3991428"/>
          <a:ext cx="11106964" cy="2822194"/>
        </p:xfrm>
        <a:graphic>
          <a:graphicData uri="http://schemas.openxmlformats.org/drawingml/2006/table">
            <a:tbl>
              <a:tblPr/>
              <a:tblGrid>
                <a:gridCol w="3567456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1190851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160058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99391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532386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73929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82893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426370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Beta 2 stacking – Android (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)</a:t>
                      </a:r>
                      <a:endParaRPr lang="en-IN" sz="14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01/08/2024 - 31/07/2024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26370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Oct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17 feat Model (</a:t>
                      </a:r>
                      <a:r>
                        <a:rPr lang="en-US" sz="1400" b="1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0.3392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0.2627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0.2663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0.2554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0.2643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0.2691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0.4347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0.4215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0.3659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0.3504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0.3641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0.3807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0.4853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0.4949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0.3570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0.3368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0.3618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0.3497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5609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0.4994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0.4956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0.3687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0.3511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0.3750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0.3718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31993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0.4597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0.4358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0.3819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0.3716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0.3927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0.4090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3690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Apps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0.5044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0.5043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0.3751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0.3608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0.3858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0.3870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26872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Apps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0.5135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0.5047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0.3872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0.3731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0.3972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0.4057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826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8B36FB-005E-73F5-F437-8D0A9D9B1311}"/>
              </a:ext>
            </a:extLst>
          </p:cNvPr>
          <p:cNvSpPr txBox="1"/>
          <p:nvPr/>
        </p:nvSpPr>
        <p:spPr>
          <a:xfrm>
            <a:off x="9071" y="5717986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Beta2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B9FEC-6CAD-CC07-98E4-CFAAC5688497}"/>
              </a:ext>
            </a:extLst>
          </p:cNvPr>
          <p:cNvSpPr txBox="1"/>
          <p:nvPr/>
        </p:nvSpPr>
        <p:spPr>
          <a:xfrm>
            <a:off x="9070" y="6537859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Alpha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BEEEFA-BAA7-A79C-725C-F56CF3592078}"/>
              </a:ext>
            </a:extLst>
          </p:cNvPr>
          <p:cNvSpPr txBox="1"/>
          <p:nvPr/>
        </p:nvSpPr>
        <p:spPr>
          <a:xfrm>
            <a:off x="798283" y="3625929"/>
            <a:ext cx="3531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With Product Type Feature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D7CC4-6755-ABB0-9382-D7B38B5A94E2}"/>
              </a:ext>
            </a:extLst>
          </p:cNvPr>
          <p:cNvSpPr txBox="1"/>
          <p:nvPr/>
        </p:nvSpPr>
        <p:spPr>
          <a:xfrm>
            <a:off x="6352861" y="3635000"/>
            <a:ext cx="3531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Without Product Type Feature</a:t>
            </a:r>
          </a:p>
        </p:txBody>
      </p:sp>
    </p:spTree>
    <p:extLst>
      <p:ext uri="{BB962C8B-B14F-4D97-AF65-F5344CB8AC3E}">
        <p14:creationId xmlns:p14="http://schemas.microsoft.com/office/powerpoint/2010/main" val="251402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1D3C37-9F5C-7034-C13B-85E3578F2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245281"/>
              </p:ext>
            </p:extLst>
          </p:nvPr>
        </p:nvGraphicFramePr>
        <p:xfrm>
          <a:off x="1415142" y="1233714"/>
          <a:ext cx="10624649" cy="2063892"/>
        </p:xfrm>
        <a:graphic>
          <a:graphicData uri="http://schemas.openxmlformats.org/drawingml/2006/table">
            <a:tbl>
              <a:tblPr/>
              <a:tblGrid>
                <a:gridCol w="3702676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1062507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051771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77151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191293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48365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90886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515154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Beta 2 stacking – 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ios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 (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)</a:t>
                      </a:r>
                      <a:endParaRPr lang="en-IN" sz="1400" b="1" i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01/08/2024 - 31/07/2024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11639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Oct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17 feat Model (</a:t>
                      </a:r>
                      <a:r>
                        <a:rPr lang="en-US" sz="1400" b="1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0.3392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0.2627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0.2663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0.2554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0.2643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0.2691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74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0.4235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0.3634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0.1977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0.2773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0.3521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0.2601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 + CIC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0.4033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0.3977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0.3133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0.2869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0.3573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0.3024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20638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0.4663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0.3966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0.2709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0.2963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0.3583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0.3334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50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CBEC4C-A550-AD28-25D1-1C6649AFC2B9}"/>
              </a:ext>
            </a:extLst>
          </p:cNvPr>
          <p:cNvSpPr txBox="1"/>
          <p:nvPr/>
        </p:nvSpPr>
        <p:spPr>
          <a:xfrm>
            <a:off x="534261" y="2511952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Beta2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AFF91-FF19-FB21-22D1-C72E5B0F945B}"/>
              </a:ext>
            </a:extLst>
          </p:cNvPr>
          <p:cNvSpPr txBox="1"/>
          <p:nvPr/>
        </p:nvSpPr>
        <p:spPr>
          <a:xfrm>
            <a:off x="534260" y="3050611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Alpha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A3CA8-C9BE-17A1-FFC6-DC1D064C1CDF}"/>
              </a:ext>
            </a:extLst>
          </p:cNvPr>
          <p:cNvSpPr txBox="1"/>
          <p:nvPr/>
        </p:nvSpPr>
        <p:spPr>
          <a:xfrm>
            <a:off x="2319" y="0"/>
            <a:ext cx="121936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030A0"/>
                </a:solidFill>
              </a:rPr>
              <a:t>For iOS Users: </a:t>
            </a:r>
            <a:r>
              <a:rPr lang="en-GB" sz="2400" b="1" err="1">
                <a:solidFill>
                  <a:srgbClr val="7030A0"/>
                </a:solidFill>
              </a:rPr>
              <a:t>CatBoost</a:t>
            </a:r>
            <a:r>
              <a:rPr lang="en-GB" sz="2400" b="1">
                <a:solidFill>
                  <a:srgbClr val="7030A0"/>
                </a:solidFill>
              </a:rPr>
              <a:t> Stacking with and without Product Type Feature (FSPD30)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FDF6AC60-EEBF-1A23-E9FB-70B3FF68F7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326408"/>
              </p:ext>
            </p:extLst>
          </p:nvPr>
        </p:nvGraphicFramePr>
        <p:xfrm>
          <a:off x="1422399" y="4207329"/>
          <a:ext cx="10624649" cy="2063892"/>
        </p:xfrm>
        <a:graphic>
          <a:graphicData uri="http://schemas.openxmlformats.org/drawingml/2006/table">
            <a:tbl>
              <a:tblPr/>
              <a:tblGrid>
                <a:gridCol w="3702676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1062507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051771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77151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191293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48365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90886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515154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Beta 2 stacking – 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ios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(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)</a:t>
                      </a:r>
                      <a:endParaRPr lang="en-IN" sz="14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01/08/2024 - 31/07/2024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11639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Oct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17 feat Model (</a:t>
                      </a:r>
                      <a:r>
                        <a:rPr lang="en-US" sz="1400" b="1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0.3392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0.2627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0.2663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0.2554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0.2643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0.2691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74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0.4185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0.3588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0.2654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0.2476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0.3795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0.3173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 + CIC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0.4180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0.3849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0.2780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0.2371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0.3672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0.3101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20638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0.4702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0.3941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0.3046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0.2766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0.3812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0.3292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50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E79346F-6AB2-39BD-010C-40245EC5E0F9}"/>
              </a:ext>
            </a:extLst>
          </p:cNvPr>
          <p:cNvSpPr txBox="1"/>
          <p:nvPr/>
        </p:nvSpPr>
        <p:spPr>
          <a:xfrm>
            <a:off x="300312" y="5478309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Beta2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C5F07-9C8B-ED40-2CCD-0C8CF4FBB74D}"/>
              </a:ext>
            </a:extLst>
          </p:cNvPr>
          <p:cNvSpPr txBox="1"/>
          <p:nvPr/>
        </p:nvSpPr>
        <p:spPr>
          <a:xfrm>
            <a:off x="300311" y="6016968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Alpha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F578E-DEE1-CCB8-FA66-1B1D14AF338B}"/>
              </a:ext>
            </a:extLst>
          </p:cNvPr>
          <p:cNvSpPr txBox="1"/>
          <p:nvPr/>
        </p:nvSpPr>
        <p:spPr>
          <a:xfrm>
            <a:off x="1378854" y="3879929"/>
            <a:ext cx="3531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With Product Type Feature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4E7E8-92A5-4910-27F7-D0CF8BB8885F}"/>
              </a:ext>
            </a:extLst>
          </p:cNvPr>
          <p:cNvSpPr txBox="1"/>
          <p:nvPr/>
        </p:nvSpPr>
        <p:spPr>
          <a:xfrm>
            <a:off x="6605906" y="3691339"/>
            <a:ext cx="3531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Without Product Type Feature</a:t>
            </a:r>
          </a:p>
        </p:txBody>
      </p:sp>
    </p:spTree>
    <p:extLst>
      <p:ext uri="{BB962C8B-B14F-4D97-AF65-F5344CB8AC3E}">
        <p14:creationId xmlns:p14="http://schemas.microsoft.com/office/powerpoint/2010/main" val="213306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8558-8A8F-6EF2-11B6-11956B1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44900" cy="777875"/>
          </a:xfrm>
        </p:spPr>
        <p:txBody>
          <a:bodyPr/>
          <a:lstStyle/>
          <a:p>
            <a:r>
              <a:rPr lang="en-US" b="1">
                <a:solidFill>
                  <a:srgbClr val="785AFF"/>
                </a:solidFill>
              </a:rPr>
              <a:t>Android </a:t>
            </a:r>
            <a:endParaRPr lang="en-IN" b="1">
              <a:solidFill>
                <a:srgbClr val="785A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C273C4-5C85-4CFB-6EE1-64EA066D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1" y="1143000"/>
            <a:ext cx="51816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0B631D1-C81C-0F1A-C331-26313A84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143000"/>
            <a:ext cx="44767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4007203-D78C-1A0D-8DE6-E7F60B0F0766}"/>
              </a:ext>
            </a:extLst>
          </p:cNvPr>
          <p:cNvSpPr txBox="1">
            <a:spLocks/>
          </p:cNvSpPr>
          <p:nvPr/>
        </p:nvSpPr>
        <p:spPr>
          <a:xfrm>
            <a:off x="7458075" y="365125"/>
            <a:ext cx="36449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785AFF"/>
                </a:solidFill>
              </a:rPr>
              <a:t>IOS 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3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793B43-41AE-5190-B073-747CD0E7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48" y="2978840"/>
            <a:ext cx="10587264" cy="5877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APPENDIX 1 : Back-up Slides</a:t>
            </a:r>
          </a:p>
        </p:txBody>
      </p:sp>
    </p:spTree>
    <p:extLst>
      <p:ext uri="{BB962C8B-B14F-4D97-AF65-F5344CB8AC3E}">
        <p14:creationId xmlns:p14="http://schemas.microsoft.com/office/powerpoint/2010/main" val="70299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EAD6F-DBD7-7B19-8782-0A5067C5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7C1CDB-0E35-2105-095E-5101E18D3873}"/>
              </a:ext>
            </a:extLst>
          </p:cNvPr>
          <p:cNvGraphicFramePr>
            <a:graphicFrameLocks noGrp="1"/>
          </p:cNvGraphicFramePr>
          <p:nvPr/>
        </p:nvGraphicFramePr>
        <p:xfrm>
          <a:off x="800582" y="761999"/>
          <a:ext cx="11106964" cy="2822194"/>
        </p:xfrm>
        <a:graphic>
          <a:graphicData uri="http://schemas.openxmlformats.org/drawingml/2006/table">
            <a:tbl>
              <a:tblPr/>
              <a:tblGrid>
                <a:gridCol w="3567456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1190851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160058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99391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532386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73929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82893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426370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Beta 2 stacking – Android (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)</a:t>
                      </a:r>
                      <a:endParaRPr lang="en-IN" sz="1400" b="1" i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01/08/2024 - 31/07/2024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26370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Oct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17 feat Model (</a:t>
                      </a:r>
                      <a:r>
                        <a:rPr lang="en-US" sz="1400" b="1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0.3392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0.2627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0.2663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0.2554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0.2643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0.2691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0.4288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0.4183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0.3431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0.3361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0.3498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0.3566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0.4844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0.4961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0.3498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0.3321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0.3519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0.3590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5609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0.4974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0.4962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0.3611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0.3476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0.3671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0.3738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31993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0.4562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0.4336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0.3652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0.3627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0.3802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0.3941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3690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Apps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0.5026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0.5048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0.3711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0.3582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0.3796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0.3868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26872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Apps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0.5137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0.5048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0.3806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0.3697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0.3917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0.4020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826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6356869-0DB5-E43F-C79A-2C885819E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88" y="-210114"/>
            <a:ext cx="17125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62A1B-95BE-BC8B-B78C-0DC0C4A0B792}"/>
              </a:ext>
            </a:extLst>
          </p:cNvPr>
          <p:cNvSpPr txBox="1"/>
          <p:nvPr/>
        </p:nvSpPr>
        <p:spPr>
          <a:xfrm>
            <a:off x="156533" y="0"/>
            <a:ext cx="117582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solidFill>
                  <a:srgbClr val="7030A0"/>
                </a:solidFill>
              </a:rPr>
              <a:t>For Android Users: Stacking by </a:t>
            </a:r>
            <a:r>
              <a:rPr lang="en-GB" sz="3200" err="1">
                <a:solidFill>
                  <a:srgbClr val="7030A0"/>
                </a:solidFill>
              </a:rPr>
              <a:t>Catboost</a:t>
            </a:r>
            <a:r>
              <a:rPr lang="en-GB" sz="3200">
                <a:solidFill>
                  <a:srgbClr val="7030A0"/>
                </a:solidFill>
              </a:rPr>
              <a:t> works better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6EB2D3-3B80-5054-0EDB-C9F2224DC2C7}"/>
              </a:ext>
            </a:extLst>
          </p:cNvPr>
          <p:cNvGraphicFramePr>
            <a:graphicFrameLocks noGrp="1"/>
          </p:cNvGraphicFramePr>
          <p:nvPr/>
        </p:nvGraphicFramePr>
        <p:xfrm>
          <a:off x="830428" y="3909344"/>
          <a:ext cx="11040566" cy="2823669"/>
        </p:xfrm>
        <a:graphic>
          <a:graphicData uri="http://schemas.openxmlformats.org/drawingml/2006/table">
            <a:tbl>
              <a:tblPr/>
              <a:tblGrid>
                <a:gridCol w="3579626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1178441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147971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85850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516417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61695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70566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453341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Beta 2 stacking – Android (Simple Average)</a:t>
                      </a:r>
                      <a:endParaRPr lang="en-IN" sz="1400" b="1" i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01/08/2024 - 31/07/2024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26370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Oct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17 feat Model (</a:t>
                      </a:r>
                      <a:r>
                        <a:rPr lang="en-US" sz="1400" b="1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0.3392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0.2627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0.2663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0.2554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0.2643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0.2691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0.4180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0.4147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0.3410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0.3346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0.3467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0.3568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0.4491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0.4682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0.3492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0.3328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0.3492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0.3304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5609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0.4589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0.4731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0.3635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0.3555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0.3736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0.3560</a:t>
                      </a:r>
                      <a:endParaRPr lang="en-US" sz="1400" b="0" i="0" u="none" strike="noStrike" noProof="0"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31993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0.4322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0.4211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0.3549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0.3545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0.3693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0.3834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3690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Apps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0.4122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0.4193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0.3257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0.3231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0.3374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0.3150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26872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Apps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0.4527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0.4580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0.3626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0.3614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0.3776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0.3625</a:t>
                      </a:r>
                      <a:endParaRPr lang="en-IN" sz="1400" b="0" i="0" u="none" strike="noStrike" noProof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826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737C17-F03A-09B0-8F77-0F9FA72516A6}"/>
              </a:ext>
            </a:extLst>
          </p:cNvPr>
          <p:cNvSpPr txBox="1"/>
          <p:nvPr/>
        </p:nvSpPr>
        <p:spPr>
          <a:xfrm>
            <a:off x="0" y="2488557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Beta2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8F374-7FEE-A4EE-C5B8-3A91F7B93ACE}"/>
              </a:ext>
            </a:extLst>
          </p:cNvPr>
          <p:cNvSpPr txBox="1"/>
          <p:nvPr/>
        </p:nvSpPr>
        <p:spPr>
          <a:xfrm>
            <a:off x="-1" y="3308430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Alpha Stack</a:t>
            </a:r>
          </a:p>
        </p:txBody>
      </p:sp>
    </p:spTree>
    <p:extLst>
      <p:ext uri="{BB962C8B-B14F-4D97-AF65-F5344CB8AC3E}">
        <p14:creationId xmlns:p14="http://schemas.microsoft.com/office/powerpoint/2010/main" val="369147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2288-9590-4005-F59A-924F1976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0AA3CF-0EC8-A8AF-4646-0EE6A8B5D3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3789" y="822158"/>
          <a:ext cx="10624668" cy="2187834"/>
        </p:xfrm>
        <a:graphic>
          <a:graphicData uri="http://schemas.openxmlformats.org/drawingml/2006/table">
            <a:tbl>
              <a:tblPr/>
              <a:tblGrid>
                <a:gridCol w="3917252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991111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097719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168094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206082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17938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26472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639096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Beta 2 stacking – 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ios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 (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)</a:t>
                      </a:r>
                      <a:endParaRPr lang="en-IN" sz="1400" b="1" i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01/08/2024 - 31/07/2024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11639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Oct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17 feat Model (</a:t>
                      </a:r>
                      <a:r>
                        <a:rPr lang="en-US" sz="1400" b="1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0.3392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0.2627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0.2663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0.2554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0.2643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0.2691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74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0.4235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0.3634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0.1977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0.2773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0.3521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0.2601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 + CIC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0.4033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0.3977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0.3133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0.2869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0.3573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0.3024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20638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0.4663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0.3966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0.2709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0.2963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0.3583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/>
                        <a:t>0.3334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50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28815A-A88E-635B-CF80-F1483F1E5673}"/>
              </a:ext>
            </a:extLst>
          </p:cNvPr>
          <p:cNvSpPr txBox="1"/>
          <p:nvPr/>
        </p:nvSpPr>
        <p:spPr>
          <a:xfrm>
            <a:off x="170421" y="3127"/>
            <a:ext cx="11871465" cy="5914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solidFill>
                  <a:srgbClr val="7030A0"/>
                </a:solidFill>
              </a:rPr>
              <a:t>For iOS Users: Stacking by </a:t>
            </a:r>
            <a:r>
              <a:rPr lang="en-GB" sz="3200" err="1">
                <a:solidFill>
                  <a:srgbClr val="7030A0"/>
                </a:solidFill>
              </a:rPr>
              <a:t>Catboost</a:t>
            </a:r>
            <a:r>
              <a:rPr lang="en-GB" sz="3200">
                <a:solidFill>
                  <a:srgbClr val="7030A0"/>
                </a:solidFill>
              </a:rPr>
              <a:t> works better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E706E5AA-E637-F9A9-DBF1-AEF56C0292E3}"/>
              </a:ext>
            </a:extLst>
          </p:cNvPr>
          <p:cNvGraphicFramePr>
            <a:graphicFrameLocks/>
          </p:cNvGraphicFramePr>
          <p:nvPr/>
        </p:nvGraphicFramePr>
        <p:xfrm>
          <a:off x="997022" y="3779265"/>
          <a:ext cx="11067149" cy="2000604"/>
        </p:xfrm>
        <a:graphic>
          <a:graphicData uri="http://schemas.openxmlformats.org/drawingml/2006/table">
            <a:tbl>
              <a:tblPr/>
              <a:tblGrid>
                <a:gridCol w="3662383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1205023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052852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88945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520066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64495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73385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411639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Beta 2 stacking – 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ios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 (Simple Average)</a:t>
                      </a:r>
                      <a:endParaRPr lang="en-IN" sz="1400" b="1" i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01/08/2024 - 31/07/2024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11639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Oct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17 feat Model (</a:t>
                      </a:r>
                      <a:r>
                        <a:rPr lang="en-US" sz="1400" b="1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0.3392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0.2627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0.2663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0.2554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0.2643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0.2691</a:t>
                      </a:r>
                      <a:endParaRPr lang="en-US" sz="240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74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0.3444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0.3534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0.1533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0.2285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0.3318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0.2469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 + CIC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0.3422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0.3417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0.2728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0.2741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0.3562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0.2723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20638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>
                          <a:latin typeface="+mj-lt"/>
                        </a:rPr>
                        <a:t>Demo + Credo + CIC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0.3555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0.3462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0.2204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0.2331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0.3577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0.2808</a:t>
                      </a:r>
                      <a:endParaRPr lang="en-US" sz="1400" b="0" i="0" u="none" strike="noStrike" noProof="0">
                        <a:latin typeface="+mn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50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EC81B2-9884-9C1B-908F-FA38F682A49B}"/>
              </a:ext>
            </a:extLst>
          </p:cNvPr>
          <p:cNvSpPr txBox="1"/>
          <p:nvPr/>
        </p:nvSpPr>
        <p:spPr>
          <a:xfrm>
            <a:off x="327527" y="2194452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Beta2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5334E-8418-2850-1F76-E556BD3053C3}"/>
              </a:ext>
            </a:extLst>
          </p:cNvPr>
          <p:cNvSpPr txBox="1"/>
          <p:nvPr/>
        </p:nvSpPr>
        <p:spPr>
          <a:xfrm>
            <a:off x="327526" y="2760325"/>
            <a:ext cx="111888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000"/>
              <a:t>Alpha Stack</a:t>
            </a:r>
          </a:p>
        </p:txBody>
      </p:sp>
    </p:spTree>
    <p:extLst>
      <p:ext uri="{BB962C8B-B14F-4D97-AF65-F5344CB8AC3E}">
        <p14:creationId xmlns:p14="http://schemas.microsoft.com/office/powerpoint/2010/main" val="403669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SIL Stacking Models Performance</vt:lpstr>
      <vt:lpstr>PowerPoint Presentation</vt:lpstr>
      <vt:lpstr>PowerPoint Presentation</vt:lpstr>
      <vt:lpstr>Android </vt:lpstr>
      <vt:lpstr>APPENDIX 1 : Back-up Slides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revision>1</cp:revision>
  <dcterms:created xsi:type="dcterms:W3CDTF">2025-02-06T04:32:28Z</dcterms:created>
  <dcterms:modified xsi:type="dcterms:W3CDTF">2025-02-18T08:01:15Z</dcterms:modified>
</cp:coreProperties>
</file>