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498" r:id="rId2"/>
    <p:sldId id="730" r:id="rId3"/>
    <p:sldId id="737" r:id="rId4"/>
    <p:sldId id="690" r:id="rId5"/>
    <p:sldId id="733" r:id="rId6"/>
    <p:sldId id="756" r:id="rId7"/>
    <p:sldId id="709" r:id="rId8"/>
    <p:sldId id="755" r:id="rId9"/>
    <p:sldId id="764" r:id="rId10"/>
    <p:sldId id="689" r:id="rId11"/>
    <p:sldId id="799" r:id="rId12"/>
    <p:sldId id="810" r:id="rId13"/>
    <p:sldId id="820" r:id="rId14"/>
    <p:sldId id="835" r:id="rId15"/>
    <p:sldId id="855" r:id="rId16"/>
    <p:sldId id="796" r:id="rId17"/>
    <p:sldId id="828" r:id="rId18"/>
    <p:sldId id="844" r:id="rId19"/>
    <p:sldId id="852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863" r:id="rId28"/>
    <p:sldId id="864" r:id="rId29"/>
    <p:sldId id="865" r:id="rId30"/>
    <p:sldId id="866" r:id="rId31"/>
    <p:sldId id="867" r:id="rId32"/>
    <p:sldId id="868" r:id="rId33"/>
    <p:sldId id="869" r:id="rId34"/>
    <p:sldId id="870" r:id="rId35"/>
    <p:sldId id="871" r:id="rId36"/>
    <p:sldId id="872" r:id="rId37"/>
    <p:sldId id="873" r:id="rId38"/>
    <p:sldId id="874" r:id="rId39"/>
    <p:sldId id="65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9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F57B54-6E15-AF4B-7F33-4C5E27AC7420}" v="4" dt="2025-08-22T09:28:46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theesh Jeevanantham" userId="S::pjeevanantham@tonikbank.com::77c19310-3ecb-407f-817d-62fea43d0123" providerId="AD" clId="Web-{BFF881F0-31FB-D8AC-4CA1-23EA866DDC7D}"/>
    <pc:docChg chg="modSld">
      <pc:chgData name="Prakatheesh Jeevanantham" userId="S::pjeevanantham@tonikbank.com::77c19310-3ecb-407f-817d-62fea43d0123" providerId="AD" clId="Web-{BFF881F0-31FB-D8AC-4CA1-23EA866DDC7D}" dt="2025-07-21T08:04:46.679" v="662" actId="20577"/>
      <pc:docMkLst>
        <pc:docMk/>
      </pc:docMkLst>
      <pc:sldChg chg="modSp">
        <pc:chgData name="Prakatheesh Jeevanantham" userId="S::pjeevanantham@tonikbank.com::77c19310-3ecb-407f-817d-62fea43d0123" providerId="AD" clId="Web-{BFF881F0-31FB-D8AC-4CA1-23EA866DDC7D}" dt="2025-07-21T07:32:45.249" v="336" actId="14100"/>
        <pc:sldMkLst>
          <pc:docMk/>
          <pc:sldMk cId="2717469093" sldId="80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4:46.679" v="662" actId="20577"/>
        <pc:sldMkLst>
          <pc:docMk/>
          <pc:sldMk cId="2232371839" sldId="808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13:57.836" v="26" actId="20577"/>
        <pc:sldMkLst>
          <pc:docMk/>
          <pc:sldMk cId="3101752819" sldId="81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15:28.026" v="29" actId="14100"/>
        <pc:sldMkLst>
          <pc:docMk/>
          <pc:sldMk cId="2849733831" sldId="818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40:36.412" v="85" actId="20577"/>
        <pc:sldMkLst>
          <pc:docMk/>
          <pc:sldMk cId="2739034322" sldId="819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56:24.201" v="224" actId="20577"/>
        <pc:sldMkLst>
          <pc:docMk/>
          <pc:sldMk cId="2988669699" sldId="820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57:55.437" v="231" actId="20577"/>
        <pc:sldMkLst>
          <pc:docMk/>
          <pc:sldMk cId="654024980" sldId="821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58:27.586" v="630" actId="20577"/>
        <pc:sldMkLst>
          <pc:docMk/>
          <pc:sldMk cId="3914449944" sldId="822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7:49:38.071" v="576" actId="20577"/>
        <pc:sldMkLst>
          <pc:docMk/>
          <pc:sldMk cId="3708169300" sldId="823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44:38.876" v="502" actId="20577"/>
        <pc:sldMkLst>
          <pc:docMk/>
          <pc:sldMk cId="4104916730" sldId="824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40:59.667" v="437" actId="20577"/>
        <pc:sldMkLst>
          <pc:docMk/>
          <pc:sldMk cId="3352932447" sldId="825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0:46.793" v="647" actId="20577"/>
        <pc:sldMkLst>
          <pc:docMk/>
          <pc:sldMk cId="4192174844" sldId="826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24:53.575" v="57" actId="20577"/>
        <pc:sldMkLst>
          <pc:docMk/>
          <pc:sldMk cId="3289651907" sldId="827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6:25:10.185" v="58" actId="20577"/>
        <pc:sldMkLst>
          <pc:docMk/>
          <pc:sldMk cId="3275688064" sldId="828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5:53:56.658" v="0" actId="20577"/>
        <pc:sldMkLst>
          <pc:docMk/>
          <pc:sldMk cId="2664180545" sldId="829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07:49.046" v="329" actId="14100"/>
        <pc:sldMkLst>
          <pc:docMk/>
          <pc:sldMk cId="3228720938" sldId="830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7:18:20.507" v="332" actId="14100"/>
        <pc:sldMkLst>
          <pc:docMk/>
          <pc:sldMk cId="2689034238" sldId="831"/>
        </pc:sldMkLst>
      </pc:sldChg>
      <pc:sldChg chg="addSp delSp modSp">
        <pc:chgData name="Prakatheesh Jeevanantham" userId="S::pjeevanantham@tonikbank.com::77c19310-3ecb-407f-817d-62fea43d0123" providerId="AD" clId="Web-{BFF881F0-31FB-D8AC-4CA1-23EA866DDC7D}" dt="2025-07-21T06:44:30.418" v="113" actId="20577"/>
        <pc:sldMkLst>
          <pc:docMk/>
          <pc:sldMk cId="3788092890" sldId="845"/>
        </pc:sldMkLst>
      </pc:sldChg>
      <pc:sldChg chg="modSp">
        <pc:chgData name="Prakatheesh Jeevanantham" userId="S::pjeevanantham@tonikbank.com::77c19310-3ecb-407f-817d-62fea43d0123" providerId="AD" clId="Web-{BFF881F0-31FB-D8AC-4CA1-23EA866DDC7D}" dt="2025-07-21T08:03:48.833" v="654" actId="20577"/>
        <pc:sldMkLst>
          <pc:docMk/>
          <pc:sldMk cId="2339810224" sldId="848"/>
        </pc:sldMkLst>
      </pc:sldChg>
    </pc:docChg>
  </pc:docChgLst>
  <pc:docChgLst>
    <pc:chgData name="Prakatheesh Jeevanantham" userId="S::pjeevanantham@tonikbank.com::77c19310-3ecb-407f-817d-62fea43d0123" providerId="AD" clId="Web-{64FCEC4C-FFBD-EBA6-AF3D-527D9C699580}"/>
    <pc:docChg chg="modSld">
      <pc:chgData name="Prakatheesh Jeevanantham" userId="S::pjeevanantham@tonikbank.com::77c19310-3ecb-407f-817d-62fea43d0123" providerId="AD" clId="Web-{64FCEC4C-FFBD-EBA6-AF3D-527D9C699580}" dt="2025-07-28T06:13:59.355" v="22" actId="1076"/>
      <pc:docMkLst>
        <pc:docMk/>
      </pc:docMkLst>
      <pc:sldChg chg="delSp">
        <pc:chgData name="Prakatheesh Jeevanantham" userId="S::pjeevanantham@tonikbank.com::77c19310-3ecb-407f-817d-62fea43d0123" providerId="AD" clId="Web-{64FCEC4C-FFBD-EBA6-AF3D-527D9C699580}" dt="2025-07-28T05:06:17.643" v="18"/>
        <pc:sldMkLst>
          <pc:docMk/>
          <pc:sldMk cId="2382667976" sldId="852"/>
        </pc:sldMkLst>
      </pc:sldChg>
      <pc:sldChg chg="modSp">
        <pc:chgData name="Prakatheesh Jeevanantham" userId="S::pjeevanantham@tonikbank.com::77c19310-3ecb-407f-817d-62fea43d0123" providerId="AD" clId="Web-{64FCEC4C-FFBD-EBA6-AF3D-527D9C699580}" dt="2025-07-28T06:13:59.355" v="22" actId="1076"/>
        <pc:sldMkLst>
          <pc:docMk/>
          <pc:sldMk cId="462878275" sldId="864"/>
        </pc:sldMkLst>
      </pc:sldChg>
      <pc:sldChg chg="modSp">
        <pc:chgData name="Prakatheesh Jeevanantham" userId="S::pjeevanantham@tonikbank.com::77c19310-3ecb-407f-817d-62fea43d0123" providerId="AD" clId="Web-{64FCEC4C-FFBD-EBA6-AF3D-527D9C699580}" dt="2025-07-25T14:13:14.655" v="17"/>
        <pc:sldMkLst>
          <pc:docMk/>
          <pc:sldMk cId="816687985" sldId="867"/>
        </pc:sldMkLst>
      </pc:sldChg>
    </pc:docChg>
  </pc:docChgLst>
  <pc:docChgLst>
    <pc:chgData name="Sowndarya" userId="b5d3d34a-c3dd-4f29-8f7c-1fb43d951dc6" providerId="ADAL" clId="{EA784A13-5FE2-4997-AF8F-BD37934603BC}"/>
    <pc:docChg chg="undo redo custSel modSld">
      <pc:chgData name="Sowndarya" userId="b5d3d34a-c3dd-4f29-8f7c-1fb43d951dc6" providerId="ADAL" clId="{EA784A13-5FE2-4997-AF8F-BD37934603BC}" dt="2025-08-08T10:20:01.765" v="1334" actId="404"/>
      <pc:docMkLst>
        <pc:docMk/>
      </pc:docMkLst>
      <pc:sldChg chg="modSp mod">
        <pc:chgData name="Sowndarya" userId="b5d3d34a-c3dd-4f29-8f7c-1fb43d951dc6" providerId="ADAL" clId="{EA784A13-5FE2-4997-AF8F-BD37934603BC}" dt="2025-08-08T08:12:06.516" v="561" actId="207"/>
        <pc:sldMkLst>
          <pc:docMk/>
          <pc:sldMk cId="447283173" sldId="755"/>
        </pc:sldMkLst>
        <pc:graphicFrameChg chg="modGraphic">
          <ac:chgData name="Sowndarya" userId="b5d3d34a-c3dd-4f29-8f7c-1fb43d951dc6" providerId="ADAL" clId="{EA784A13-5FE2-4997-AF8F-BD37934603BC}" dt="2025-08-08T08:12:06.516" v="561" actId="207"/>
          <ac:graphicFrameMkLst>
            <pc:docMk/>
            <pc:sldMk cId="447283173" sldId="755"/>
            <ac:graphicFrameMk id="6" creationId="{D49F92F6-5A59-03D2-2B70-0AA835F5FCDD}"/>
          </ac:graphicFrameMkLst>
        </pc:graphicFrameChg>
      </pc:sldChg>
      <pc:sldChg chg="modSp mod">
        <pc:chgData name="Sowndarya" userId="b5d3d34a-c3dd-4f29-8f7c-1fb43d951dc6" providerId="ADAL" clId="{EA784A13-5FE2-4997-AF8F-BD37934603BC}" dt="2025-08-08T08:13:21.274" v="650" actId="207"/>
        <pc:sldMkLst>
          <pc:docMk/>
          <pc:sldMk cId="1199992420" sldId="796"/>
        </pc:sldMkLst>
        <pc:spChg chg="mod">
          <ac:chgData name="Sowndarya" userId="b5d3d34a-c3dd-4f29-8f7c-1fb43d951dc6" providerId="ADAL" clId="{EA784A13-5FE2-4997-AF8F-BD37934603BC}" dt="2025-08-08T08:13:21.274" v="650" actId="207"/>
          <ac:spMkLst>
            <pc:docMk/>
            <pc:sldMk cId="1199992420" sldId="796"/>
            <ac:spMk id="12" creationId="{BC157558-8002-CCCF-06CA-B36AD3729A9B}"/>
          </ac:spMkLst>
        </pc:spChg>
      </pc:sldChg>
      <pc:sldChg chg="modSp mod">
        <pc:chgData name="Sowndarya" userId="b5d3d34a-c3dd-4f29-8f7c-1fb43d951dc6" providerId="ADAL" clId="{EA784A13-5FE2-4997-AF8F-BD37934603BC}" dt="2025-08-08T08:12:44.685" v="610" actId="403"/>
        <pc:sldMkLst>
          <pc:docMk/>
          <pc:sldMk cId="3332731858" sldId="799"/>
        </pc:sldMkLst>
        <pc:spChg chg="mod">
          <ac:chgData name="Sowndarya" userId="b5d3d34a-c3dd-4f29-8f7c-1fb43d951dc6" providerId="ADAL" clId="{EA784A13-5FE2-4997-AF8F-BD37934603BC}" dt="2025-08-08T08:12:44.685" v="610" actId="403"/>
          <ac:spMkLst>
            <pc:docMk/>
            <pc:sldMk cId="3332731858" sldId="799"/>
            <ac:spMk id="4" creationId="{2DAFCAB4-2698-C2E0-A1E4-CE83C0393449}"/>
          </ac:spMkLst>
        </pc:spChg>
      </pc:sldChg>
      <pc:sldChg chg="modSp mod">
        <pc:chgData name="Sowndarya" userId="b5d3d34a-c3dd-4f29-8f7c-1fb43d951dc6" providerId="ADAL" clId="{EA784A13-5FE2-4997-AF8F-BD37934603BC}" dt="2025-08-08T07:51:03.418" v="335" actId="6549"/>
        <pc:sldMkLst>
          <pc:docMk/>
          <pc:sldMk cId="3107260020" sldId="810"/>
        </pc:sldMkLst>
        <pc:spChg chg="mod">
          <ac:chgData name="Sowndarya" userId="b5d3d34a-c3dd-4f29-8f7c-1fb43d951dc6" providerId="ADAL" clId="{EA784A13-5FE2-4997-AF8F-BD37934603BC}" dt="2025-08-08T07:50:37.867" v="331" actId="20577"/>
          <ac:spMkLst>
            <pc:docMk/>
            <pc:sldMk cId="3107260020" sldId="810"/>
            <ac:spMk id="2" creationId="{0CD78271-5F92-00E5-0EC7-4C7A72198164}"/>
          </ac:spMkLst>
        </pc:spChg>
        <pc:spChg chg="mod">
          <ac:chgData name="Sowndarya" userId="b5d3d34a-c3dd-4f29-8f7c-1fb43d951dc6" providerId="ADAL" clId="{EA784A13-5FE2-4997-AF8F-BD37934603BC}" dt="2025-08-08T07:51:03.418" v="335" actId="6549"/>
          <ac:spMkLst>
            <pc:docMk/>
            <pc:sldMk cId="3107260020" sldId="810"/>
            <ac:spMk id="6" creationId="{E376B5B8-85DF-75E1-9F09-5DA001EC82CC}"/>
          </ac:spMkLst>
        </pc:spChg>
      </pc:sldChg>
      <pc:sldChg chg="addSp delSp modSp mod">
        <pc:chgData name="Sowndarya" userId="b5d3d34a-c3dd-4f29-8f7c-1fb43d951dc6" providerId="ADAL" clId="{EA784A13-5FE2-4997-AF8F-BD37934603BC}" dt="2025-08-08T07:23:54.567" v="26" actId="14100"/>
        <pc:sldMkLst>
          <pc:docMk/>
          <pc:sldMk cId="569784494" sldId="820"/>
        </pc:sldMkLst>
        <pc:spChg chg="mod">
          <ac:chgData name="Sowndarya" userId="b5d3d34a-c3dd-4f29-8f7c-1fb43d951dc6" providerId="ADAL" clId="{EA784A13-5FE2-4997-AF8F-BD37934603BC}" dt="2025-08-08T07:23:54.567" v="26" actId="14100"/>
          <ac:spMkLst>
            <pc:docMk/>
            <pc:sldMk cId="569784494" sldId="820"/>
            <ac:spMk id="6" creationId="{13B64F11-7451-0866-2453-721D81259C40}"/>
          </ac:spMkLst>
        </pc:spChg>
      </pc:sldChg>
      <pc:sldChg chg="addSp delSp modSp mod">
        <pc:chgData name="Sowndarya" userId="b5d3d34a-c3dd-4f29-8f7c-1fb43d951dc6" providerId="ADAL" clId="{EA784A13-5FE2-4997-AF8F-BD37934603BC}" dt="2025-08-08T10:09:13.676" v="1325"/>
        <pc:sldMkLst>
          <pc:docMk/>
          <pc:sldMk cId="2382667976" sldId="852"/>
        </pc:sldMkLst>
        <pc:spChg chg="mod">
          <ac:chgData name="Sowndarya" userId="b5d3d34a-c3dd-4f29-8f7c-1fb43d951dc6" providerId="ADAL" clId="{EA784A13-5FE2-4997-AF8F-BD37934603BC}" dt="2025-08-08T10:09:03.230" v="1323" actId="113"/>
          <ac:spMkLst>
            <pc:docMk/>
            <pc:sldMk cId="2382667976" sldId="852"/>
            <ac:spMk id="2" creationId="{DE223F33-F34C-1300-D690-8C44C6E9E5F2}"/>
          </ac:spMkLst>
        </pc:spChg>
      </pc:sldChg>
      <pc:sldChg chg="addSp delSp modSp mod">
        <pc:chgData name="Sowndarya" userId="b5d3d34a-c3dd-4f29-8f7c-1fb43d951dc6" providerId="ADAL" clId="{EA784A13-5FE2-4997-AF8F-BD37934603BC}" dt="2025-08-08T10:20:01.765" v="1334" actId="404"/>
        <pc:sldMkLst>
          <pc:docMk/>
          <pc:sldMk cId="2251270043" sldId="855"/>
        </pc:sldMkLst>
        <pc:spChg chg="mod">
          <ac:chgData name="Sowndarya" userId="b5d3d34a-c3dd-4f29-8f7c-1fb43d951dc6" providerId="ADAL" clId="{EA784A13-5FE2-4997-AF8F-BD37934603BC}" dt="2025-08-08T10:20:01.765" v="1334" actId="404"/>
          <ac:spMkLst>
            <pc:docMk/>
            <pc:sldMk cId="2251270043" sldId="855"/>
            <ac:spMk id="2" creationId="{2EDE6194-E9D9-5304-096A-5731B2294ABC}"/>
          </ac:spMkLst>
        </pc:spChg>
      </pc:sldChg>
      <pc:sldChg chg="modSp mod">
        <pc:chgData name="Sowndarya" userId="b5d3d34a-c3dd-4f29-8f7c-1fb43d951dc6" providerId="ADAL" clId="{EA784A13-5FE2-4997-AF8F-BD37934603BC}" dt="2025-08-08T08:13:59.390" v="727" actId="20577"/>
        <pc:sldMkLst>
          <pc:docMk/>
          <pc:sldMk cId="3006537097" sldId="856"/>
        </pc:sldMkLst>
        <pc:spChg chg="mod">
          <ac:chgData name="Sowndarya" userId="b5d3d34a-c3dd-4f29-8f7c-1fb43d951dc6" providerId="ADAL" clId="{EA784A13-5FE2-4997-AF8F-BD37934603BC}" dt="2025-08-08T08:13:59.390" v="727" actId="20577"/>
          <ac:spMkLst>
            <pc:docMk/>
            <pc:sldMk cId="3006537097" sldId="856"/>
            <ac:spMk id="4" creationId="{3499216C-CDB3-0360-741D-EECBF5417366}"/>
          </ac:spMkLst>
        </pc:spChg>
      </pc:sldChg>
      <pc:sldChg chg="modSp mod">
        <pc:chgData name="Sowndarya" userId="b5d3d34a-c3dd-4f29-8f7c-1fb43d951dc6" providerId="ADAL" clId="{EA784A13-5FE2-4997-AF8F-BD37934603BC}" dt="2025-08-08T08:14:15.762" v="738" actId="20577"/>
        <pc:sldMkLst>
          <pc:docMk/>
          <pc:sldMk cId="1702722022" sldId="857"/>
        </pc:sldMkLst>
        <pc:spChg chg="mod">
          <ac:chgData name="Sowndarya" userId="b5d3d34a-c3dd-4f29-8f7c-1fb43d951dc6" providerId="ADAL" clId="{EA784A13-5FE2-4997-AF8F-BD37934603BC}" dt="2025-08-08T08:14:15.762" v="738" actId="20577"/>
          <ac:spMkLst>
            <pc:docMk/>
            <pc:sldMk cId="1702722022" sldId="857"/>
            <ac:spMk id="2" creationId="{49FFE681-0F74-08AA-0B70-AF40D1070641}"/>
          </ac:spMkLst>
        </pc:spChg>
        <pc:spChg chg="mod">
          <ac:chgData name="Sowndarya" userId="b5d3d34a-c3dd-4f29-8f7c-1fb43d951dc6" providerId="ADAL" clId="{EA784A13-5FE2-4997-AF8F-BD37934603BC}" dt="2025-08-08T07:53:58.837" v="476" actId="20577"/>
          <ac:spMkLst>
            <pc:docMk/>
            <pc:sldMk cId="1702722022" sldId="857"/>
            <ac:spMk id="6" creationId="{566D8C51-60E1-8C1F-0E54-2E4AB48E5338}"/>
          </ac:spMkLst>
        </pc:spChg>
      </pc:sldChg>
      <pc:sldChg chg="modSp mod">
        <pc:chgData name="Sowndarya" userId="b5d3d34a-c3dd-4f29-8f7c-1fb43d951dc6" providerId="ADAL" clId="{EA784A13-5FE2-4997-AF8F-BD37934603BC}" dt="2025-08-08T07:25:09.380" v="32" actId="6549"/>
        <pc:sldMkLst>
          <pc:docMk/>
          <pc:sldMk cId="242479021" sldId="858"/>
        </pc:sldMkLst>
        <pc:spChg chg="mod">
          <ac:chgData name="Sowndarya" userId="b5d3d34a-c3dd-4f29-8f7c-1fb43d951dc6" providerId="ADAL" clId="{EA784A13-5FE2-4997-AF8F-BD37934603BC}" dt="2025-08-08T07:25:09.380" v="32" actId="6549"/>
          <ac:spMkLst>
            <pc:docMk/>
            <pc:sldMk cId="242479021" sldId="858"/>
            <ac:spMk id="6" creationId="{9BDE4B28-76DF-EB78-D100-B58F5A3380C5}"/>
          </ac:spMkLst>
        </pc:spChg>
      </pc:sldChg>
      <pc:sldChg chg="addSp delSp modSp mod">
        <pc:chgData name="Sowndarya" userId="b5d3d34a-c3dd-4f29-8f7c-1fb43d951dc6" providerId="ADAL" clId="{EA784A13-5FE2-4997-AF8F-BD37934603BC}" dt="2025-08-08T10:07:32.768" v="1307"/>
        <pc:sldMkLst>
          <pc:docMk/>
          <pc:sldMk cId="1539817355" sldId="860"/>
        </pc:sldMkLst>
        <pc:spChg chg="mod">
          <ac:chgData name="Sowndarya" userId="b5d3d34a-c3dd-4f29-8f7c-1fb43d951dc6" providerId="ADAL" clId="{EA784A13-5FE2-4997-AF8F-BD37934603BC}" dt="2025-08-08T10:07:25.721" v="1305" actId="113"/>
          <ac:spMkLst>
            <pc:docMk/>
            <pc:sldMk cId="1539817355" sldId="860"/>
            <ac:spMk id="2" creationId="{898B7063-FC96-96A9-498B-EB11EC6D96B7}"/>
          </ac:spMkLst>
        </pc:spChg>
      </pc:sldChg>
      <pc:sldChg chg="modSp mod">
        <pc:chgData name="Sowndarya" userId="b5d3d34a-c3dd-4f29-8f7c-1fb43d951dc6" providerId="ADAL" clId="{EA784A13-5FE2-4997-AF8F-BD37934603BC}" dt="2025-08-08T08:15:27.264" v="782" actId="207"/>
        <pc:sldMkLst>
          <pc:docMk/>
          <pc:sldMk cId="2109371559" sldId="861"/>
        </pc:sldMkLst>
        <pc:spChg chg="mod">
          <ac:chgData name="Sowndarya" userId="b5d3d34a-c3dd-4f29-8f7c-1fb43d951dc6" providerId="ADAL" clId="{EA784A13-5FE2-4997-AF8F-BD37934603BC}" dt="2025-08-08T08:15:27.264" v="782" actId="207"/>
          <ac:spMkLst>
            <pc:docMk/>
            <pc:sldMk cId="2109371559" sldId="861"/>
            <ac:spMk id="4" creationId="{0EDB7D6D-B6AF-9287-3037-5E61D169F5C3}"/>
          </ac:spMkLst>
        </pc:spChg>
      </pc:sldChg>
      <pc:sldChg chg="addSp delSp modSp mod">
        <pc:chgData name="Sowndarya" userId="b5d3d34a-c3dd-4f29-8f7c-1fb43d951dc6" providerId="ADAL" clId="{EA784A13-5FE2-4997-AF8F-BD37934603BC}" dt="2025-08-08T08:08:31.939" v="541"/>
        <pc:sldMkLst>
          <pc:docMk/>
          <pc:sldMk cId="829939354" sldId="862"/>
        </pc:sldMkLst>
        <pc:spChg chg="mod">
          <ac:chgData name="Sowndarya" userId="b5d3d34a-c3dd-4f29-8f7c-1fb43d951dc6" providerId="ADAL" clId="{EA784A13-5FE2-4997-AF8F-BD37934603BC}" dt="2025-08-08T07:59:02.950" v="521" actId="123"/>
          <ac:spMkLst>
            <pc:docMk/>
            <pc:sldMk cId="829939354" sldId="862"/>
            <ac:spMk id="2" creationId="{289F76F2-B780-B3B4-B496-111552390A65}"/>
          </ac:spMkLst>
        </pc:spChg>
        <pc:spChg chg="mod">
          <ac:chgData name="Sowndarya" userId="b5d3d34a-c3dd-4f29-8f7c-1fb43d951dc6" providerId="ADAL" clId="{EA784A13-5FE2-4997-AF8F-BD37934603BC}" dt="2025-08-08T08:08:19.824" v="535" actId="404"/>
          <ac:spMkLst>
            <pc:docMk/>
            <pc:sldMk cId="829939354" sldId="862"/>
            <ac:spMk id="6" creationId="{AD1DE3DA-6BD6-24D3-85FC-719B623F9332}"/>
          </ac:spMkLst>
        </pc:spChg>
        <pc:picChg chg="mod">
          <ac:chgData name="Sowndarya" userId="b5d3d34a-c3dd-4f29-8f7c-1fb43d951dc6" providerId="ADAL" clId="{EA784A13-5FE2-4997-AF8F-BD37934603BC}" dt="2025-08-08T08:08:30.904" v="539" actId="14100"/>
          <ac:picMkLst>
            <pc:docMk/>
            <pc:sldMk cId="829939354" sldId="862"/>
            <ac:picMk id="11" creationId="{D6795C3B-D2C0-DA56-5E99-8DE6DC695D8C}"/>
          </ac:picMkLst>
        </pc:picChg>
      </pc:sldChg>
      <pc:sldChg chg="modSp mod">
        <pc:chgData name="Sowndarya" userId="b5d3d34a-c3dd-4f29-8f7c-1fb43d951dc6" providerId="ADAL" clId="{EA784A13-5FE2-4997-AF8F-BD37934603BC}" dt="2025-08-08T07:25:56.320" v="40" actId="20577"/>
        <pc:sldMkLst>
          <pc:docMk/>
          <pc:sldMk cId="2393559873" sldId="863"/>
        </pc:sldMkLst>
        <pc:spChg chg="mod">
          <ac:chgData name="Sowndarya" userId="b5d3d34a-c3dd-4f29-8f7c-1fb43d951dc6" providerId="ADAL" clId="{EA784A13-5FE2-4997-AF8F-BD37934603BC}" dt="2025-08-08T07:25:56.320" v="40" actId="20577"/>
          <ac:spMkLst>
            <pc:docMk/>
            <pc:sldMk cId="2393559873" sldId="863"/>
            <ac:spMk id="6" creationId="{D1347E85-B4EA-8495-BEE3-4C1B0C128D1A}"/>
          </ac:spMkLst>
        </pc:spChg>
      </pc:sldChg>
      <pc:sldChg chg="modSp mod">
        <pc:chgData name="Sowndarya" userId="b5d3d34a-c3dd-4f29-8f7c-1fb43d951dc6" providerId="ADAL" clId="{EA784A13-5FE2-4997-AF8F-BD37934603BC}" dt="2025-08-08T10:04:32.763" v="1245" actId="20577"/>
        <pc:sldMkLst>
          <pc:docMk/>
          <pc:sldMk cId="858194897" sldId="865"/>
        </pc:sldMkLst>
        <pc:spChg chg="mod">
          <ac:chgData name="Sowndarya" userId="b5d3d34a-c3dd-4f29-8f7c-1fb43d951dc6" providerId="ADAL" clId="{EA784A13-5FE2-4997-AF8F-BD37934603BC}" dt="2025-08-08T10:04:32.763" v="1245" actId="20577"/>
          <ac:spMkLst>
            <pc:docMk/>
            <pc:sldMk cId="858194897" sldId="865"/>
            <ac:spMk id="2" creationId="{E50B0375-AAE1-234C-FB96-A8A9EF78B025}"/>
          </ac:spMkLst>
        </pc:spChg>
      </pc:sldChg>
      <pc:sldChg chg="modSp mod">
        <pc:chgData name="Sowndarya" userId="b5d3d34a-c3dd-4f29-8f7c-1fb43d951dc6" providerId="ADAL" clId="{EA784A13-5FE2-4997-AF8F-BD37934603BC}" dt="2025-08-08T08:16:20.839" v="874" actId="207"/>
        <pc:sldMkLst>
          <pc:docMk/>
          <pc:sldMk cId="736171839" sldId="866"/>
        </pc:sldMkLst>
        <pc:spChg chg="mod">
          <ac:chgData name="Sowndarya" userId="b5d3d34a-c3dd-4f29-8f7c-1fb43d951dc6" providerId="ADAL" clId="{EA784A13-5FE2-4997-AF8F-BD37934603BC}" dt="2025-08-08T08:16:20.839" v="874" actId="207"/>
          <ac:spMkLst>
            <pc:docMk/>
            <pc:sldMk cId="736171839" sldId="866"/>
            <ac:spMk id="12" creationId="{129EC871-AA70-CFD9-44E5-7172CD85FBF7}"/>
          </ac:spMkLst>
        </pc:spChg>
      </pc:sldChg>
      <pc:sldChg chg="modSp mod">
        <pc:chgData name="Sowndarya" userId="b5d3d34a-c3dd-4f29-8f7c-1fb43d951dc6" providerId="ADAL" clId="{EA784A13-5FE2-4997-AF8F-BD37934603BC}" dt="2025-08-08T07:26:56.208" v="47" actId="14100"/>
        <pc:sldMkLst>
          <pc:docMk/>
          <pc:sldMk cId="2444446862" sldId="867"/>
        </pc:sldMkLst>
        <pc:spChg chg="mod">
          <ac:chgData name="Sowndarya" userId="b5d3d34a-c3dd-4f29-8f7c-1fb43d951dc6" providerId="ADAL" clId="{EA784A13-5FE2-4997-AF8F-BD37934603BC}" dt="2025-08-08T07:26:56.208" v="47" actId="14100"/>
          <ac:spMkLst>
            <pc:docMk/>
            <pc:sldMk cId="2444446862" sldId="867"/>
            <ac:spMk id="4" creationId="{A203D0E0-B01D-3E5F-3105-23329E55F0BA}"/>
          </ac:spMkLst>
        </pc:spChg>
      </pc:sldChg>
      <pc:sldChg chg="modSp mod">
        <pc:chgData name="Sowndarya" userId="b5d3d34a-c3dd-4f29-8f7c-1fb43d951dc6" providerId="ADAL" clId="{EA784A13-5FE2-4997-AF8F-BD37934603BC}" dt="2025-08-08T10:04:52.111" v="1249" actId="20577"/>
        <pc:sldMkLst>
          <pc:docMk/>
          <pc:sldMk cId="3397077951" sldId="869"/>
        </pc:sldMkLst>
        <pc:spChg chg="mod">
          <ac:chgData name="Sowndarya" userId="b5d3d34a-c3dd-4f29-8f7c-1fb43d951dc6" providerId="ADAL" clId="{EA784A13-5FE2-4997-AF8F-BD37934603BC}" dt="2025-08-08T10:04:52.111" v="1249" actId="20577"/>
          <ac:spMkLst>
            <pc:docMk/>
            <pc:sldMk cId="3397077951" sldId="869"/>
            <ac:spMk id="2" creationId="{4386C5B2-1583-39E3-7FD8-AD2ECC8722B2}"/>
          </ac:spMkLst>
        </pc:spChg>
      </pc:sldChg>
      <pc:sldChg chg="modSp mod">
        <pc:chgData name="Sowndarya" userId="b5d3d34a-c3dd-4f29-8f7c-1fb43d951dc6" providerId="ADAL" clId="{EA784A13-5FE2-4997-AF8F-BD37934603BC}" dt="2025-08-08T08:16:45.289" v="905"/>
        <pc:sldMkLst>
          <pc:docMk/>
          <pc:sldMk cId="340148171" sldId="870"/>
        </pc:sldMkLst>
        <pc:spChg chg="mod">
          <ac:chgData name="Sowndarya" userId="b5d3d34a-c3dd-4f29-8f7c-1fb43d951dc6" providerId="ADAL" clId="{EA784A13-5FE2-4997-AF8F-BD37934603BC}" dt="2025-08-08T08:16:45.289" v="905"/>
          <ac:spMkLst>
            <pc:docMk/>
            <pc:sldMk cId="340148171" sldId="870"/>
            <ac:spMk id="4" creationId="{6832A49A-D318-3118-7798-2FE60FB2CD70}"/>
          </ac:spMkLst>
        </pc:spChg>
      </pc:sldChg>
      <pc:sldChg chg="modSp mod">
        <pc:chgData name="Sowndarya" userId="b5d3d34a-c3dd-4f29-8f7c-1fb43d951dc6" providerId="ADAL" clId="{EA784A13-5FE2-4997-AF8F-BD37934603BC}" dt="2025-08-08T08:11:26.657" v="559" actId="1076"/>
        <pc:sldMkLst>
          <pc:docMk/>
          <pc:sldMk cId="2012209048" sldId="871"/>
        </pc:sldMkLst>
        <pc:spChg chg="mod">
          <ac:chgData name="Sowndarya" userId="b5d3d34a-c3dd-4f29-8f7c-1fb43d951dc6" providerId="ADAL" clId="{EA784A13-5FE2-4997-AF8F-BD37934603BC}" dt="2025-08-08T08:10:33.960" v="551" actId="6549"/>
          <ac:spMkLst>
            <pc:docMk/>
            <pc:sldMk cId="2012209048" sldId="871"/>
            <ac:spMk id="2" creationId="{DB1D9261-6E43-60AA-5F23-1A76816BFAAC}"/>
          </ac:spMkLst>
        </pc:spChg>
        <pc:spChg chg="mod">
          <ac:chgData name="Sowndarya" userId="b5d3d34a-c3dd-4f29-8f7c-1fb43d951dc6" providerId="ADAL" clId="{EA784A13-5FE2-4997-AF8F-BD37934603BC}" dt="2025-08-08T08:11:21.125" v="558" actId="20577"/>
          <ac:spMkLst>
            <pc:docMk/>
            <pc:sldMk cId="2012209048" sldId="871"/>
            <ac:spMk id="6" creationId="{9DDC01F8-A918-B969-D4B6-F251630A196C}"/>
          </ac:spMkLst>
        </pc:spChg>
        <pc:picChg chg="mod">
          <ac:chgData name="Sowndarya" userId="b5d3d34a-c3dd-4f29-8f7c-1fb43d951dc6" providerId="ADAL" clId="{EA784A13-5FE2-4997-AF8F-BD37934603BC}" dt="2025-08-08T08:11:26.657" v="559" actId="1076"/>
          <ac:picMkLst>
            <pc:docMk/>
            <pc:sldMk cId="2012209048" sldId="871"/>
            <ac:picMk id="11" creationId="{3353EF5F-77C4-B5D9-ABCF-DD96480637EB}"/>
          </ac:picMkLst>
        </pc:picChg>
      </pc:sldChg>
      <pc:sldChg chg="addSp delSp modSp mod">
        <pc:chgData name="Sowndarya" userId="b5d3d34a-c3dd-4f29-8f7c-1fb43d951dc6" providerId="ADAL" clId="{EA784A13-5FE2-4997-AF8F-BD37934603BC}" dt="2025-08-08T10:04:45.634" v="1247" actId="20577"/>
        <pc:sldMkLst>
          <pc:docMk/>
          <pc:sldMk cId="705088547" sldId="874"/>
        </pc:sldMkLst>
        <pc:spChg chg="add del mod">
          <ac:chgData name="Sowndarya" userId="b5d3d34a-c3dd-4f29-8f7c-1fb43d951dc6" providerId="ADAL" clId="{EA784A13-5FE2-4997-AF8F-BD37934603BC}" dt="2025-08-08T10:04:45.634" v="1247" actId="20577"/>
          <ac:spMkLst>
            <pc:docMk/>
            <pc:sldMk cId="705088547" sldId="874"/>
            <ac:spMk id="2" creationId="{4C1E58ED-236A-9B62-4A61-904ED2FDE88D}"/>
          </ac:spMkLst>
        </pc:spChg>
      </pc:sldChg>
    </pc:docChg>
  </pc:docChgLst>
  <pc:docChgLst>
    <pc:chgData name="Biswa" userId="S::bbanik@tonikbank.com::26f52a98-3216-49f8-95c0-92c9bbdc30ba" providerId="AD" clId="Web-{CB596F9C-BDBE-815D-D9EA-3FF801A6FDB8}"/>
    <pc:docChg chg="modSld">
      <pc:chgData name="Biswa" userId="S::bbanik@tonikbank.com::26f52a98-3216-49f8-95c0-92c9bbdc30ba" providerId="AD" clId="Web-{CB596F9C-BDBE-815D-D9EA-3FF801A6FDB8}" dt="2025-07-18T15:22:27.561" v="219"/>
      <pc:docMkLst>
        <pc:docMk/>
      </pc:docMkLst>
      <pc:sldChg chg="modSp">
        <pc:chgData name="Biswa" userId="S::bbanik@tonikbank.com::26f52a98-3216-49f8-95c0-92c9bbdc30ba" providerId="AD" clId="Web-{CB596F9C-BDBE-815D-D9EA-3FF801A6FDB8}" dt="2025-07-18T14:35:50.793" v="30" actId="20577"/>
        <pc:sldMkLst>
          <pc:docMk/>
          <pc:sldMk cId="633098496" sldId="689"/>
        </pc:sldMkLst>
      </pc:sldChg>
      <pc:sldChg chg="modSp">
        <pc:chgData name="Biswa" userId="S::bbanik@tonikbank.com::26f52a98-3216-49f8-95c0-92c9bbdc30ba" providerId="AD" clId="Web-{CB596F9C-BDBE-815D-D9EA-3FF801A6FDB8}" dt="2025-07-18T14:35:11.370" v="25"/>
        <pc:sldMkLst>
          <pc:docMk/>
          <pc:sldMk cId="3428591970" sldId="709"/>
        </pc:sldMkLst>
      </pc:sldChg>
      <pc:sldChg chg="modSp">
        <pc:chgData name="Biswa" userId="S::bbanik@tonikbank.com::26f52a98-3216-49f8-95c0-92c9bbdc30ba" providerId="AD" clId="Web-{CB596F9C-BDBE-815D-D9EA-3FF801A6FDB8}" dt="2025-07-18T14:36:07.216" v="33" actId="20577"/>
        <pc:sldMkLst>
          <pc:docMk/>
          <pc:sldMk cId="2284133642" sldId="794"/>
        </pc:sldMkLst>
      </pc:sldChg>
      <pc:sldChg chg="modSp">
        <pc:chgData name="Biswa" userId="S::bbanik@tonikbank.com::26f52a98-3216-49f8-95c0-92c9bbdc30ba" providerId="AD" clId="Web-{CB596F9C-BDBE-815D-D9EA-3FF801A6FDB8}" dt="2025-07-18T14:37:16.266" v="38" actId="1076"/>
        <pc:sldMkLst>
          <pc:docMk/>
          <pc:sldMk cId="1621722521" sldId="795"/>
        </pc:sldMkLst>
      </pc:sldChg>
      <pc:sldChg chg="modSp">
        <pc:chgData name="Biswa" userId="S::bbanik@tonikbank.com::26f52a98-3216-49f8-95c0-92c9bbdc30ba" providerId="AD" clId="Web-{CB596F9C-BDBE-815D-D9EA-3FF801A6FDB8}" dt="2025-07-18T14:39:24.413" v="58" actId="14100"/>
        <pc:sldMkLst>
          <pc:docMk/>
          <pc:sldMk cId="208028170" sldId="798"/>
        </pc:sldMkLst>
      </pc:sldChg>
      <pc:sldChg chg="modSp">
        <pc:chgData name="Biswa" userId="S::bbanik@tonikbank.com::26f52a98-3216-49f8-95c0-92c9bbdc30ba" providerId="AD" clId="Web-{CB596F9C-BDBE-815D-D9EA-3FF801A6FDB8}" dt="2025-07-18T14:41:55.997" v="79" actId="1076"/>
        <pc:sldMkLst>
          <pc:docMk/>
          <pc:sldMk cId="3993382742" sldId="801"/>
        </pc:sldMkLst>
      </pc:sldChg>
      <pc:sldChg chg="modSp">
        <pc:chgData name="Biswa" userId="S::bbanik@tonikbank.com::26f52a98-3216-49f8-95c0-92c9bbdc30ba" providerId="AD" clId="Web-{CB596F9C-BDBE-815D-D9EA-3FF801A6FDB8}" dt="2025-07-18T14:43:47.721" v="91" actId="14100"/>
        <pc:sldMkLst>
          <pc:docMk/>
          <pc:sldMk cId="649122774" sldId="802"/>
        </pc:sldMkLst>
      </pc:sldChg>
      <pc:sldChg chg="modSp">
        <pc:chgData name="Biswa" userId="S::bbanik@tonikbank.com::26f52a98-3216-49f8-95c0-92c9bbdc30ba" providerId="AD" clId="Web-{CB596F9C-BDBE-815D-D9EA-3FF801A6FDB8}" dt="2025-07-18T15:15:12.123" v="148" actId="14100"/>
        <pc:sldMkLst>
          <pc:docMk/>
          <pc:sldMk cId="2717469093" sldId="807"/>
        </pc:sldMkLst>
      </pc:sldChg>
      <pc:sldChg chg="modSp">
        <pc:chgData name="Biswa" userId="S::bbanik@tonikbank.com::26f52a98-3216-49f8-95c0-92c9bbdc30ba" providerId="AD" clId="Web-{CB596F9C-BDBE-815D-D9EA-3FF801A6FDB8}" dt="2025-07-18T15:15:59.203" v="159" actId="1076"/>
        <pc:sldMkLst>
          <pc:docMk/>
          <pc:sldMk cId="2232371839" sldId="808"/>
        </pc:sldMkLst>
      </pc:sldChg>
      <pc:sldChg chg="modSp">
        <pc:chgData name="Biswa" userId="S::bbanik@tonikbank.com::26f52a98-3216-49f8-95c0-92c9bbdc30ba" providerId="AD" clId="Web-{CB596F9C-BDBE-815D-D9EA-3FF801A6FDB8}" dt="2025-07-18T14:38:37.207" v="50" actId="14100"/>
        <pc:sldMkLst>
          <pc:docMk/>
          <pc:sldMk cId="3362115631" sldId="809"/>
        </pc:sldMkLst>
      </pc:sldChg>
      <pc:sldChg chg="modSp">
        <pc:chgData name="Biswa" userId="S::bbanik@tonikbank.com::26f52a98-3216-49f8-95c0-92c9bbdc30ba" providerId="AD" clId="Web-{CB596F9C-BDBE-815D-D9EA-3FF801A6FDB8}" dt="2025-07-18T14:40:00.164" v="65" actId="14100"/>
        <pc:sldMkLst>
          <pc:docMk/>
          <pc:sldMk cId="1383361812" sldId="810"/>
        </pc:sldMkLst>
      </pc:sldChg>
      <pc:sldChg chg="modSp">
        <pc:chgData name="Biswa" userId="S::bbanik@tonikbank.com::26f52a98-3216-49f8-95c0-92c9bbdc30ba" providerId="AD" clId="Web-{CB596F9C-BDBE-815D-D9EA-3FF801A6FDB8}" dt="2025-07-18T15:16:55.238" v="162" actId="14100"/>
        <pc:sldMkLst>
          <pc:docMk/>
          <pc:sldMk cId="4179301006" sldId="811"/>
        </pc:sldMkLst>
      </pc:sldChg>
      <pc:sldChg chg="modSp">
        <pc:chgData name="Biswa" userId="S::bbanik@tonikbank.com::26f52a98-3216-49f8-95c0-92c9bbdc30ba" providerId="AD" clId="Web-{CB596F9C-BDBE-815D-D9EA-3FF801A6FDB8}" dt="2025-07-18T14:44:56.552" v="103" actId="14100"/>
        <pc:sldMkLst>
          <pc:docMk/>
          <pc:sldMk cId="381198934" sldId="812"/>
        </pc:sldMkLst>
      </pc:sldChg>
      <pc:sldChg chg="modSp">
        <pc:chgData name="Biswa" userId="S::bbanik@tonikbank.com::26f52a98-3216-49f8-95c0-92c9bbdc30ba" providerId="AD" clId="Web-{CB596F9C-BDBE-815D-D9EA-3FF801A6FDB8}" dt="2025-07-18T14:45:59.445" v="115" actId="14100"/>
        <pc:sldMkLst>
          <pc:docMk/>
          <pc:sldMk cId="1567414686" sldId="813"/>
        </pc:sldMkLst>
      </pc:sldChg>
      <pc:sldChg chg="modSp">
        <pc:chgData name="Biswa" userId="S::bbanik@tonikbank.com::26f52a98-3216-49f8-95c0-92c9bbdc30ba" providerId="AD" clId="Web-{CB596F9C-BDBE-815D-D9EA-3FF801A6FDB8}" dt="2025-07-18T15:13:33.776" v="127" actId="1076"/>
        <pc:sldMkLst>
          <pc:docMk/>
          <pc:sldMk cId="1713986212" sldId="814"/>
        </pc:sldMkLst>
      </pc:sldChg>
      <pc:sldChg chg="modSp">
        <pc:chgData name="Biswa" userId="S::bbanik@tonikbank.com::26f52a98-3216-49f8-95c0-92c9bbdc30ba" providerId="AD" clId="Web-{CB596F9C-BDBE-815D-D9EA-3FF801A6FDB8}" dt="2025-07-18T15:14:35.325" v="141" actId="1076"/>
        <pc:sldMkLst>
          <pc:docMk/>
          <pc:sldMk cId="1211842206" sldId="815"/>
        </pc:sldMkLst>
      </pc:sldChg>
      <pc:sldChg chg="modSp">
        <pc:chgData name="Biswa" userId="S::bbanik@tonikbank.com::26f52a98-3216-49f8-95c0-92c9bbdc30ba" providerId="AD" clId="Web-{CB596F9C-BDBE-815D-D9EA-3FF801A6FDB8}" dt="2025-07-18T15:15:26.546" v="151" actId="14100"/>
        <pc:sldMkLst>
          <pc:docMk/>
          <pc:sldMk cId="3504507770" sldId="816"/>
        </pc:sldMkLst>
      </pc:sldChg>
      <pc:sldChg chg="addSp modSp">
        <pc:chgData name="Biswa" userId="S::bbanik@tonikbank.com::26f52a98-3216-49f8-95c0-92c9bbdc30ba" providerId="AD" clId="Web-{CB596F9C-BDBE-815D-D9EA-3FF801A6FDB8}" dt="2025-07-18T15:21:45.388" v="204" actId="14100"/>
        <pc:sldMkLst>
          <pc:docMk/>
          <pc:sldMk cId="3101752819" sldId="817"/>
        </pc:sldMkLst>
      </pc:sldChg>
      <pc:sldChg chg="addSp modSp">
        <pc:chgData name="Biswa" userId="S::bbanik@tonikbank.com::26f52a98-3216-49f8-95c0-92c9bbdc30ba" providerId="AD" clId="Web-{CB596F9C-BDBE-815D-D9EA-3FF801A6FDB8}" dt="2025-07-18T15:21:51.279" v="205"/>
        <pc:sldMkLst>
          <pc:docMk/>
          <pc:sldMk cId="2849733831" sldId="818"/>
        </pc:sldMkLst>
      </pc:sldChg>
      <pc:sldChg chg="addSp modSp">
        <pc:chgData name="Biswa" userId="S::bbanik@tonikbank.com::26f52a98-3216-49f8-95c0-92c9bbdc30ba" providerId="AD" clId="Web-{CB596F9C-BDBE-815D-D9EA-3FF801A6FDB8}" dt="2025-07-18T15:22:00.888" v="208"/>
        <pc:sldMkLst>
          <pc:docMk/>
          <pc:sldMk cId="2739034322" sldId="819"/>
        </pc:sldMkLst>
      </pc:sldChg>
      <pc:sldChg chg="addSp modSp">
        <pc:chgData name="Biswa" userId="S::bbanik@tonikbank.com::26f52a98-3216-49f8-95c0-92c9bbdc30ba" providerId="AD" clId="Web-{CB596F9C-BDBE-815D-D9EA-3FF801A6FDB8}" dt="2025-07-18T15:22:05.467" v="210"/>
        <pc:sldMkLst>
          <pc:docMk/>
          <pc:sldMk cId="2988669699" sldId="820"/>
        </pc:sldMkLst>
      </pc:sldChg>
      <pc:sldChg chg="addSp">
        <pc:chgData name="Biswa" userId="S::bbanik@tonikbank.com::26f52a98-3216-49f8-95c0-92c9bbdc30ba" providerId="AD" clId="Web-{CB596F9C-BDBE-815D-D9EA-3FF801A6FDB8}" dt="2025-07-18T15:22:07.451" v="211"/>
        <pc:sldMkLst>
          <pc:docMk/>
          <pc:sldMk cId="654024980" sldId="821"/>
        </pc:sldMkLst>
      </pc:sldChg>
      <pc:sldChg chg="addSp modSp">
        <pc:chgData name="Biswa" userId="S::bbanik@tonikbank.com::26f52a98-3216-49f8-95c0-92c9bbdc30ba" providerId="AD" clId="Web-{CB596F9C-BDBE-815D-D9EA-3FF801A6FDB8}" dt="2025-07-18T15:22:14.592" v="214"/>
        <pc:sldMkLst>
          <pc:docMk/>
          <pc:sldMk cId="3914449944" sldId="822"/>
        </pc:sldMkLst>
      </pc:sldChg>
      <pc:sldChg chg="addSp modSp">
        <pc:chgData name="Biswa" userId="S::bbanik@tonikbank.com::26f52a98-3216-49f8-95c0-92c9bbdc30ba" providerId="AD" clId="Web-{CB596F9C-BDBE-815D-D9EA-3FF801A6FDB8}" dt="2025-07-18T15:22:16.748" v="215"/>
        <pc:sldMkLst>
          <pc:docMk/>
          <pc:sldMk cId="3708169300" sldId="823"/>
        </pc:sldMkLst>
      </pc:sldChg>
      <pc:sldChg chg="addSp modSp">
        <pc:chgData name="Biswa" userId="S::bbanik@tonikbank.com::26f52a98-3216-49f8-95c0-92c9bbdc30ba" providerId="AD" clId="Web-{CB596F9C-BDBE-815D-D9EA-3FF801A6FDB8}" dt="2025-07-18T15:22:18.905" v="216"/>
        <pc:sldMkLst>
          <pc:docMk/>
          <pc:sldMk cId="4104916730" sldId="824"/>
        </pc:sldMkLst>
      </pc:sldChg>
      <pc:sldChg chg="addSp modSp">
        <pc:chgData name="Biswa" userId="S::bbanik@tonikbank.com::26f52a98-3216-49f8-95c0-92c9bbdc30ba" providerId="AD" clId="Web-{CB596F9C-BDBE-815D-D9EA-3FF801A6FDB8}" dt="2025-07-18T15:22:21.139" v="217"/>
        <pc:sldMkLst>
          <pc:docMk/>
          <pc:sldMk cId="3352932447" sldId="825"/>
        </pc:sldMkLst>
      </pc:sldChg>
      <pc:sldChg chg="addSp modSp">
        <pc:chgData name="Biswa" userId="S::bbanik@tonikbank.com::26f52a98-3216-49f8-95c0-92c9bbdc30ba" providerId="AD" clId="Web-{CB596F9C-BDBE-815D-D9EA-3FF801A6FDB8}" dt="2025-07-18T15:22:24.186" v="218"/>
        <pc:sldMkLst>
          <pc:docMk/>
          <pc:sldMk cId="4192174844" sldId="826"/>
        </pc:sldMkLst>
      </pc:sldChg>
      <pc:sldChg chg="addSp modSp">
        <pc:chgData name="Biswa" userId="S::bbanik@tonikbank.com::26f52a98-3216-49f8-95c0-92c9bbdc30ba" providerId="AD" clId="Web-{CB596F9C-BDBE-815D-D9EA-3FF801A6FDB8}" dt="2025-07-18T15:21:55.763" v="206"/>
        <pc:sldMkLst>
          <pc:docMk/>
          <pc:sldMk cId="3289651907" sldId="827"/>
        </pc:sldMkLst>
      </pc:sldChg>
      <pc:sldChg chg="addSp modSp">
        <pc:chgData name="Biswa" userId="S::bbanik@tonikbank.com::26f52a98-3216-49f8-95c0-92c9bbdc30ba" providerId="AD" clId="Web-{CB596F9C-BDBE-815D-D9EA-3FF801A6FDB8}" dt="2025-07-18T15:21:58.388" v="207"/>
        <pc:sldMkLst>
          <pc:docMk/>
          <pc:sldMk cId="3275688064" sldId="828"/>
        </pc:sldMkLst>
      </pc:sldChg>
      <pc:sldChg chg="addSp modSp">
        <pc:chgData name="Biswa" userId="S::bbanik@tonikbank.com::26f52a98-3216-49f8-95c0-92c9bbdc30ba" providerId="AD" clId="Web-{CB596F9C-BDBE-815D-D9EA-3FF801A6FDB8}" dt="2025-07-18T15:22:04.138" v="209"/>
        <pc:sldMkLst>
          <pc:docMk/>
          <pc:sldMk cId="2664180545" sldId="829"/>
        </pc:sldMkLst>
      </pc:sldChg>
      <pc:sldChg chg="addSp modSp">
        <pc:chgData name="Biswa" userId="S::bbanik@tonikbank.com::26f52a98-3216-49f8-95c0-92c9bbdc30ba" providerId="AD" clId="Web-{CB596F9C-BDBE-815D-D9EA-3FF801A6FDB8}" dt="2025-07-18T15:22:09.920" v="212"/>
        <pc:sldMkLst>
          <pc:docMk/>
          <pc:sldMk cId="3228720938" sldId="830"/>
        </pc:sldMkLst>
      </pc:sldChg>
      <pc:sldChg chg="addSp modSp">
        <pc:chgData name="Biswa" userId="S::bbanik@tonikbank.com::26f52a98-3216-49f8-95c0-92c9bbdc30ba" providerId="AD" clId="Web-{CB596F9C-BDBE-815D-D9EA-3FF801A6FDB8}" dt="2025-07-18T15:22:12.467" v="213"/>
        <pc:sldMkLst>
          <pc:docMk/>
          <pc:sldMk cId="2689034238" sldId="831"/>
        </pc:sldMkLst>
      </pc:sldChg>
      <pc:sldChg chg="addSp modSp">
        <pc:chgData name="Biswa" userId="S::bbanik@tonikbank.com::26f52a98-3216-49f8-95c0-92c9bbdc30ba" providerId="AD" clId="Web-{CB596F9C-BDBE-815D-D9EA-3FF801A6FDB8}" dt="2025-07-18T15:22:27.561" v="219"/>
        <pc:sldMkLst>
          <pc:docMk/>
          <pc:sldMk cId="2567866937" sldId="832"/>
        </pc:sldMkLst>
      </pc:sldChg>
    </pc:docChg>
  </pc:docChgLst>
  <pc:docChgLst>
    <pc:chgData name="Biswa" userId="S::bbanik@tonikbank.com::26f52a98-3216-49f8-95c0-92c9bbdc30ba" providerId="AD" clId="Web-{9FF609B8-C8AE-A7F9-1B17-4B32FAFADE97}"/>
    <pc:docChg chg="modSld">
      <pc:chgData name="Biswa" userId="S::bbanik@tonikbank.com::26f52a98-3216-49f8-95c0-92c9bbdc30ba" providerId="AD" clId="Web-{9FF609B8-C8AE-A7F9-1B17-4B32FAFADE97}" dt="2025-07-21T06:20:35.771" v="220" actId="14100"/>
      <pc:docMkLst>
        <pc:docMk/>
      </pc:docMkLst>
      <pc:sldChg chg="addSp modSp">
        <pc:chgData name="Biswa" userId="S::bbanik@tonikbank.com::26f52a98-3216-49f8-95c0-92c9bbdc30ba" providerId="AD" clId="Web-{9FF609B8-C8AE-A7F9-1B17-4B32FAFADE97}" dt="2025-07-21T06:19:37.676" v="174" actId="20577"/>
        <pc:sldMkLst>
          <pc:docMk/>
          <pc:sldMk cId="3257130989" sldId="738"/>
        </pc:sldMkLst>
      </pc:sldChg>
      <pc:sldChg chg="addSp modSp">
        <pc:chgData name="Biswa" userId="S::bbanik@tonikbank.com::26f52a98-3216-49f8-95c0-92c9bbdc30ba" providerId="AD" clId="Web-{9FF609B8-C8AE-A7F9-1B17-4B32FAFADE97}" dt="2025-07-21T06:17:31.797" v="12"/>
        <pc:sldMkLst>
          <pc:docMk/>
          <pc:sldMk cId="2517265679" sldId="778"/>
        </pc:sldMkLst>
      </pc:sldChg>
      <pc:sldChg chg="addSp delSp modSp">
        <pc:chgData name="Biswa" userId="S::bbanik@tonikbank.com::26f52a98-3216-49f8-95c0-92c9bbdc30ba" providerId="AD" clId="Web-{9FF609B8-C8AE-A7F9-1B17-4B32FAFADE97}" dt="2025-07-21T06:16:37.311" v="3"/>
        <pc:sldMkLst>
          <pc:docMk/>
          <pc:sldMk cId="3362115631" sldId="809"/>
        </pc:sldMkLst>
      </pc:sldChg>
      <pc:sldChg chg="addSp modSp">
        <pc:chgData name="Biswa" userId="S::bbanik@tonikbank.com::26f52a98-3216-49f8-95c0-92c9bbdc30ba" providerId="AD" clId="Web-{9FF609B8-C8AE-A7F9-1B17-4B32FAFADE97}" dt="2025-07-21T06:20:35.771" v="220" actId="14100"/>
        <pc:sldMkLst>
          <pc:docMk/>
          <pc:sldMk cId="889903426" sldId="833"/>
        </pc:sldMkLst>
      </pc:sldChg>
    </pc:docChg>
  </pc:docChgLst>
  <pc:docChgLst>
    <pc:chgData name="Bhuvanesh" userId="4650cd39-8dbb-4c0f-8fda-594efc81948c" providerId="ADAL" clId="{0EBD60EE-80F3-419C-BC34-FD324EECE812}"/>
    <pc:docChg chg="undo custSel addSld delSld modSld">
      <pc:chgData name="Bhuvanesh" userId="4650cd39-8dbb-4c0f-8fda-594efc81948c" providerId="ADAL" clId="{0EBD60EE-80F3-419C-BC34-FD324EECE812}" dt="2025-08-05T10:07:27.109" v="1466" actId="14100"/>
      <pc:docMkLst>
        <pc:docMk/>
      </pc:docMkLst>
      <pc:sldChg chg="modSp mod">
        <pc:chgData name="Bhuvanesh" userId="4650cd39-8dbb-4c0f-8fda-594efc81948c" providerId="ADAL" clId="{0EBD60EE-80F3-419C-BC34-FD324EECE812}" dt="2025-08-04T09:51:15.745" v="951" actId="1076"/>
        <pc:sldMkLst>
          <pc:docMk/>
          <pc:sldMk cId="4129944639" sldId="498"/>
        </pc:sldMkLst>
        <pc:spChg chg="mod">
          <ac:chgData name="Bhuvanesh" userId="4650cd39-8dbb-4c0f-8fda-594efc81948c" providerId="ADAL" clId="{0EBD60EE-80F3-419C-BC34-FD324EECE812}" dt="2025-08-04T07:10:05.163" v="685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huvanesh" userId="4650cd39-8dbb-4c0f-8fda-594efc81948c" providerId="ADAL" clId="{0EBD60EE-80F3-419C-BC34-FD324EECE812}" dt="2025-08-04T04:47:44.756" v="9" actId="20577"/>
          <ac:spMkLst>
            <pc:docMk/>
            <pc:sldMk cId="4129944639" sldId="498"/>
            <ac:spMk id="7" creationId="{E9BF3232-B9BC-4886-8893-52E1AAE82E7B}"/>
          </ac:spMkLst>
        </pc:spChg>
        <pc:picChg chg="mod">
          <ac:chgData name="Bhuvanesh" userId="4650cd39-8dbb-4c0f-8fda-594efc81948c" providerId="ADAL" clId="{0EBD60EE-80F3-419C-BC34-FD324EECE812}" dt="2025-08-04T09:51:15.745" v="951" actId="1076"/>
          <ac:picMkLst>
            <pc:docMk/>
            <pc:sldMk cId="4129944639" sldId="498"/>
            <ac:picMk id="8" creationId="{98E9C0DB-A427-4416-9504-3A28B492FF15}"/>
          </ac:picMkLst>
        </pc:picChg>
      </pc:sldChg>
      <pc:sldChg chg="modSp mod">
        <pc:chgData name="Bhuvanesh" userId="4650cd39-8dbb-4c0f-8fda-594efc81948c" providerId="ADAL" clId="{0EBD60EE-80F3-419C-BC34-FD324EECE812}" dt="2025-08-04T05:50:59.564" v="26" actId="20577"/>
        <pc:sldMkLst>
          <pc:docMk/>
          <pc:sldMk cId="633098496" sldId="689"/>
        </pc:sldMkLst>
        <pc:spChg chg="mod">
          <ac:chgData name="Bhuvanesh" userId="4650cd39-8dbb-4c0f-8fda-594efc81948c" providerId="ADAL" clId="{0EBD60EE-80F3-419C-BC34-FD324EECE812}" dt="2025-08-04T05:50:59.564" v="26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 mod">
        <pc:chgData name="Bhuvanesh" userId="4650cd39-8dbb-4c0f-8fda-594efc81948c" providerId="ADAL" clId="{0EBD60EE-80F3-419C-BC34-FD324EECE812}" dt="2025-08-04T04:50:50.402" v="18" actId="20577"/>
        <pc:sldMkLst>
          <pc:docMk/>
          <pc:sldMk cId="4067340277" sldId="690"/>
        </pc:sldMkLst>
        <pc:spChg chg="mod">
          <ac:chgData name="Bhuvanesh" userId="4650cd39-8dbb-4c0f-8fda-594efc81948c" providerId="ADAL" clId="{0EBD60EE-80F3-419C-BC34-FD324EECE812}" dt="2025-08-04T04:50:50.402" v="18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delSp modSp mod">
        <pc:chgData name="Bhuvanesh" userId="4650cd39-8dbb-4c0f-8fda-594efc81948c" providerId="ADAL" clId="{0EBD60EE-80F3-419C-BC34-FD324EECE812}" dt="2025-08-05T08:52:31.775" v="1373" actId="121"/>
        <pc:sldMkLst>
          <pc:docMk/>
          <pc:sldMk cId="3428591970" sldId="709"/>
        </pc:sldMkLst>
        <pc:graphicFrameChg chg="modGraphic">
          <ac:chgData name="Bhuvanesh" userId="4650cd39-8dbb-4c0f-8fda-594efc81948c" providerId="ADAL" clId="{0EBD60EE-80F3-419C-BC34-FD324EECE812}" dt="2025-08-04T10:07:18.820" v="953" actId="20577"/>
          <ac:graphicFrameMkLst>
            <pc:docMk/>
            <pc:sldMk cId="3428591970" sldId="709"/>
            <ac:graphicFrameMk id="5" creationId="{7F796768-80A4-0C6C-4EB3-D182897AE066}"/>
          </ac:graphicFrameMkLst>
        </pc:graphicFrameChg>
        <pc:graphicFrameChg chg="modGraphic">
          <ac:chgData name="Bhuvanesh" userId="4650cd39-8dbb-4c0f-8fda-594efc81948c" providerId="ADAL" clId="{0EBD60EE-80F3-419C-BC34-FD324EECE812}" dt="2025-08-05T08:52:31.775" v="1373" actId="121"/>
          <ac:graphicFrameMkLst>
            <pc:docMk/>
            <pc:sldMk cId="3428591970" sldId="709"/>
            <ac:graphicFrameMk id="12" creationId="{A1A57F15-C3E2-2BEC-F064-BA8E332894DC}"/>
          </ac:graphicFrameMkLst>
        </pc:graphicFrameChg>
        <pc:picChg chg="mod">
          <ac:chgData name="Bhuvanesh" userId="4650cd39-8dbb-4c0f-8fda-594efc81948c" providerId="ADAL" clId="{0EBD60EE-80F3-419C-BC34-FD324EECE812}" dt="2025-08-04T05:50:50.255" v="24" actId="14100"/>
          <ac:picMkLst>
            <pc:docMk/>
            <pc:sldMk cId="3428591970" sldId="709"/>
            <ac:picMk id="3" creationId="{1BB219A9-BFA6-F376-CEAC-DCF8E6A03496}"/>
          </ac:picMkLst>
        </pc:picChg>
      </pc:sldChg>
      <pc:sldChg chg="addSp delSp modSp mod">
        <pc:chgData name="Bhuvanesh" userId="4650cd39-8dbb-4c0f-8fda-594efc81948c" providerId="ADAL" clId="{0EBD60EE-80F3-419C-BC34-FD324EECE812}" dt="2025-08-04T07:13:01.098" v="691" actId="14100"/>
        <pc:sldMkLst>
          <pc:docMk/>
          <pc:sldMk cId="2995196123" sldId="733"/>
        </pc:sldMkLst>
        <pc:spChg chg="mod">
          <ac:chgData name="Bhuvanesh" userId="4650cd39-8dbb-4c0f-8fda-594efc81948c" providerId="ADAL" clId="{0EBD60EE-80F3-419C-BC34-FD324EECE812}" dt="2025-08-04T07:12:34.277" v="687" actId="20577"/>
          <ac:spMkLst>
            <pc:docMk/>
            <pc:sldMk cId="2995196123" sldId="733"/>
            <ac:spMk id="3" creationId="{316ABE7A-2D02-03DE-C950-58A378604A01}"/>
          </ac:spMkLst>
        </pc:spChg>
      </pc:sldChg>
      <pc:sldChg chg="addSp delSp modSp mod">
        <pc:chgData name="Bhuvanesh" userId="4650cd39-8dbb-4c0f-8fda-594efc81948c" providerId="ADAL" clId="{0EBD60EE-80F3-419C-BC34-FD324EECE812}" dt="2025-08-04T11:16:30.392" v="969" actId="1076"/>
        <pc:sldMkLst>
          <pc:docMk/>
          <pc:sldMk cId="867531378" sldId="737"/>
        </pc:sldMkLst>
        <pc:spChg chg="mod">
          <ac:chgData name="Bhuvanesh" userId="4650cd39-8dbb-4c0f-8fda-594efc81948c" providerId="ADAL" clId="{0EBD60EE-80F3-419C-BC34-FD324EECE812}" dt="2025-08-04T11:16:20.396" v="966" actId="1076"/>
          <ac:spMkLst>
            <pc:docMk/>
            <pc:sldMk cId="867531378" sldId="737"/>
            <ac:spMk id="3" creationId="{3EF55BC6-CD34-B597-F8F2-C2ABB9011218}"/>
          </ac:spMkLst>
        </pc:spChg>
        <pc:graphicFrameChg chg="mod modGraphic">
          <ac:chgData name="Bhuvanesh" userId="4650cd39-8dbb-4c0f-8fda-594efc81948c" providerId="ADAL" clId="{0EBD60EE-80F3-419C-BC34-FD324EECE812}" dt="2025-08-04T11:16:30.392" v="969" actId="1076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  <pc:sldChg chg="delSp modSp mod">
        <pc:chgData name="Bhuvanesh" userId="4650cd39-8dbb-4c0f-8fda-594efc81948c" providerId="ADAL" clId="{0EBD60EE-80F3-419C-BC34-FD324EECE812}" dt="2025-08-05T10:07:27.109" v="1466" actId="14100"/>
        <pc:sldMkLst>
          <pc:docMk/>
          <pc:sldMk cId="447283173" sldId="755"/>
        </pc:sldMkLst>
      </pc:sldChg>
      <pc:sldChg chg="addSp delSp modSp mod">
        <pc:chgData name="Bhuvanesh" userId="4650cd39-8dbb-4c0f-8fda-594efc81948c" providerId="ADAL" clId="{0EBD60EE-80F3-419C-BC34-FD324EECE812}" dt="2025-08-05T04:46:54.456" v="1147" actId="478"/>
        <pc:sldMkLst>
          <pc:docMk/>
          <pc:sldMk cId="1640421824" sldId="756"/>
        </pc:sldMkLst>
        <pc:spChg chg="mod">
          <ac:chgData name="Bhuvanesh" userId="4650cd39-8dbb-4c0f-8fda-594efc81948c" providerId="ADAL" clId="{0EBD60EE-80F3-419C-BC34-FD324EECE812}" dt="2025-08-04T11:16:54.273" v="970" actId="14100"/>
          <ac:spMkLst>
            <pc:docMk/>
            <pc:sldMk cId="1640421824" sldId="756"/>
            <ac:spMk id="2" creationId="{6168FDA1-C511-FEF2-67ED-9CF865BD767C}"/>
          </ac:spMkLst>
        </pc:spChg>
        <pc:spChg chg="mod">
          <ac:chgData name="Bhuvanesh" userId="4650cd39-8dbb-4c0f-8fda-594efc81948c" providerId="ADAL" clId="{0EBD60EE-80F3-419C-BC34-FD324EECE812}" dt="2025-08-04T07:13:08.688" v="693" actId="20577"/>
          <ac:spMkLst>
            <pc:docMk/>
            <pc:sldMk cId="1640421824" sldId="756"/>
            <ac:spMk id="4" creationId="{24C00F61-8DDE-358C-1346-45716868952F}"/>
          </ac:spMkLst>
        </pc:spChg>
      </pc:sldChg>
      <pc:sldChg chg="addSp delSp modSp mod">
        <pc:chgData name="Bhuvanesh" userId="4650cd39-8dbb-4c0f-8fda-594efc81948c" providerId="ADAL" clId="{0EBD60EE-80F3-419C-BC34-FD324EECE812}" dt="2025-08-04T07:22:31.074" v="755" actId="14100"/>
        <pc:sldMkLst>
          <pc:docMk/>
          <pc:sldMk cId="1621722521" sldId="795"/>
        </pc:sldMkLst>
      </pc:sldChg>
      <pc:sldChg chg="addSp delSp modSp mod">
        <pc:chgData name="Bhuvanesh" userId="4650cd39-8dbb-4c0f-8fda-594efc81948c" providerId="ADAL" clId="{0EBD60EE-80F3-419C-BC34-FD324EECE812}" dt="2025-08-04T07:19:00.979" v="726" actId="14100"/>
        <pc:sldMkLst>
          <pc:docMk/>
          <pc:sldMk cId="1199992420" sldId="796"/>
        </pc:sldMkLst>
        <pc:spChg chg="mod">
          <ac:chgData name="Bhuvanesh" userId="4650cd39-8dbb-4c0f-8fda-594efc81948c" providerId="ADAL" clId="{0EBD60EE-80F3-419C-BC34-FD324EECE812}" dt="2025-08-04T05:52:14.627" v="30" actId="20577"/>
          <ac:spMkLst>
            <pc:docMk/>
            <pc:sldMk cId="1199992420" sldId="796"/>
            <ac:spMk id="3" creationId="{3A4FC0CE-D3F5-AFCE-7F23-8626BE4D1D1D}"/>
          </ac:spMkLst>
        </pc:spChg>
      </pc:sldChg>
      <pc:sldChg chg="modSp del mod">
        <pc:chgData name="Bhuvanesh" userId="4650cd39-8dbb-4c0f-8fda-594efc81948c" providerId="ADAL" clId="{0EBD60EE-80F3-419C-BC34-FD324EECE812}" dt="2025-08-04T06:51:33.856" v="521" actId="47"/>
        <pc:sldMkLst>
          <pc:docMk/>
          <pc:sldMk cId="2346067150" sldId="797"/>
        </pc:sldMkLst>
      </pc:sldChg>
      <pc:sldChg chg="del">
        <pc:chgData name="Bhuvanesh" userId="4650cd39-8dbb-4c0f-8fda-594efc81948c" providerId="ADAL" clId="{0EBD60EE-80F3-419C-BC34-FD324EECE812}" dt="2025-08-04T05:56:45.890" v="64" actId="2696"/>
        <pc:sldMkLst>
          <pc:docMk/>
          <pc:sldMk cId="208028170" sldId="798"/>
        </pc:sldMkLst>
      </pc:sldChg>
      <pc:sldChg chg="addSp delSp modSp add mod">
        <pc:chgData name="Bhuvanesh" userId="4650cd39-8dbb-4c0f-8fda-594efc81948c" providerId="ADAL" clId="{0EBD60EE-80F3-419C-BC34-FD324EECE812}" dt="2025-08-05T09:48:34.469" v="1459" actId="207"/>
        <pc:sldMkLst>
          <pc:docMk/>
          <pc:sldMk cId="3495226182" sldId="798"/>
        </pc:sldMkLst>
      </pc:sldChg>
      <pc:sldChg chg="del">
        <pc:chgData name="Bhuvanesh" userId="4650cd39-8dbb-4c0f-8fda-594efc81948c" providerId="ADAL" clId="{0EBD60EE-80F3-419C-BC34-FD324EECE812}" dt="2025-08-04T05:54:27.481" v="43" actId="2696"/>
        <pc:sldMkLst>
          <pc:docMk/>
          <pc:sldMk cId="2314292747" sldId="799"/>
        </pc:sldMkLst>
      </pc:sldChg>
      <pc:sldChg chg="addSp delSp modSp add mod">
        <pc:chgData name="Bhuvanesh" userId="4650cd39-8dbb-4c0f-8fda-594efc81948c" providerId="ADAL" clId="{0EBD60EE-80F3-419C-BC34-FD324EECE812}" dt="2025-08-05T06:39:31.305" v="1155" actId="20577"/>
        <pc:sldMkLst>
          <pc:docMk/>
          <pc:sldMk cId="3332731858" sldId="799"/>
        </pc:sldMkLst>
        <pc:spChg chg="mod">
          <ac:chgData name="Bhuvanesh" userId="4650cd39-8dbb-4c0f-8fda-594efc81948c" providerId="ADAL" clId="{0EBD60EE-80F3-419C-BC34-FD324EECE812}" dt="2025-08-05T06:39:31.305" v="1155" actId="20577"/>
          <ac:spMkLst>
            <pc:docMk/>
            <pc:sldMk cId="3332731858" sldId="799"/>
            <ac:spMk id="3" creationId="{87916357-7A67-F647-46BD-FEE9D36DCDE0}"/>
          </ac:spMkLst>
        </pc:spChg>
      </pc:sldChg>
      <pc:sldChg chg="del">
        <pc:chgData name="Bhuvanesh" userId="4650cd39-8dbb-4c0f-8fda-594efc81948c" providerId="ADAL" clId="{0EBD60EE-80F3-419C-BC34-FD324EECE812}" dt="2025-08-04T06:52:01.503" v="525" actId="47"/>
        <pc:sldMkLst>
          <pc:docMk/>
          <pc:sldMk cId="1483648004" sldId="800"/>
        </pc:sldMkLst>
      </pc:sldChg>
      <pc:sldChg chg="del">
        <pc:chgData name="Bhuvanesh" userId="4650cd39-8dbb-4c0f-8fda-594efc81948c" providerId="ADAL" clId="{0EBD60EE-80F3-419C-BC34-FD324EECE812}" dt="2025-08-04T06:11:54.104" v="300" actId="2696"/>
        <pc:sldMkLst>
          <pc:docMk/>
          <pc:sldMk cId="649122774" sldId="802"/>
        </pc:sldMkLst>
      </pc:sldChg>
      <pc:sldChg chg="addSp delSp modSp add mod">
        <pc:chgData name="Bhuvanesh" userId="4650cd39-8dbb-4c0f-8fda-594efc81948c" providerId="ADAL" clId="{0EBD60EE-80F3-419C-BC34-FD324EECE812}" dt="2025-08-04T07:26:01.218" v="792" actId="14100"/>
        <pc:sldMkLst>
          <pc:docMk/>
          <pc:sldMk cId="4080161836" sldId="802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3011417401" sldId="803"/>
        </pc:sldMkLst>
      </pc:sldChg>
      <pc:sldChg chg="addSp delSp modSp mod">
        <pc:chgData name="Bhuvanesh" userId="4650cd39-8dbb-4c0f-8fda-594efc81948c" providerId="ADAL" clId="{0EBD60EE-80F3-419C-BC34-FD324EECE812}" dt="2025-08-04T07:51:17.272" v="948" actId="14100"/>
        <pc:sldMkLst>
          <pc:docMk/>
          <pc:sldMk cId="2232371839" sldId="808"/>
        </pc:sldMkLst>
      </pc:sldChg>
      <pc:sldChg chg="modSp del mod">
        <pc:chgData name="Bhuvanesh" userId="4650cd39-8dbb-4c0f-8fda-594efc81948c" providerId="ADAL" clId="{0EBD60EE-80F3-419C-BC34-FD324EECE812}" dt="2025-08-04T06:51:33.856" v="521" actId="47"/>
        <pc:sldMkLst>
          <pc:docMk/>
          <pc:sldMk cId="3362115631" sldId="809"/>
        </pc:sldMkLst>
      </pc:sldChg>
      <pc:sldChg chg="del">
        <pc:chgData name="Bhuvanesh" userId="4650cd39-8dbb-4c0f-8fda-594efc81948c" providerId="ADAL" clId="{0EBD60EE-80F3-419C-BC34-FD324EECE812}" dt="2025-08-04T05:54:27.481" v="43" actId="2696"/>
        <pc:sldMkLst>
          <pc:docMk/>
          <pc:sldMk cId="1383361812" sldId="810"/>
        </pc:sldMkLst>
      </pc:sldChg>
      <pc:sldChg chg="delSp modSp add mod">
        <pc:chgData name="Bhuvanesh" userId="4650cd39-8dbb-4c0f-8fda-594efc81948c" providerId="ADAL" clId="{0EBD60EE-80F3-419C-BC34-FD324EECE812}" dt="2025-08-05T09:00:17.596" v="1379"/>
        <pc:sldMkLst>
          <pc:docMk/>
          <pc:sldMk cId="3107260020" sldId="810"/>
        </pc:sldMkLst>
        <pc:spChg chg="mod">
          <ac:chgData name="Bhuvanesh" userId="4650cd39-8dbb-4c0f-8fda-594efc81948c" providerId="ADAL" clId="{0EBD60EE-80F3-419C-BC34-FD324EECE812}" dt="2025-08-05T09:00:17.596" v="1379"/>
          <ac:spMkLst>
            <pc:docMk/>
            <pc:sldMk cId="3107260020" sldId="810"/>
            <ac:spMk id="2" creationId="{0CD78271-5F92-00E5-0EC7-4C7A72198164}"/>
          </ac:spMkLst>
        </pc:spChg>
        <pc:spChg chg="mod">
          <ac:chgData name="Bhuvanesh" userId="4650cd39-8dbb-4c0f-8fda-594efc81948c" providerId="ADAL" clId="{0EBD60EE-80F3-419C-BC34-FD324EECE812}" dt="2025-08-05T06:39:35.252" v="1157" actId="20577"/>
          <ac:spMkLst>
            <pc:docMk/>
            <pc:sldMk cId="3107260020" sldId="810"/>
            <ac:spMk id="3" creationId="{7CD39B80-F10A-B1CD-E2D7-B42BC910AA2E}"/>
          </ac:spMkLst>
        </pc:spChg>
        <pc:spChg chg="mod">
          <ac:chgData name="Bhuvanesh" userId="4650cd39-8dbb-4c0f-8fda-594efc81948c" providerId="ADAL" clId="{0EBD60EE-80F3-419C-BC34-FD324EECE812}" dt="2025-08-05T09:00:06.292" v="1378" actId="1076"/>
          <ac:spMkLst>
            <pc:docMk/>
            <pc:sldMk cId="3107260020" sldId="810"/>
            <ac:spMk id="6" creationId="{E376B5B8-85DF-75E1-9F09-5DA001EC82CC}"/>
          </ac:spMkLst>
        </pc:spChg>
      </pc:sldChg>
      <pc:sldChg chg="del">
        <pc:chgData name="Bhuvanesh" userId="4650cd39-8dbb-4c0f-8fda-594efc81948c" providerId="ADAL" clId="{0EBD60EE-80F3-419C-BC34-FD324EECE812}" dt="2025-08-04T06:52:01.503" v="525" actId="47"/>
        <pc:sldMkLst>
          <pc:docMk/>
          <pc:sldMk cId="4179301006" sldId="811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514396793" sldId="812"/>
        </pc:sldMkLst>
      </pc:sldChg>
      <pc:sldChg chg="del">
        <pc:chgData name="Bhuvanesh" userId="4650cd39-8dbb-4c0f-8fda-594efc81948c" providerId="ADAL" clId="{0EBD60EE-80F3-419C-BC34-FD324EECE812}" dt="2025-08-04T06:51:33.856" v="521" actId="47"/>
        <pc:sldMkLst>
          <pc:docMk/>
          <pc:sldMk cId="2739034322" sldId="819"/>
        </pc:sldMkLst>
      </pc:sldChg>
      <pc:sldChg chg="addSp delSp modSp add mod">
        <pc:chgData name="Bhuvanesh" userId="4650cd39-8dbb-4c0f-8fda-594efc81948c" providerId="ADAL" clId="{0EBD60EE-80F3-419C-BC34-FD324EECE812}" dt="2025-08-05T06:39:38.677" v="1159" actId="20577"/>
        <pc:sldMkLst>
          <pc:docMk/>
          <pc:sldMk cId="569784494" sldId="820"/>
        </pc:sldMkLst>
        <pc:spChg chg="mod">
          <ac:chgData name="Bhuvanesh" userId="4650cd39-8dbb-4c0f-8fda-594efc81948c" providerId="ADAL" clId="{0EBD60EE-80F3-419C-BC34-FD324EECE812}" dt="2025-08-05T06:39:38.677" v="1159" actId="20577"/>
          <ac:spMkLst>
            <pc:docMk/>
            <pc:sldMk cId="569784494" sldId="820"/>
            <ac:spMk id="3" creationId="{79968F86-4CEA-F0E0-689D-952C7DED886C}"/>
          </ac:spMkLst>
        </pc:spChg>
      </pc:sldChg>
      <pc:sldChg chg="del">
        <pc:chgData name="Bhuvanesh" userId="4650cd39-8dbb-4c0f-8fda-594efc81948c" providerId="ADAL" clId="{0EBD60EE-80F3-419C-BC34-FD324EECE812}" dt="2025-08-04T05:54:27.481" v="43" actId="2696"/>
        <pc:sldMkLst>
          <pc:docMk/>
          <pc:sldMk cId="3102836255" sldId="820"/>
        </pc:sldMkLst>
      </pc:sldChg>
      <pc:sldChg chg="del">
        <pc:chgData name="Bhuvanesh" userId="4650cd39-8dbb-4c0f-8fda-594efc81948c" providerId="ADAL" clId="{0EBD60EE-80F3-419C-BC34-FD324EECE812}" dt="2025-08-04T06:52:01.503" v="525" actId="47"/>
        <pc:sldMkLst>
          <pc:docMk/>
          <pc:sldMk cId="654024980" sldId="821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1874278574" sldId="822"/>
        </pc:sldMkLst>
      </pc:sldChg>
      <pc:sldChg chg="addSp delSp modSp mod">
        <pc:chgData name="Bhuvanesh" userId="4650cd39-8dbb-4c0f-8fda-594efc81948c" providerId="ADAL" clId="{0EBD60EE-80F3-419C-BC34-FD324EECE812}" dt="2025-08-04T11:27:03.833" v="1017" actId="14100"/>
        <pc:sldMkLst>
          <pc:docMk/>
          <pc:sldMk cId="3289651907" sldId="827"/>
        </pc:sldMkLst>
      </pc:sldChg>
      <pc:sldChg chg="addSp delSp modSp mod">
        <pc:chgData name="Bhuvanesh" userId="4650cd39-8dbb-4c0f-8fda-594efc81948c" providerId="ADAL" clId="{0EBD60EE-80F3-419C-BC34-FD324EECE812}" dt="2025-08-04T11:22:59.324" v="1001" actId="14100"/>
        <pc:sldMkLst>
          <pc:docMk/>
          <pc:sldMk cId="3275688064" sldId="828"/>
        </pc:sldMkLst>
        <pc:spChg chg="mod">
          <ac:chgData name="Bhuvanesh" userId="4650cd39-8dbb-4c0f-8fda-594efc81948c" providerId="ADAL" clId="{0EBD60EE-80F3-419C-BC34-FD324EECE812}" dt="2025-08-04T05:52:20.595" v="33" actId="20577"/>
          <ac:spMkLst>
            <pc:docMk/>
            <pc:sldMk cId="3275688064" sldId="828"/>
            <ac:spMk id="3" creationId="{6F63E31F-A2B5-8CE0-9568-EE5B7346316A}"/>
          </ac:spMkLst>
        </pc:spChg>
      </pc:sldChg>
      <pc:sldChg chg="del">
        <pc:chgData name="Bhuvanesh" userId="4650cd39-8dbb-4c0f-8fda-594efc81948c" providerId="ADAL" clId="{0EBD60EE-80F3-419C-BC34-FD324EECE812}" dt="2025-08-04T05:56:45.890" v="64" actId="2696"/>
        <pc:sldMkLst>
          <pc:docMk/>
          <pc:sldMk cId="2664180545" sldId="829"/>
        </pc:sldMkLst>
      </pc:sldChg>
      <pc:sldChg chg="delSp modSp add mod">
        <pc:chgData name="Bhuvanesh" userId="4650cd39-8dbb-4c0f-8fda-594efc81948c" providerId="ADAL" clId="{0EBD60EE-80F3-419C-BC34-FD324EECE812}" dt="2025-08-05T06:46:52.038" v="1205" actId="1076"/>
        <pc:sldMkLst>
          <pc:docMk/>
          <pc:sldMk cId="3852754907" sldId="829"/>
        </pc:sldMkLst>
      </pc:sldChg>
      <pc:sldChg chg="addSp delSp modSp add mod">
        <pc:chgData name="Bhuvanesh" userId="4650cd39-8dbb-4c0f-8fda-594efc81948c" providerId="ADAL" clId="{0EBD60EE-80F3-419C-BC34-FD324EECE812}" dt="2025-08-04T11:30:42.176" v="1033" actId="14100"/>
        <pc:sldMkLst>
          <pc:docMk/>
          <pc:sldMk cId="1587232687" sldId="831"/>
        </pc:sldMkLst>
      </pc:sldChg>
      <pc:sldChg chg="del">
        <pc:chgData name="Bhuvanesh" userId="4650cd39-8dbb-4c0f-8fda-594efc81948c" providerId="ADAL" clId="{0EBD60EE-80F3-419C-BC34-FD324EECE812}" dt="2025-08-04T06:11:54.104" v="300" actId="2696"/>
        <pc:sldMkLst>
          <pc:docMk/>
          <pc:sldMk cId="2689034238" sldId="831"/>
        </pc:sldMkLst>
      </pc:sldChg>
      <pc:sldChg chg="delSp modSp mod">
        <pc:chgData name="Bhuvanesh" userId="4650cd39-8dbb-4c0f-8fda-594efc81948c" providerId="ADAL" clId="{0EBD60EE-80F3-419C-BC34-FD324EECE812}" dt="2025-08-05T07:06:44.567" v="1256"/>
        <pc:sldMkLst>
          <pc:docMk/>
          <pc:sldMk cId="2567866937" sldId="832"/>
        </pc:sldMkLst>
      </pc:sldChg>
      <pc:sldChg chg="del">
        <pc:chgData name="Bhuvanesh" userId="4650cd39-8dbb-4c0f-8fda-594efc81948c" providerId="ADAL" clId="{0EBD60EE-80F3-419C-BC34-FD324EECE812}" dt="2025-08-04T06:51:33.856" v="521" actId="47"/>
        <pc:sldMkLst>
          <pc:docMk/>
          <pc:sldMk cId="2046395462" sldId="834"/>
        </pc:sldMkLst>
      </pc:sldChg>
      <pc:sldChg chg="delSp modSp add mod">
        <pc:chgData name="Bhuvanesh" userId="4650cd39-8dbb-4c0f-8fda-594efc81948c" providerId="ADAL" clId="{0EBD60EE-80F3-419C-BC34-FD324EECE812}" dt="2025-08-05T06:40:29.958" v="1177" actId="1076"/>
        <pc:sldMkLst>
          <pc:docMk/>
          <pc:sldMk cId="1946182507" sldId="835"/>
        </pc:sldMkLst>
        <pc:spChg chg="mod">
          <ac:chgData name="Bhuvanesh" userId="4650cd39-8dbb-4c0f-8fda-594efc81948c" providerId="ADAL" clId="{0EBD60EE-80F3-419C-BC34-FD324EECE812}" dt="2025-08-05T06:39:41.879" v="1161" actId="20577"/>
          <ac:spMkLst>
            <pc:docMk/>
            <pc:sldMk cId="1946182507" sldId="835"/>
            <ac:spMk id="3" creationId="{96D83849-EAB6-EA32-5CAF-5449F2476F37}"/>
          </ac:spMkLst>
        </pc:spChg>
        <pc:spChg chg="mod">
          <ac:chgData name="Bhuvanesh" userId="4650cd39-8dbb-4c0f-8fda-594efc81948c" providerId="ADAL" clId="{0EBD60EE-80F3-419C-BC34-FD324EECE812}" dt="2025-08-05T06:40:29.958" v="1177" actId="1076"/>
          <ac:spMkLst>
            <pc:docMk/>
            <pc:sldMk cId="1946182507" sldId="835"/>
            <ac:spMk id="9" creationId="{48C52541-9E79-B967-0531-48DB961F21A8}"/>
          </ac:spMkLst>
        </pc:spChg>
      </pc:sldChg>
      <pc:sldChg chg="del">
        <pc:chgData name="Bhuvanesh" userId="4650cd39-8dbb-4c0f-8fda-594efc81948c" providerId="ADAL" clId="{0EBD60EE-80F3-419C-BC34-FD324EECE812}" dt="2025-08-04T05:54:27.481" v="43" actId="2696"/>
        <pc:sldMkLst>
          <pc:docMk/>
          <pc:sldMk cId="3508989841" sldId="835"/>
        </pc:sldMkLst>
      </pc:sldChg>
      <pc:sldChg chg="del">
        <pc:chgData name="Bhuvanesh" userId="4650cd39-8dbb-4c0f-8fda-594efc81948c" providerId="ADAL" clId="{0EBD60EE-80F3-419C-BC34-FD324EECE812}" dt="2025-08-04T06:52:01.503" v="525" actId="47"/>
        <pc:sldMkLst>
          <pc:docMk/>
          <pc:sldMk cId="3285064726" sldId="836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1822392866" sldId="837"/>
        </pc:sldMkLst>
      </pc:sldChg>
      <pc:sldChg chg="delSp modSp mod">
        <pc:chgData name="Bhuvanesh" userId="4650cd39-8dbb-4c0f-8fda-594efc81948c" providerId="ADAL" clId="{0EBD60EE-80F3-419C-BC34-FD324EECE812}" dt="2025-08-05T06:49:19.982" v="1221"/>
        <pc:sldMkLst>
          <pc:docMk/>
          <pc:sldMk cId="3662470733" sldId="843"/>
        </pc:sldMkLst>
      </pc:sldChg>
      <pc:sldChg chg="delSp modSp mod">
        <pc:chgData name="Bhuvanesh" userId="4650cd39-8dbb-4c0f-8fda-594efc81948c" providerId="ADAL" clId="{0EBD60EE-80F3-419C-BC34-FD324EECE812}" dt="2025-08-05T06:45:00.252" v="1201" actId="1076"/>
        <pc:sldMkLst>
          <pc:docMk/>
          <pc:sldMk cId="3861253493" sldId="844"/>
        </pc:sldMkLst>
        <pc:spChg chg="mod">
          <ac:chgData name="Bhuvanesh" userId="4650cd39-8dbb-4c0f-8fda-594efc81948c" providerId="ADAL" clId="{0EBD60EE-80F3-419C-BC34-FD324EECE812}" dt="2025-08-04T05:52:27.307" v="36" actId="20577"/>
          <ac:spMkLst>
            <pc:docMk/>
            <pc:sldMk cId="3861253493" sldId="844"/>
            <ac:spMk id="3" creationId="{3072A98B-30A6-93BE-58AF-9DA05A93B5C4}"/>
          </ac:spMkLst>
        </pc:spChg>
        <pc:spChg chg="mod">
          <ac:chgData name="Bhuvanesh" userId="4650cd39-8dbb-4c0f-8fda-594efc81948c" providerId="ADAL" clId="{0EBD60EE-80F3-419C-BC34-FD324EECE812}" dt="2025-08-05T06:45:00.252" v="1201" actId="1076"/>
          <ac:spMkLst>
            <pc:docMk/>
            <pc:sldMk cId="3861253493" sldId="844"/>
            <ac:spMk id="8" creationId="{774492E1-AE80-75B0-EE65-73EE8B188C72}"/>
          </ac:spMkLst>
        </pc:spChg>
      </pc:sldChg>
      <pc:sldChg chg="addSp delSp modSp add mod">
        <pc:chgData name="Bhuvanesh" userId="4650cd39-8dbb-4c0f-8fda-594efc81948c" providerId="ADAL" clId="{0EBD60EE-80F3-419C-BC34-FD324EECE812}" dt="2025-08-04T12:23:00.903" v="1120" actId="20577"/>
        <pc:sldMkLst>
          <pc:docMk/>
          <pc:sldMk cId="1189568205" sldId="845"/>
        </pc:sldMkLst>
      </pc:sldChg>
      <pc:sldChg chg="del">
        <pc:chgData name="Bhuvanesh" userId="4650cd39-8dbb-4c0f-8fda-594efc81948c" providerId="ADAL" clId="{0EBD60EE-80F3-419C-BC34-FD324EECE812}" dt="2025-08-04T05:56:45.890" v="64" actId="2696"/>
        <pc:sldMkLst>
          <pc:docMk/>
          <pc:sldMk cId="3788092890" sldId="845"/>
        </pc:sldMkLst>
      </pc:sldChg>
      <pc:sldChg chg="del">
        <pc:chgData name="Bhuvanesh" userId="4650cd39-8dbb-4c0f-8fda-594efc81948c" providerId="ADAL" clId="{0EBD60EE-80F3-419C-BC34-FD324EECE812}" dt="2025-08-04T06:11:54.104" v="300" actId="2696"/>
        <pc:sldMkLst>
          <pc:docMk/>
          <pc:sldMk cId="808163391" sldId="847"/>
        </pc:sldMkLst>
      </pc:sldChg>
      <pc:sldChg chg="delSp modSp add mod">
        <pc:chgData name="Bhuvanesh" userId="4650cd39-8dbb-4c0f-8fda-594efc81948c" providerId="ADAL" clId="{0EBD60EE-80F3-419C-BC34-FD324EECE812}" dt="2025-08-05T06:57:15.977" v="1244" actId="20577"/>
        <pc:sldMkLst>
          <pc:docMk/>
          <pc:sldMk cId="3709665693" sldId="847"/>
        </pc:sldMkLst>
      </pc:sldChg>
      <pc:sldChg chg="delSp modSp mod">
        <pc:chgData name="Bhuvanesh" userId="4650cd39-8dbb-4c0f-8fda-594efc81948c" providerId="ADAL" clId="{0EBD60EE-80F3-419C-BC34-FD324EECE812}" dt="2025-08-04T07:08:21.022" v="670" actId="20577"/>
        <pc:sldMkLst>
          <pc:docMk/>
          <pc:sldMk cId="2339810224" sldId="848"/>
        </pc:sldMkLst>
      </pc:sldChg>
      <pc:sldChg chg="addSp delSp modSp mod">
        <pc:chgData name="Bhuvanesh" userId="4650cd39-8dbb-4c0f-8fda-594efc81948c" providerId="ADAL" clId="{0EBD60EE-80F3-419C-BC34-FD324EECE812}" dt="2025-08-05T07:28:43.198" v="1261"/>
        <pc:sldMkLst>
          <pc:docMk/>
          <pc:sldMk cId="294735371" sldId="851"/>
        </pc:sldMkLst>
      </pc:sldChg>
      <pc:sldChg chg="addSp delSp modSp mod">
        <pc:chgData name="Bhuvanesh" userId="4650cd39-8dbb-4c0f-8fda-594efc81948c" providerId="ADAL" clId="{0EBD60EE-80F3-419C-BC34-FD324EECE812}" dt="2025-08-05T07:27:48.921" v="1258"/>
        <pc:sldMkLst>
          <pc:docMk/>
          <pc:sldMk cId="2382667976" sldId="852"/>
        </pc:sldMkLst>
        <pc:spChg chg="mod">
          <ac:chgData name="Bhuvanesh" userId="4650cd39-8dbb-4c0f-8fda-594efc81948c" providerId="ADAL" clId="{0EBD60EE-80F3-419C-BC34-FD324EECE812}" dt="2025-08-05T07:27:48.921" v="1258"/>
          <ac:spMkLst>
            <pc:docMk/>
            <pc:sldMk cId="2382667976" sldId="852"/>
            <ac:spMk id="2" creationId="{DE223F33-F34C-1300-D690-8C44C6E9E5F2}"/>
          </ac:spMkLst>
        </pc:spChg>
        <pc:spChg chg="mod">
          <ac:chgData name="Bhuvanesh" userId="4650cd39-8dbb-4c0f-8fda-594efc81948c" providerId="ADAL" clId="{0EBD60EE-80F3-419C-BC34-FD324EECE812}" dt="2025-08-04T05:52:39.683" v="42" actId="20577"/>
          <ac:spMkLst>
            <pc:docMk/>
            <pc:sldMk cId="2382667976" sldId="852"/>
            <ac:spMk id="3" creationId="{3B986F69-A467-9A24-6668-431585EE2001}"/>
          </ac:spMkLst>
        </pc:spChg>
      </pc:sldChg>
      <pc:sldChg chg="del">
        <pc:chgData name="Bhuvanesh" userId="4650cd39-8dbb-4c0f-8fda-594efc81948c" providerId="ADAL" clId="{0EBD60EE-80F3-419C-BC34-FD324EECE812}" dt="2025-08-04T06:51:33.856" v="521" actId="47"/>
        <pc:sldMkLst>
          <pc:docMk/>
          <pc:sldMk cId="700125470" sldId="853"/>
        </pc:sldMkLst>
      </pc:sldChg>
      <pc:sldChg chg="del">
        <pc:chgData name="Bhuvanesh" userId="4650cd39-8dbb-4c0f-8fda-594efc81948c" providerId="ADAL" clId="{0EBD60EE-80F3-419C-BC34-FD324EECE812}" dt="2025-08-04T05:56:45.890" v="64" actId="2696"/>
        <pc:sldMkLst>
          <pc:docMk/>
          <pc:sldMk cId="740671461" sldId="854"/>
        </pc:sldMkLst>
      </pc:sldChg>
      <pc:sldChg chg="addSp delSp modSp add mod">
        <pc:chgData name="Bhuvanesh" userId="4650cd39-8dbb-4c0f-8fda-594efc81948c" providerId="ADAL" clId="{0EBD60EE-80F3-419C-BC34-FD324EECE812}" dt="2025-08-05T07:28:24.957" v="1260" actId="14100"/>
        <pc:sldMkLst>
          <pc:docMk/>
          <pc:sldMk cId="3237955628" sldId="854"/>
        </pc:sldMkLst>
      </pc:sldChg>
      <pc:sldChg chg="addSp delSp modSp add mod">
        <pc:chgData name="Bhuvanesh" userId="4650cd39-8dbb-4c0f-8fda-594efc81948c" providerId="ADAL" clId="{0EBD60EE-80F3-419C-BC34-FD324EECE812}" dt="2025-08-05T07:14:46.020" v="1257"/>
        <pc:sldMkLst>
          <pc:docMk/>
          <pc:sldMk cId="2251270043" sldId="855"/>
        </pc:sldMkLst>
        <pc:spChg chg="mod">
          <ac:chgData name="Bhuvanesh" userId="4650cd39-8dbb-4c0f-8fda-594efc81948c" providerId="ADAL" clId="{0EBD60EE-80F3-419C-BC34-FD324EECE812}" dt="2025-08-05T07:14:46.020" v="1257"/>
          <ac:spMkLst>
            <pc:docMk/>
            <pc:sldMk cId="2251270043" sldId="855"/>
            <ac:spMk id="2" creationId="{2EDE6194-E9D9-5304-096A-5731B2294ABC}"/>
          </ac:spMkLst>
        </pc:spChg>
        <pc:spChg chg="mod">
          <ac:chgData name="Bhuvanesh" userId="4650cd39-8dbb-4c0f-8fda-594efc81948c" providerId="ADAL" clId="{0EBD60EE-80F3-419C-BC34-FD324EECE812}" dt="2025-08-05T06:39:57.500" v="1171" actId="20577"/>
          <ac:spMkLst>
            <pc:docMk/>
            <pc:sldMk cId="2251270043" sldId="855"/>
            <ac:spMk id="3" creationId="{CDD657BD-16E5-988D-7EC0-3E835114F87D}"/>
          </ac:spMkLst>
        </pc:spChg>
      </pc:sldChg>
      <pc:sldChg chg="del">
        <pc:chgData name="Bhuvanesh" userId="4650cd39-8dbb-4c0f-8fda-594efc81948c" providerId="ADAL" clId="{0EBD60EE-80F3-419C-BC34-FD324EECE812}" dt="2025-08-04T05:54:27.481" v="43" actId="2696"/>
        <pc:sldMkLst>
          <pc:docMk/>
          <pc:sldMk cId="2687540063" sldId="855"/>
        </pc:sldMkLst>
      </pc:sldChg>
      <pc:sldChg chg="del">
        <pc:chgData name="Bhuvanesh" userId="4650cd39-8dbb-4c0f-8fda-594efc81948c" providerId="ADAL" clId="{0EBD60EE-80F3-419C-BC34-FD324EECE812}" dt="2025-08-04T06:52:01.503" v="525" actId="47"/>
        <pc:sldMkLst>
          <pc:docMk/>
          <pc:sldMk cId="1642161380" sldId="856"/>
        </pc:sldMkLst>
      </pc:sldChg>
      <pc:sldChg chg="del">
        <pc:chgData name="Bhuvanesh" userId="4650cd39-8dbb-4c0f-8fda-594efc81948c" providerId="ADAL" clId="{0EBD60EE-80F3-419C-BC34-FD324EECE812}" dt="2025-08-04T06:11:54.104" v="300" actId="2696"/>
        <pc:sldMkLst>
          <pc:docMk/>
          <pc:sldMk cId="2054201480" sldId="858"/>
        </pc:sldMkLst>
      </pc:sldChg>
      <pc:sldChg chg="addSp delSp modSp add mod">
        <pc:chgData name="Bhuvanesh" userId="4650cd39-8dbb-4c0f-8fda-594efc81948c" providerId="ADAL" clId="{0EBD60EE-80F3-419C-BC34-FD324EECE812}" dt="2025-08-05T07:29:45.513" v="1263"/>
        <pc:sldMkLst>
          <pc:docMk/>
          <pc:sldMk cId="3562657393" sldId="858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1457244739" sldId="859"/>
        </pc:sldMkLst>
      </pc:sldChg>
      <pc:sldChg chg="addSp delSp modSp mod">
        <pc:chgData name="Bhuvanesh" userId="4650cd39-8dbb-4c0f-8fda-594efc81948c" providerId="ADAL" clId="{0EBD60EE-80F3-419C-BC34-FD324EECE812}" dt="2025-08-05T07:44:10.362" v="1278"/>
        <pc:sldMkLst>
          <pc:docMk/>
          <pc:sldMk cId="462878275" sldId="864"/>
        </pc:sldMkLst>
      </pc:sldChg>
      <pc:sldChg chg="delSp mod">
        <pc:chgData name="Bhuvanesh" userId="4650cd39-8dbb-4c0f-8fda-594efc81948c" providerId="ADAL" clId="{0EBD60EE-80F3-419C-BC34-FD324EECE812}" dt="2025-08-04T04:48:42.223" v="16" actId="478"/>
        <pc:sldMkLst>
          <pc:docMk/>
          <pc:sldMk cId="3339382147" sldId="865"/>
        </pc:sldMkLst>
      </pc:sldChg>
      <pc:sldChg chg="delSp modSp mod">
        <pc:chgData name="Bhuvanesh" userId="4650cd39-8dbb-4c0f-8fda-594efc81948c" providerId="ADAL" clId="{0EBD60EE-80F3-419C-BC34-FD324EECE812}" dt="2025-08-05T06:45:14.954" v="1203" actId="14100"/>
        <pc:sldMkLst>
          <pc:docMk/>
          <pc:sldMk cId="1987255936" sldId="866"/>
        </pc:sldMkLst>
      </pc:sldChg>
      <pc:sldChg chg="del">
        <pc:chgData name="Bhuvanesh" userId="4650cd39-8dbb-4c0f-8fda-594efc81948c" providerId="ADAL" clId="{0EBD60EE-80F3-419C-BC34-FD324EECE812}" dt="2025-08-04T06:51:33.856" v="521" actId="47"/>
        <pc:sldMkLst>
          <pc:docMk/>
          <pc:sldMk cId="816687985" sldId="867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205911797" sldId="868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1847335388" sldId="869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2381208425" sldId="870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2185290858" sldId="871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2782104278" sldId="872"/>
        </pc:sldMkLst>
      </pc:sldChg>
      <pc:sldChg chg="del">
        <pc:chgData name="Bhuvanesh" userId="4650cd39-8dbb-4c0f-8fda-594efc81948c" providerId="ADAL" clId="{0EBD60EE-80F3-419C-BC34-FD324EECE812}" dt="2025-08-04T06:51:41.435" v="522" actId="47"/>
        <pc:sldMkLst>
          <pc:docMk/>
          <pc:sldMk cId="2836845615" sldId="873"/>
        </pc:sldMkLst>
      </pc:sldChg>
      <pc:sldChg chg="del">
        <pc:chgData name="Bhuvanesh" userId="4650cd39-8dbb-4c0f-8fda-594efc81948c" providerId="ADAL" clId="{0EBD60EE-80F3-419C-BC34-FD324EECE812}" dt="2025-08-04T06:51:45.700" v="523" actId="47"/>
        <pc:sldMkLst>
          <pc:docMk/>
          <pc:sldMk cId="3393139025" sldId="874"/>
        </pc:sldMkLst>
      </pc:sldChg>
      <pc:sldChg chg="del">
        <pc:chgData name="Bhuvanesh" userId="4650cd39-8dbb-4c0f-8fda-594efc81948c" providerId="ADAL" clId="{0EBD60EE-80F3-419C-BC34-FD324EECE812}" dt="2025-08-04T06:51:55.075" v="524" actId="47"/>
        <pc:sldMkLst>
          <pc:docMk/>
          <pc:sldMk cId="1625209695" sldId="875"/>
        </pc:sldMkLst>
      </pc:sldChg>
      <pc:sldChg chg="del">
        <pc:chgData name="Bhuvanesh" userId="4650cd39-8dbb-4c0f-8fda-594efc81948c" providerId="ADAL" clId="{0EBD60EE-80F3-419C-BC34-FD324EECE812}" dt="2025-08-04T06:51:55.075" v="524" actId="47"/>
        <pc:sldMkLst>
          <pc:docMk/>
          <pc:sldMk cId="1111586879" sldId="876"/>
        </pc:sldMkLst>
      </pc:sldChg>
      <pc:sldChg chg="del">
        <pc:chgData name="Bhuvanesh" userId="4650cd39-8dbb-4c0f-8fda-594efc81948c" providerId="ADAL" clId="{0EBD60EE-80F3-419C-BC34-FD324EECE812}" dt="2025-08-04T06:51:55.075" v="524" actId="47"/>
        <pc:sldMkLst>
          <pc:docMk/>
          <pc:sldMk cId="825735825" sldId="877"/>
        </pc:sldMkLst>
      </pc:sldChg>
      <pc:sldChg chg="del">
        <pc:chgData name="Bhuvanesh" userId="4650cd39-8dbb-4c0f-8fda-594efc81948c" providerId="ADAL" clId="{0EBD60EE-80F3-419C-BC34-FD324EECE812}" dt="2025-08-04T06:51:55.075" v="524" actId="47"/>
        <pc:sldMkLst>
          <pc:docMk/>
          <pc:sldMk cId="3186236045" sldId="878"/>
        </pc:sldMkLst>
      </pc:sldChg>
      <pc:sldChg chg="del">
        <pc:chgData name="Bhuvanesh" userId="4650cd39-8dbb-4c0f-8fda-594efc81948c" providerId="ADAL" clId="{0EBD60EE-80F3-419C-BC34-FD324EECE812}" dt="2025-08-04T06:51:55.075" v="524" actId="47"/>
        <pc:sldMkLst>
          <pc:docMk/>
          <pc:sldMk cId="491752666" sldId="879"/>
        </pc:sldMkLst>
      </pc:sldChg>
      <pc:sldChg chg="del">
        <pc:chgData name="Bhuvanesh" userId="4650cd39-8dbb-4c0f-8fda-594efc81948c" providerId="ADAL" clId="{0EBD60EE-80F3-419C-BC34-FD324EECE812}" dt="2025-08-04T06:52:05.772" v="526" actId="47"/>
        <pc:sldMkLst>
          <pc:docMk/>
          <pc:sldMk cId="4283789639" sldId="880"/>
        </pc:sldMkLst>
      </pc:sldChg>
      <pc:sldChg chg="del">
        <pc:chgData name="Bhuvanesh" userId="4650cd39-8dbb-4c0f-8fda-594efc81948c" providerId="ADAL" clId="{0EBD60EE-80F3-419C-BC34-FD324EECE812}" dt="2025-08-04T06:52:05.772" v="526" actId="47"/>
        <pc:sldMkLst>
          <pc:docMk/>
          <pc:sldMk cId="2937860166" sldId="881"/>
        </pc:sldMkLst>
      </pc:sldChg>
      <pc:sldChg chg="del">
        <pc:chgData name="Bhuvanesh" userId="4650cd39-8dbb-4c0f-8fda-594efc81948c" providerId="ADAL" clId="{0EBD60EE-80F3-419C-BC34-FD324EECE812}" dt="2025-08-04T06:52:05.772" v="526" actId="47"/>
        <pc:sldMkLst>
          <pc:docMk/>
          <pc:sldMk cId="3127225437" sldId="882"/>
        </pc:sldMkLst>
      </pc:sldChg>
      <pc:sldChg chg="del">
        <pc:chgData name="Bhuvanesh" userId="4650cd39-8dbb-4c0f-8fda-594efc81948c" providerId="ADAL" clId="{0EBD60EE-80F3-419C-BC34-FD324EECE812}" dt="2025-08-04T06:52:05.772" v="526" actId="47"/>
        <pc:sldMkLst>
          <pc:docMk/>
          <pc:sldMk cId="4208253142" sldId="883"/>
        </pc:sldMkLst>
      </pc:sldChg>
      <pc:sldChg chg="addSp modSp add mod">
        <pc:chgData name="Bhuvanesh" userId="4650cd39-8dbb-4c0f-8fda-594efc81948c" providerId="ADAL" clId="{0EBD60EE-80F3-419C-BC34-FD324EECE812}" dt="2025-08-04T12:24:11.390" v="1136" actId="20577"/>
        <pc:sldMkLst>
          <pc:docMk/>
          <pc:sldMk cId="1052490055" sldId="884"/>
        </pc:sldMkLst>
      </pc:sldChg>
      <pc:sldChg chg="modSp add mod">
        <pc:chgData name="Bhuvanesh" userId="4650cd39-8dbb-4c0f-8fda-594efc81948c" providerId="ADAL" clId="{0EBD60EE-80F3-419C-BC34-FD324EECE812}" dt="2025-08-05T09:01:47.236" v="1382" actId="1076"/>
        <pc:sldMkLst>
          <pc:docMk/>
          <pc:sldMk cId="393317653" sldId="885"/>
        </pc:sldMkLst>
      </pc:sldChg>
      <pc:sldChg chg="addSp modSp add mod">
        <pc:chgData name="Bhuvanesh" userId="4650cd39-8dbb-4c0f-8fda-594efc81948c" providerId="ADAL" clId="{0EBD60EE-80F3-419C-BC34-FD324EECE812}" dt="2025-08-04T12:24:18.789" v="1140" actId="20577"/>
        <pc:sldMkLst>
          <pc:docMk/>
          <pc:sldMk cId="3573630894" sldId="886"/>
        </pc:sldMkLst>
      </pc:sldChg>
      <pc:sldChg chg="modSp add mod">
        <pc:chgData name="Bhuvanesh" userId="4650cd39-8dbb-4c0f-8fda-594efc81948c" providerId="ADAL" clId="{0EBD60EE-80F3-419C-BC34-FD324EECE812}" dt="2025-08-05T06:50:38.242" v="1222"/>
        <pc:sldMkLst>
          <pc:docMk/>
          <pc:sldMk cId="3971865815" sldId="887"/>
        </pc:sldMkLst>
      </pc:sldChg>
      <pc:sldChg chg="addSp modSp add mod">
        <pc:chgData name="Bhuvanesh" userId="4650cd39-8dbb-4c0f-8fda-594efc81948c" providerId="ADAL" clId="{0EBD60EE-80F3-419C-BC34-FD324EECE812}" dt="2025-08-05T07:29:01.056" v="1262"/>
        <pc:sldMkLst>
          <pc:docMk/>
          <pc:sldMk cId="2467977068" sldId="888"/>
        </pc:sldMkLst>
      </pc:sldChg>
      <pc:sldChg chg="addSp modSp add mod">
        <pc:chgData name="Bhuvanesh" userId="4650cd39-8dbb-4c0f-8fda-594efc81948c" providerId="ADAL" clId="{0EBD60EE-80F3-419C-BC34-FD324EECE812}" dt="2025-08-04T07:27:28.756" v="805" actId="14100"/>
        <pc:sldMkLst>
          <pc:docMk/>
          <pc:sldMk cId="440383401" sldId="889"/>
        </pc:sldMkLst>
      </pc:sldChg>
      <pc:sldChg chg="modSp add mod">
        <pc:chgData name="Bhuvanesh" userId="4650cd39-8dbb-4c0f-8fda-594efc81948c" providerId="ADAL" clId="{0EBD60EE-80F3-419C-BC34-FD324EECE812}" dt="2025-08-05T09:03:38.569" v="1390"/>
        <pc:sldMkLst>
          <pc:docMk/>
          <pc:sldMk cId="2535747712" sldId="890"/>
        </pc:sldMkLst>
      </pc:sldChg>
      <pc:sldChg chg="addSp modSp add mod">
        <pc:chgData name="Bhuvanesh" userId="4650cd39-8dbb-4c0f-8fda-594efc81948c" providerId="ADAL" clId="{0EBD60EE-80F3-419C-BC34-FD324EECE812}" dt="2025-08-04T11:32:16.577" v="1042" actId="14100"/>
        <pc:sldMkLst>
          <pc:docMk/>
          <pc:sldMk cId="2276654156" sldId="891"/>
        </pc:sldMkLst>
      </pc:sldChg>
      <pc:sldChg chg="modSp add mod">
        <pc:chgData name="Bhuvanesh" userId="4650cd39-8dbb-4c0f-8fda-594efc81948c" providerId="ADAL" clId="{0EBD60EE-80F3-419C-BC34-FD324EECE812}" dt="2025-08-05T06:57:44.516" v="1246" actId="20577"/>
        <pc:sldMkLst>
          <pc:docMk/>
          <pc:sldMk cId="551066346" sldId="892"/>
        </pc:sldMkLst>
      </pc:sldChg>
      <pc:sldChg chg="addSp delSp modSp add mod">
        <pc:chgData name="Bhuvanesh" userId="4650cd39-8dbb-4c0f-8fda-594efc81948c" providerId="ADAL" clId="{0EBD60EE-80F3-419C-BC34-FD324EECE812}" dt="2025-08-05T07:33:03.323" v="1266"/>
        <pc:sldMkLst>
          <pc:docMk/>
          <pc:sldMk cId="4125715588" sldId="893"/>
        </pc:sldMkLst>
      </pc:sldChg>
      <pc:sldChg chg="addSp modSp add mod">
        <pc:chgData name="Bhuvanesh" userId="4650cd39-8dbb-4c0f-8fda-594efc81948c" providerId="ADAL" clId="{0EBD60EE-80F3-419C-BC34-FD324EECE812}" dt="2025-08-04T07:32:38.955" v="823" actId="14100"/>
        <pc:sldMkLst>
          <pc:docMk/>
          <pc:sldMk cId="1663802937" sldId="894"/>
        </pc:sldMkLst>
      </pc:sldChg>
      <pc:sldChg chg="modSp add mod">
        <pc:chgData name="Bhuvanesh" userId="4650cd39-8dbb-4c0f-8fda-594efc81948c" providerId="ADAL" clId="{0EBD60EE-80F3-419C-BC34-FD324EECE812}" dt="2025-08-05T09:05:01.666" v="1396" actId="14100"/>
        <pc:sldMkLst>
          <pc:docMk/>
          <pc:sldMk cId="2231800547" sldId="895"/>
        </pc:sldMkLst>
      </pc:sldChg>
      <pc:sldChg chg="addSp modSp add mod">
        <pc:chgData name="Bhuvanesh" userId="4650cd39-8dbb-4c0f-8fda-594efc81948c" providerId="ADAL" clId="{0EBD60EE-80F3-419C-BC34-FD324EECE812}" dt="2025-08-04T11:36:08.560" v="1052" actId="14100"/>
        <pc:sldMkLst>
          <pc:docMk/>
          <pc:sldMk cId="3465235149" sldId="896"/>
        </pc:sldMkLst>
      </pc:sldChg>
      <pc:sldChg chg="modSp add mod">
        <pc:chgData name="Bhuvanesh" userId="4650cd39-8dbb-4c0f-8fda-594efc81948c" providerId="ADAL" clId="{0EBD60EE-80F3-419C-BC34-FD324EECE812}" dt="2025-08-05T06:58:10.852" v="1247"/>
        <pc:sldMkLst>
          <pc:docMk/>
          <pc:sldMk cId="2653348295" sldId="897"/>
        </pc:sldMkLst>
      </pc:sldChg>
      <pc:sldChg chg="addSp modSp add mod">
        <pc:chgData name="Bhuvanesh" userId="4650cd39-8dbb-4c0f-8fda-594efc81948c" providerId="ADAL" clId="{0EBD60EE-80F3-419C-BC34-FD324EECE812}" dt="2025-08-05T07:34:25.652" v="1268"/>
        <pc:sldMkLst>
          <pc:docMk/>
          <pc:sldMk cId="513275623" sldId="898"/>
        </pc:sldMkLst>
      </pc:sldChg>
      <pc:sldChg chg="addSp modSp add mod">
        <pc:chgData name="Bhuvanesh" userId="4650cd39-8dbb-4c0f-8fda-594efc81948c" providerId="ADAL" clId="{0EBD60EE-80F3-419C-BC34-FD324EECE812}" dt="2025-08-04T07:40:49.780" v="833" actId="14100"/>
        <pc:sldMkLst>
          <pc:docMk/>
          <pc:sldMk cId="3166827630" sldId="899"/>
        </pc:sldMkLst>
      </pc:sldChg>
      <pc:sldChg chg="modSp add mod">
        <pc:chgData name="Bhuvanesh" userId="4650cd39-8dbb-4c0f-8fda-594efc81948c" providerId="ADAL" clId="{0EBD60EE-80F3-419C-BC34-FD324EECE812}" dt="2025-08-05T09:07:42.921" v="1401" actId="14100"/>
        <pc:sldMkLst>
          <pc:docMk/>
          <pc:sldMk cId="2291458498" sldId="900"/>
        </pc:sldMkLst>
      </pc:sldChg>
      <pc:sldChg chg="modSp add">
        <pc:chgData name="Bhuvanesh" userId="4650cd39-8dbb-4c0f-8fda-594efc81948c" providerId="ADAL" clId="{0EBD60EE-80F3-419C-BC34-FD324EECE812}" dt="2025-08-04T06:42:36.781" v="462"/>
        <pc:sldMkLst>
          <pc:docMk/>
          <pc:sldMk cId="2416161757" sldId="901"/>
        </pc:sldMkLst>
      </pc:sldChg>
      <pc:sldChg chg="modSp add">
        <pc:chgData name="Bhuvanesh" userId="4650cd39-8dbb-4c0f-8fda-594efc81948c" providerId="ADAL" clId="{0EBD60EE-80F3-419C-BC34-FD324EECE812}" dt="2025-08-05T06:59:09.867" v="1248"/>
        <pc:sldMkLst>
          <pc:docMk/>
          <pc:sldMk cId="3185303832" sldId="902"/>
        </pc:sldMkLst>
      </pc:sldChg>
      <pc:sldChg chg="addSp delSp modSp add mod">
        <pc:chgData name="Bhuvanesh" userId="4650cd39-8dbb-4c0f-8fda-594efc81948c" providerId="ADAL" clId="{0EBD60EE-80F3-419C-BC34-FD324EECE812}" dt="2025-08-05T07:35:33.298" v="1269"/>
        <pc:sldMkLst>
          <pc:docMk/>
          <pc:sldMk cId="342949323" sldId="903"/>
        </pc:sldMkLst>
      </pc:sldChg>
      <pc:sldChg chg="addSp modSp add mod">
        <pc:chgData name="Bhuvanesh" userId="4650cd39-8dbb-4c0f-8fda-594efc81948c" providerId="ADAL" clId="{0EBD60EE-80F3-419C-BC34-FD324EECE812}" dt="2025-08-04T07:42:04.541" v="851" actId="14100"/>
        <pc:sldMkLst>
          <pc:docMk/>
          <pc:sldMk cId="4138885656" sldId="904"/>
        </pc:sldMkLst>
      </pc:sldChg>
      <pc:sldChg chg="modSp add mod">
        <pc:chgData name="Bhuvanesh" userId="4650cd39-8dbb-4c0f-8fda-594efc81948c" providerId="ADAL" clId="{0EBD60EE-80F3-419C-BC34-FD324EECE812}" dt="2025-08-05T09:09:52.295" v="1406" actId="14100"/>
        <pc:sldMkLst>
          <pc:docMk/>
          <pc:sldMk cId="2434305015" sldId="905"/>
        </pc:sldMkLst>
      </pc:sldChg>
      <pc:sldChg chg="modSp add">
        <pc:chgData name="Bhuvanesh" userId="4650cd39-8dbb-4c0f-8fda-594efc81948c" providerId="ADAL" clId="{0EBD60EE-80F3-419C-BC34-FD324EECE812}" dt="2025-08-04T06:46:02.622" v="484"/>
        <pc:sldMkLst>
          <pc:docMk/>
          <pc:sldMk cId="77610663" sldId="906"/>
        </pc:sldMkLst>
      </pc:sldChg>
      <pc:sldChg chg="modSp add">
        <pc:chgData name="Bhuvanesh" userId="4650cd39-8dbb-4c0f-8fda-594efc81948c" providerId="ADAL" clId="{0EBD60EE-80F3-419C-BC34-FD324EECE812}" dt="2025-08-05T06:59:37.444" v="1249"/>
        <pc:sldMkLst>
          <pc:docMk/>
          <pc:sldMk cId="2813066287" sldId="907"/>
        </pc:sldMkLst>
      </pc:sldChg>
      <pc:sldChg chg="addSp modSp add mod">
        <pc:chgData name="Bhuvanesh" userId="4650cd39-8dbb-4c0f-8fda-594efc81948c" providerId="ADAL" clId="{0EBD60EE-80F3-419C-BC34-FD324EECE812}" dt="2025-08-05T07:36:07.825" v="1270"/>
        <pc:sldMkLst>
          <pc:docMk/>
          <pc:sldMk cId="3907894219" sldId="908"/>
        </pc:sldMkLst>
      </pc:sldChg>
      <pc:sldChg chg="addSp modSp add mod">
        <pc:chgData name="Bhuvanesh" userId="4650cd39-8dbb-4c0f-8fda-594efc81948c" providerId="ADAL" clId="{0EBD60EE-80F3-419C-BC34-FD324EECE812}" dt="2025-08-04T07:43:49.253" v="866" actId="14100"/>
        <pc:sldMkLst>
          <pc:docMk/>
          <pc:sldMk cId="1850718271" sldId="909"/>
        </pc:sldMkLst>
      </pc:sldChg>
      <pc:sldChg chg="modSp add mod">
        <pc:chgData name="Bhuvanesh" userId="4650cd39-8dbb-4c0f-8fda-594efc81948c" providerId="ADAL" clId="{0EBD60EE-80F3-419C-BC34-FD324EECE812}" dt="2025-08-05T09:11:35.809" v="1412" actId="14100"/>
        <pc:sldMkLst>
          <pc:docMk/>
          <pc:sldMk cId="971310740" sldId="910"/>
        </pc:sldMkLst>
      </pc:sldChg>
      <pc:sldChg chg="modSp add">
        <pc:chgData name="Bhuvanesh" userId="4650cd39-8dbb-4c0f-8fda-594efc81948c" providerId="ADAL" clId="{0EBD60EE-80F3-419C-BC34-FD324EECE812}" dt="2025-08-04T06:49:57.765" v="518"/>
        <pc:sldMkLst>
          <pc:docMk/>
          <pc:sldMk cId="2479072783" sldId="911"/>
        </pc:sldMkLst>
      </pc:sldChg>
      <pc:sldChg chg="modSp add">
        <pc:chgData name="Bhuvanesh" userId="4650cd39-8dbb-4c0f-8fda-594efc81948c" providerId="ADAL" clId="{0EBD60EE-80F3-419C-BC34-FD324EECE812}" dt="2025-08-05T07:01:36.090" v="1250"/>
        <pc:sldMkLst>
          <pc:docMk/>
          <pc:sldMk cId="1388960626" sldId="912"/>
        </pc:sldMkLst>
      </pc:sldChg>
      <pc:sldChg chg="addSp modSp add mod">
        <pc:chgData name="Bhuvanesh" userId="4650cd39-8dbb-4c0f-8fda-594efc81948c" providerId="ADAL" clId="{0EBD60EE-80F3-419C-BC34-FD324EECE812}" dt="2025-08-05T07:36:49.261" v="1273" actId="1076"/>
        <pc:sldMkLst>
          <pc:docMk/>
          <pc:sldMk cId="3045213105" sldId="913"/>
        </pc:sldMkLst>
      </pc:sldChg>
      <pc:sldChg chg="addSp modSp add mod">
        <pc:chgData name="Bhuvanesh" userId="4650cd39-8dbb-4c0f-8fda-594efc81948c" providerId="ADAL" clId="{0EBD60EE-80F3-419C-BC34-FD324EECE812}" dt="2025-08-04T07:45:17.605" v="882" actId="1076"/>
        <pc:sldMkLst>
          <pc:docMk/>
          <pc:sldMk cId="1766930064" sldId="914"/>
        </pc:sldMkLst>
      </pc:sldChg>
      <pc:sldChg chg="modSp add mod">
        <pc:chgData name="Bhuvanesh" userId="4650cd39-8dbb-4c0f-8fda-594efc81948c" providerId="ADAL" clId="{0EBD60EE-80F3-419C-BC34-FD324EECE812}" dt="2025-08-05T09:13:24.558" v="1418" actId="14100"/>
        <pc:sldMkLst>
          <pc:docMk/>
          <pc:sldMk cId="4274003685" sldId="915"/>
        </pc:sldMkLst>
      </pc:sldChg>
      <pc:sldChg chg="modSp add">
        <pc:chgData name="Bhuvanesh" userId="4650cd39-8dbb-4c0f-8fda-594efc81948c" providerId="ADAL" clId="{0EBD60EE-80F3-419C-BC34-FD324EECE812}" dt="2025-08-04T06:53:03.795" v="550"/>
        <pc:sldMkLst>
          <pc:docMk/>
          <pc:sldMk cId="2690187803" sldId="916"/>
        </pc:sldMkLst>
      </pc:sldChg>
      <pc:sldChg chg="modSp add mod">
        <pc:chgData name="Bhuvanesh" userId="4650cd39-8dbb-4c0f-8fda-594efc81948c" providerId="ADAL" clId="{0EBD60EE-80F3-419C-BC34-FD324EECE812}" dt="2025-08-05T07:02:04.808" v="1252" actId="1076"/>
        <pc:sldMkLst>
          <pc:docMk/>
          <pc:sldMk cId="2888804128" sldId="917"/>
        </pc:sldMkLst>
      </pc:sldChg>
      <pc:sldChg chg="addSp modSp add mod">
        <pc:chgData name="Bhuvanesh" userId="4650cd39-8dbb-4c0f-8fda-594efc81948c" providerId="ADAL" clId="{0EBD60EE-80F3-419C-BC34-FD324EECE812}" dt="2025-08-05T07:41:59.183" v="1274"/>
        <pc:sldMkLst>
          <pc:docMk/>
          <pc:sldMk cId="3812639187" sldId="918"/>
        </pc:sldMkLst>
      </pc:sldChg>
      <pc:sldChg chg="addSp modSp add mod">
        <pc:chgData name="Bhuvanesh" userId="4650cd39-8dbb-4c0f-8fda-594efc81948c" providerId="ADAL" clId="{0EBD60EE-80F3-419C-BC34-FD324EECE812}" dt="2025-08-04T07:46:25.384" v="897" actId="1076"/>
        <pc:sldMkLst>
          <pc:docMk/>
          <pc:sldMk cId="4214644510" sldId="919"/>
        </pc:sldMkLst>
      </pc:sldChg>
      <pc:sldChg chg="modSp add mod">
        <pc:chgData name="Bhuvanesh" userId="4650cd39-8dbb-4c0f-8fda-594efc81948c" providerId="ADAL" clId="{0EBD60EE-80F3-419C-BC34-FD324EECE812}" dt="2025-08-05T09:16:00.556" v="1437" actId="14100"/>
        <pc:sldMkLst>
          <pc:docMk/>
          <pc:sldMk cId="738573470" sldId="920"/>
        </pc:sldMkLst>
      </pc:sldChg>
      <pc:sldChg chg="modSp add">
        <pc:chgData name="Bhuvanesh" userId="4650cd39-8dbb-4c0f-8fda-594efc81948c" providerId="ADAL" clId="{0EBD60EE-80F3-419C-BC34-FD324EECE812}" dt="2025-08-04T06:56:29.764" v="558"/>
        <pc:sldMkLst>
          <pc:docMk/>
          <pc:sldMk cId="1301812066" sldId="921"/>
        </pc:sldMkLst>
      </pc:sldChg>
      <pc:sldChg chg="modSp add">
        <pc:chgData name="Bhuvanesh" userId="4650cd39-8dbb-4c0f-8fda-594efc81948c" providerId="ADAL" clId="{0EBD60EE-80F3-419C-BC34-FD324EECE812}" dt="2025-08-05T07:02:27.872" v="1253"/>
        <pc:sldMkLst>
          <pc:docMk/>
          <pc:sldMk cId="4133588712" sldId="922"/>
        </pc:sldMkLst>
      </pc:sldChg>
      <pc:sldChg chg="addSp modSp add mod">
        <pc:chgData name="Bhuvanesh" userId="4650cd39-8dbb-4c0f-8fda-594efc81948c" providerId="ADAL" clId="{0EBD60EE-80F3-419C-BC34-FD324EECE812}" dt="2025-08-05T07:42:30.061" v="1275"/>
        <pc:sldMkLst>
          <pc:docMk/>
          <pc:sldMk cId="405640004" sldId="923"/>
        </pc:sldMkLst>
      </pc:sldChg>
      <pc:sldChg chg="addSp modSp add mod">
        <pc:chgData name="Bhuvanesh" userId="4650cd39-8dbb-4c0f-8fda-594efc81948c" providerId="ADAL" clId="{0EBD60EE-80F3-419C-BC34-FD324EECE812}" dt="2025-08-04T07:47:39.743" v="913" actId="14100"/>
        <pc:sldMkLst>
          <pc:docMk/>
          <pc:sldMk cId="4207092737" sldId="924"/>
        </pc:sldMkLst>
      </pc:sldChg>
      <pc:sldChg chg="modSp add mod">
        <pc:chgData name="Bhuvanesh" userId="4650cd39-8dbb-4c0f-8fda-594efc81948c" providerId="ADAL" clId="{0EBD60EE-80F3-419C-BC34-FD324EECE812}" dt="2025-08-05T09:17:41.524" v="1446" actId="14100"/>
        <pc:sldMkLst>
          <pc:docMk/>
          <pc:sldMk cId="1756146857" sldId="925"/>
        </pc:sldMkLst>
      </pc:sldChg>
      <pc:sldChg chg="modSp add mod">
        <pc:chgData name="Bhuvanesh" userId="4650cd39-8dbb-4c0f-8fda-594efc81948c" providerId="ADAL" clId="{0EBD60EE-80F3-419C-BC34-FD324EECE812}" dt="2025-08-04T07:00:07.797" v="635"/>
        <pc:sldMkLst>
          <pc:docMk/>
          <pc:sldMk cId="2407248834" sldId="926"/>
        </pc:sldMkLst>
      </pc:sldChg>
      <pc:sldChg chg="modSp add">
        <pc:chgData name="Bhuvanesh" userId="4650cd39-8dbb-4c0f-8fda-594efc81948c" providerId="ADAL" clId="{0EBD60EE-80F3-419C-BC34-FD324EECE812}" dt="2025-08-05T07:03:10.317" v="1254"/>
        <pc:sldMkLst>
          <pc:docMk/>
          <pc:sldMk cId="493023081" sldId="927"/>
        </pc:sldMkLst>
      </pc:sldChg>
      <pc:sldChg chg="addSp modSp add mod">
        <pc:chgData name="Bhuvanesh" userId="4650cd39-8dbb-4c0f-8fda-594efc81948c" providerId="ADAL" clId="{0EBD60EE-80F3-419C-BC34-FD324EECE812}" dt="2025-08-05T07:43:26.729" v="1276"/>
        <pc:sldMkLst>
          <pc:docMk/>
          <pc:sldMk cId="1351777461" sldId="928"/>
        </pc:sldMkLst>
      </pc:sldChg>
      <pc:sldChg chg="addSp modSp add mod">
        <pc:chgData name="Bhuvanesh" userId="4650cd39-8dbb-4c0f-8fda-594efc81948c" providerId="ADAL" clId="{0EBD60EE-80F3-419C-BC34-FD324EECE812}" dt="2025-08-04T07:48:50.178" v="930" actId="14100"/>
        <pc:sldMkLst>
          <pc:docMk/>
          <pc:sldMk cId="3478621251" sldId="929"/>
        </pc:sldMkLst>
      </pc:sldChg>
      <pc:sldChg chg="modSp add mod">
        <pc:chgData name="Bhuvanesh" userId="4650cd39-8dbb-4c0f-8fda-594efc81948c" providerId="ADAL" clId="{0EBD60EE-80F3-419C-BC34-FD324EECE812}" dt="2025-08-05T09:19:52.608" v="1456" actId="14100"/>
        <pc:sldMkLst>
          <pc:docMk/>
          <pc:sldMk cId="1394027141" sldId="930"/>
        </pc:sldMkLst>
      </pc:sldChg>
      <pc:sldChg chg="modSp add mod">
        <pc:chgData name="Bhuvanesh" userId="4650cd39-8dbb-4c0f-8fda-594efc81948c" providerId="ADAL" clId="{0EBD60EE-80F3-419C-BC34-FD324EECE812}" dt="2025-08-05T09:57:27.333" v="1460" actId="20577"/>
        <pc:sldMkLst>
          <pc:docMk/>
          <pc:sldMk cId="1921862934" sldId="931"/>
        </pc:sldMkLst>
      </pc:sldChg>
      <pc:sldChg chg="modSp add">
        <pc:chgData name="Bhuvanesh" userId="4650cd39-8dbb-4c0f-8fda-594efc81948c" providerId="ADAL" clId="{0EBD60EE-80F3-419C-BC34-FD324EECE812}" dt="2025-08-05T07:03:42.292" v="1255"/>
        <pc:sldMkLst>
          <pc:docMk/>
          <pc:sldMk cId="3998832464" sldId="932"/>
        </pc:sldMkLst>
      </pc:sldChg>
      <pc:sldChg chg="addSp modSp add mod">
        <pc:chgData name="Bhuvanesh" userId="4650cd39-8dbb-4c0f-8fda-594efc81948c" providerId="ADAL" clId="{0EBD60EE-80F3-419C-BC34-FD324EECE812}" dt="2025-08-05T07:43:48.879" v="1277"/>
        <pc:sldMkLst>
          <pc:docMk/>
          <pc:sldMk cId="3878246386" sldId="933"/>
        </pc:sldMkLst>
      </pc:sldChg>
      <pc:sldChg chg="addSp modSp add mod">
        <pc:chgData name="Bhuvanesh" userId="4650cd39-8dbb-4c0f-8fda-594efc81948c" providerId="ADAL" clId="{0EBD60EE-80F3-419C-BC34-FD324EECE812}" dt="2025-08-05T06:48:13.962" v="1220" actId="1076"/>
        <pc:sldMkLst>
          <pc:docMk/>
          <pc:sldMk cId="595218012" sldId="934"/>
        </pc:sldMkLst>
      </pc:sldChg>
      <pc:sldChg chg="addSp delSp modSp add mod">
        <pc:chgData name="Bhuvanesh" userId="4650cd39-8dbb-4c0f-8fda-594efc81948c" providerId="ADAL" clId="{0EBD60EE-80F3-419C-BC34-FD324EECE812}" dt="2025-08-05T06:53:51.904" v="1239"/>
        <pc:sldMkLst>
          <pc:docMk/>
          <pc:sldMk cId="3855670594" sldId="935"/>
        </pc:sldMkLst>
      </pc:sldChg>
      <pc:sldChg chg="addSp delSp modSp add mod">
        <pc:chgData name="Bhuvanesh" userId="4650cd39-8dbb-4c0f-8fda-594efc81948c" providerId="ADAL" clId="{0EBD60EE-80F3-419C-BC34-FD324EECE812}" dt="2025-08-05T06:43:13.850" v="1195"/>
        <pc:sldMkLst>
          <pc:docMk/>
          <pc:sldMk cId="3205666300" sldId="936"/>
        </pc:sldMkLst>
      </pc:sldChg>
    </pc:docChg>
  </pc:docChgLst>
  <pc:docChgLst>
    <pc:chgData name="Guest User" userId="S::urn:spo:tenantanon#2fe6762b-2c15-4a41-9779-d487e594fbaf::" providerId="AD" clId="Web-{66C81A08-38BC-726F-E169-31DB8DC80E03}"/>
    <pc:docChg chg="modSld">
      <pc:chgData name="Guest User" userId="S::urn:spo:tenantanon#2fe6762b-2c15-4a41-9779-d487e594fbaf::" providerId="AD" clId="Web-{66C81A08-38BC-726F-E169-31DB8DC80E03}" dt="2025-08-05T14:20:53.668" v="2" actId="14100"/>
      <pc:docMkLst>
        <pc:docMk/>
      </pc:docMkLst>
      <pc:sldChg chg="modSp">
        <pc:chgData name="Guest User" userId="S::urn:spo:tenantanon#2fe6762b-2c15-4a41-9779-d487e594fbaf::" providerId="AD" clId="Web-{66C81A08-38BC-726F-E169-31DB8DC80E03}" dt="2025-08-05T14:20:53.668" v="2" actId="14100"/>
        <pc:sldMkLst>
          <pc:docMk/>
          <pc:sldMk cId="3107260020" sldId="810"/>
        </pc:sldMkLst>
        <pc:spChg chg="mod">
          <ac:chgData name="Guest User" userId="S::urn:spo:tenantanon#2fe6762b-2c15-4a41-9779-d487e594fbaf::" providerId="AD" clId="Web-{66C81A08-38BC-726F-E169-31DB8DC80E03}" dt="2025-08-05T14:20:53.668" v="2" actId="14100"/>
          <ac:spMkLst>
            <pc:docMk/>
            <pc:sldMk cId="3107260020" sldId="810"/>
            <ac:spMk id="3" creationId="{7CD39B80-F10A-B1CD-E2D7-B42BC910AA2E}"/>
          </ac:spMkLst>
        </pc:spChg>
      </pc:sldChg>
    </pc:docChg>
  </pc:docChgLst>
  <pc:docChgLst>
    <pc:chgData name="Sowndarya" userId="b5d3d34a-c3dd-4f29-8f7c-1fb43d951dc6" providerId="ADAL" clId="{9E81B2C8-83D9-4399-8B6A-C6660F45DB6F}"/>
    <pc:docChg chg="undo custSel modSld">
      <pc:chgData name="Sowndarya" userId="b5d3d34a-c3dd-4f29-8f7c-1fb43d951dc6" providerId="ADAL" clId="{9E81B2C8-83D9-4399-8B6A-C6660F45DB6F}" dt="2025-08-05T12:02:55.074" v="1005" actId="20577"/>
      <pc:docMkLst>
        <pc:docMk/>
      </pc:docMkLst>
      <pc:sldChg chg="addSp modSp mod">
        <pc:chgData name="Sowndarya" userId="b5d3d34a-c3dd-4f29-8f7c-1fb43d951dc6" providerId="ADAL" clId="{9E81B2C8-83D9-4399-8B6A-C6660F45DB6F}" dt="2025-08-05T06:53:08.655" v="344" actId="122"/>
        <pc:sldMkLst>
          <pc:docMk/>
          <pc:sldMk cId="3428591970" sldId="709"/>
        </pc:sldMkLst>
        <pc:spChg chg="mod">
          <ac:chgData name="Sowndarya" userId="b5d3d34a-c3dd-4f29-8f7c-1fb43d951dc6" providerId="ADAL" clId="{9E81B2C8-83D9-4399-8B6A-C6660F45DB6F}" dt="2025-08-05T06:26:16.247" v="323" actId="14100"/>
          <ac:spMkLst>
            <pc:docMk/>
            <pc:sldMk cId="3428591970" sldId="709"/>
            <ac:spMk id="6" creationId="{08FF86E1-CC83-7BED-BC23-32135FEA805B}"/>
          </ac:spMkLst>
        </pc:spChg>
        <pc:graphicFrameChg chg="mod modGraphic">
          <ac:chgData name="Sowndarya" userId="b5d3d34a-c3dd-4f29-8f7c-1fb43d951dc6" providerId="ADAL" clId="{9E81B2C8-83D9-4399-8B6A-C6660F45DB6F}" dt="2025-08-05T06:26:56.110" v="328" actId="14734"/>
          <ac:graphicFrameMkLst>
            <pc:docMk/>
            <pc:sldMk cId="3428591970" sldId="709"/>
            <ac:graphicFrameMk id="5" creationId="{7F796768-80A4-0C6C-4EB3-D182897AE066}"/>
          </ac:graphicFrameMkLst>
        </pc:graphicFrameChg>
        <pc:graphicFrameChg chg="mod modGraphic">
          <ac:chgData name="Sowndarya" userId="b5d3d34a-c3dd-4f29-8f7c-1fb43d951dc6" providerId="ADAL" clId="{9E81B2C8-83D9-4399-8B6A-C6660F45DB6F}" dt="2025-08-05T06:53:08.655" v="344" actId="122"/>
          <ac:graphicFrameMkLst>
            <pc:docMk/>
            <pc:sldMk cId="3428591970" sldId="709"/>
            <ac:graphicFrameMk id="12" creationId="{A1A57F15-C3E2-2BEC-F064-BA8E332894DC}"/>
          </ac:graphicFrameMkLst>
        </pc:graphicFrameChg>
      </pc:sldChg>
      <pc:sldChg chg="modSp mod">
        <pc:chgData name="Sowndarya" userId="b5d3d34a-c3dd-4f29-8f7c-1fb43d951dc6" providerId="ADAL" clId="{9E81B2C8-83D9-4399-8B6A-C6660F45DB6F}" dt="2025-08-05T11:34:54.588" v="507"/>
        <pc:sldMkLst>
          <pc:docMk/>
          <pc:sldMk cId="867531378" sldId="737"/>
        </pc:sldMkLst>
        <pc:spChg chg="mod">
          <ac:chgData name="Sowndarya" userId="b5d3d34a-c3dd-4f29-8f7c-1fb43d951dc6" providerId="ADAL" clId="{9E81B2C8-83D9-4399-8B6A-C6660F45DB6F}" dt="2025-08-05T09:57:43.293" v="477" actId="20577"/>
          <ac:spMkLst>
            <pc:docMk/>
            <pc:sldMk cId="867531378" sldId="737"/>
            <ac:spMk id="3" creationId="{3EF55BC6-CD34-B597-F8F2-C2ABB9011218}"/>
          </ac:spMkLst>
        </pc:spChg>
        <pc:graphicFrameChg chg="mod modGraphic">
          <ac:chgData name="Sowndarya" userId="b5d3d34a-c3dd-4f29-8f7c-1fb43d951dc6" providerId="ADAL" clId="{9E81B2C8-83D9-4399-8B6A-C6660F45DB6F}" dt="2025-08-05T11:34:54.588" v="507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  <pc:sldChg chg="addSp modSp mod">
        <pc:chgData name="Sowndarya" userId="b5d3d34a-c3dd-4f29-8f7c-1fb43d951dc6" providerId="ADAL" clId="{9E81B2C8-83D9-4399-8B6A-C6660F45DB6F}" dt="2025-08-05T07:32:51.261" v="352" actId="14100"/>
        <pc:sldMkLst>
          <pc:docMk/>
          <pc:sldMk cId="447283173" sldId="755"/>
        </pc:sldMkLst>
      </pc:sldChg>
      <pc:sldChg chg="addSp modSp">
        <pc:chgData name="Sowndarya" userId="b5d3d34a-c3dd-4f29-8f7c-1fb43d951dc6" providerId="ADAL" clId="{9E81B2C8-83D9-4399-8B6A-C6660F45DB6F}" dt="2025-08-05T06:25:36.393" v="317" actId="1076"/>
        <pc:sldMkLst>
          <pc:docMk/>
          <pc:sldMk cId="1640421824" sldId="756"/>
        </pc:sldMkLst>
      </pc:sldChg>
      <pc:sldChg chg="addSp modSp">
        <pc:chgData name="Sowndarya" userId="b5d3d34a-c3dd-4f29-8f7c-1fb43d951dc6" providerId="ADAL" clId="{9E81B2C8-83D9-4399-8B6A-C6660F45DB6F}" dt="2025-08-05T06:20:24.362" v="252" actId="1076"/>
        <pc:sldMkLst>
          <pc:docMk/>
          <pc:sldMk cId="3107260020" sldId="810"/>
        </pc:sldMkLst>
      </pc:sldChg>
      <pc:sldChg chg="modSp mod">
        <pc:chgData name="Sowndarya" userId="b5d3d34a-c3dd-4f29-8f7c-1fb43d951dc6" providerId="ADAL" clId="{9E81B2C8-83D9-4399-8B6A-C6660F45DB6F}" dt="2025-08-05T09:03:21.567" v="372" actId="123"/>
        <pc:sldMkLst>
          <pc:docMk/>
          <pc:sldMk cId="569784494" sldId="820"/>
        </pc:sldMkLst>
        <pc:spChg chg="mod">
          <ac:chgData name="Sowndarya" userId="b5d3d34a-c3dd-4f29-8f7c-1fb43d951dc6" providerId="ADAL" clId="{9E81B2C8-83D9-4399-8B6A-C6660F45DB6F}" dt="2025-08-05T09:03:21.567" v="372" actId="123"/>
          <ac:spMkLst>
            <pc:docMk/>
            <pc:sldMk cId="569784494" sldId="820"/>
            <ac:spMk id="6" creationId="{13B64F11-7451-0866-2453-721D81259C40}"/>
          </ac:spMkLst>
        </pc:spChg>
      </pc:sldChg>
      <pc:sldChg chg="modSp mod">
        <pc:chgData name="Sowndarya" userId="b5d3d34a-c3dd-4f29-8f7c-1fb43d951dc6" providerId="ADAL" clId="{9E81B2C8-83D9-4399-8B6A-C6660F45DB6F}" dt="2025-08-05T09:03:14.240" v="371" actId="1076"/>
        <pc:sldMkLst>
          <pc:docMk/>
          <pc:sldMk cId="3275688064" sldId="828"/>
        </pc:sldMkLst>
      </pc:sldChg>
      <pc:sldChg chg="addSp modSp mod">
        <pc:chgData name="Sowndarya" userId="b5d3d34a-c3dd-4f29-8f7c-1fb43d951dc6" providerId="ADAL" clId="{9E81B2C8-83D9-4399-8B6A-C6660F45DB6F}" dt="2025-08-05T04:07:09.668" v="64" actId="14100"/>
        <pc:sldMkLst>
          <pc:docMk/>
          <pc:sldMk cId="3852754907" sldId="829"/>
        </pc:sldMkLst>
      </pc:sldChg>
      <pc:sldChg chg="modSp mod">
        <pc:chgData name="Sowndarya" userId="b5d3d34a-c3dd-4f29-8f7c-1fb43d951dc6" providerId="ADAL" clId="{9E81B2C8-83D9-4399-8B6A-C6660F45DB6F}" dt="2025-08-05T09:36:34.455" v="377" actId="6549"/>
        <pc:sldMkLst>
          <pc:docMk/>
          <pc:sldMk cId="1587232687" sldId="831"/>
        </pc:sldMkLst>
      </pc:sldChg>
      <pc:sldChg chg="addSp modSp mod">
        <pc:chgData name="Sowndarya" userId="b5d3d34a-c3dd-4f29-8f7c-1fb43d951dc6" providerId="ADAL" clId="{9E81B2C8-83D9-4399-8B6A-C6660F45DB6F}" dt="2025-08-05T04:35:54.019" v="177" actId="14100"/>
        <pc:sldMkLst>
          <pc:docMk/>
          <pc:sldMk cId="2567866937" sldId="832"/>
        </pc:sldMkLst>
      </pc:sldChg>
      <pc:sldChg chg="addSp modSp mod">
        <pc:chgData name="Sowndarya" userId="b5d3d34a-c3dd-4f29-8f7c-1fb43d951dc6" providerId="ADAL" clId="{9E81B2C8-83D9-4399-8B6A-C6660F45DB6F}" dt="2025-08-05T04:03:33.370" v="10" actId="403"/>
        <pc:sldMkLst>
          <pc:docMk/>
          <pc:sldMk cId="1946182507" sldId="835"/>
        </pc:sldMkLst>
      </pc:sldChg>
      <pc:sldChg chg="addSp modSp mod">
        <pc:chgData name="Sowndarya" userId="b5d3d34a-c3dd-4f29-8f7c-1fb43d951dc6" providerId="ADAL" clId="{9E81B2C8-83D9-4399-8B6A-C6660F45DB6F}" dt="2025-08-05T04:08:16.980" v="83" actId="14100"/>
        <pc:sldMkLst>
          <pc:docMk/>
          <pc:sldMk cId="3662470733" sldId="843"/>
        </pc:sldMkLst>
      </pc:sldChg>
      <pc:sldChg chg="addSp modSp mod">
        <pc:chgData name="Sowndarya" userId="b5d3d34a-c3dd-4f29-8f7c-1fb43d951dc6" providerId="ADAL" clId="{9E81B2C8-83D9-4399-8B6A-C6660F45DB6F}" dt="2025-08-05T04:04:57.501" v="31" actId="1076"/>
        <pc:sldMkLst>
          <pc:docMk/>
          <pc:sldMk cId="3861253493" sldId="844"/>
        </pc:sldMkLst>
        <pc:spChg chg="mod">
          <ac:chgData name="Sowndarya" userId="b5d3d34a-c3dd-4f29-8f7c-1fb43d951dc6" providerId="ADAL" clId="{9E81B2C8-83D9-4399-8B6A-C6660F45DB6F}" dt="2025-08-05T04:04:17.861" v="16" actId="1076"/>
          <ac:spMkLst>
            <pc:docMk/>
            <pc:sldMk cId="3861253493" sldId="844"/>
            <ac:spMk id="8" creationId="{774492E1-AE80-75B0-EE65-73EE8B188C72}"/>
          </ac:spMkLst>
        </pc:spChg>
      </pc:sldChg>
      <pc:sldChg chg="addSp modSp mod">
        <pc:chgData name="Sowndarya" userId="b5d3d34a-c3dd-4f29-8f7c-1fb43d951dc6" providerId="ADAL" clId="{9E81B2C8-83D9-4399-8B6A-C6660F45DB6F}" dt="2025-08-05T04:14:37.573" v="107" actId="403"/>
        <pc:sldMkLst>
          <pc:docMk/>
          <pc:sldMk cId="3709665693" sldId="847"/>
        </pc:sldMkLst>
      </pc:sldChg>
      <pc:sldChg chg="addSp modSp mod">
        <pc:chgData name="Sowndarya" userId="b5d3d34a-c3dd-4f29-8f7c-1fb43d951dc6" providerId="ADAL" clId="{9E81B2C8-83D9-4399-8B6A-C6660F45DB6F}" dt="2025-08-05T05:13:25.607" v="194" actId="1076"/>
        <pc:sldMkLst>
          <pc:docMk/>
          <pc:sldMk cId="2339810224" sldId="848"/>
        </pc:sldMkLst>
      </pc:sldChg>
      <pc:sldChg chg="addSp delSp modSp mod">
        <pc:chgData name="Sowndarya" userId="b5d3d34a-c3dd-4f29-8f7c-1fb43d951dc6" providerId="ADAL" clId="{9E81B2C8-83D9-4399-8B6A-C6660F45DB6F}" dt="2025-08-05T10:14:32.846" v="485" actId="1076"/>
        <pc:sldMkLst>
          <pc:docMk/>
          <pc:sldMk cId="3339382147" sldId="865"/>
        </pc:sldMkLst>
      </pc:sldChg>
      <pc:sldChg chg="addSp modSp mod">
        <pc:chgData name="Sowndarya" userId="b5d3d34a-c3dd-4f29-8f7c-1fb43d951dc6" providerId="ADAL" clId="{9E81B2C8-83D9-4399-8B6A-C6660F45DB6F}" dt="2025-08-05T04:06:08.332" v="55" actId="1076"/>
        <pc:sldMkLst>
          <pc:docMk/>
          <pc:sldMk cId="1987255936" sldId="866"/>
        </pc:sldMkLst>
      </pc:sldChg>
      <pc:sldChg chg="modSp mod">
        <pc:chgData name="Sowndarya" userId="b5d3d34a-c3dd-4f29-8f7c-1fb43d951dc6" providerId="ADAL" clId="{9E81B2C8-83D9-4399-8B6A-C6660F45DB6F}" dt="2025-08-05T12:01:29.251" v="968" actId="403"/>
        <pc:sldMkLst>
          <pc:docMk/>
          <pc:sldMk cId="1052490055" sldId="884"/>
        </pc:sldMkLst>
      </pc:sldChg>
      <pc:sldChg chg="addSp modSp">
        <pc:chgData name="Sowndarya" userId="b5d3d34a-c3dd-4f29-8f7c-1fb43d951dc6" providerId="ADAL" clId="{9E81B2C8-83D9-4399-8B6A-C6660F45DB6F}" dt="2025-08-05T06:20:53.097" v="258" actId="1076"/>
        <pc:sldMkLst>
          <pc:docMk/>
          <pc:sldMk cId="393317653" sldId="885"/>
        </pc:sldMkLst>
      </pc:sldChg>
      <pc:sldChg chg="modSp mod">
        <pc:chgData name="Sowndarya" userId="b5d3d34a-c3dd-4f29-8f7c-1fb43d951dc6" providerId="ADAL" clId="{9E81B2C8-83D9-4399-8B6A-C6660F45DB6F}" dt="2025-08-05T09:08:13.617" v="376" actId="20577"/>
        <pc:sldMkLst>
          <pc:docMk/>
          <pc:sldMk cId="3573630894" sldId="886"/>
        </pc:sldMkLst>
      </pc:sldChg>
      <pc:sldChg chg="addSp modSp mod">
        <pc:chgData name="Sowndarya" userId="b5d3d34a-c3dd-4f29-8f7c-1fb43d951dc6" providerId="ADAL" clId="{9E81B2C8-83D9-4399-8B6A-C6660F45DB6F}" dt="2025-08-05T04:08:48.651" v="90" actId="14100"/>
        <pc:sldMkLst>
          <pc:docMk/>
          <pc:sldMk cId="3971865815" sldId="887"/>
        </pc:sldMkLst>
      </pc:sldChg>
      <pc:sldChg chg="modSp mod">
        <pc:chgData name="Sowndarya" userId="b5d3d34a-c3dd-4f29-8f7c-1fb43d951dc6" providerId="ADAL" clId="{9E81B2C8-83D9-4399-8B6A-C6660F45DB6F}" dt="2025-08-05T12:01:44.115" v="969" actId="6549"/>
        <pc:sldMkLst>
          <pc:docMk/>
          <pc:sldMk cId="440383401" sldId="889"/>
        </pc:sldMkLst>
      </pc:sldChg>
      <pc:sldChg chg="addSp modSp mod">
        <pc:chgData name="Sowndarya" userId="b5d3d34a-c3dd-4f29-8f7c-1fb43d951dc6" providerId="ADAL" clId="{9E81B2C8-83D9-4399-8B6A-C6660F45DB6F}" dt="2025-08-05T06:21:21.154" v="265" actId="123"/>
        <pc:sldMkLst>
          <pc:docMk/>
          <pc:sldMk cId="2535747712" sldId="890"/>
        </pc:sldMkLst>
      </pc:sldChg>
      <pc:sldChg chg="modSp mod">
        <pc:chgData name="Sowndarya" userId="b5d3d34a-c3dd-4f29-8f7c-1fb43d951dc6" providerId="ADAL" clId="{9E81B2C8-83D9-4399-8B6A-C6660F45DB6F}" dt="2025-08-05T09:38:35.308" v="392" actId="120"/>
        <pc:sldMkLst>
          <pc:docMk/>
          <pc:sldMk cId="2276654156" sldId="891"/>
        </pc:sldMkLst>
      </pc:sldChg>
      <pc:sldChg chg="addSp modSp mod">
        <pc:chgData name="Sowndarya" userId="b5d3d34a-c3dd-4f29-8f7c-1fb43d951dc6" providerId="ADAL" clId="{9E81B2C8-83D9-4399-8B6A-C6660F45DB6F}" dt="2025-08-05T04:24:20.056" v="115" actId="403"/>
        <pc:sldMkLst>
          <pc:docMk/>
          <pc:sldMk cId="551066346" sldId="892"/>
        </pc:sldMkLst>
      </pc:sldChg>
      <pc:sldChg chg="modSp mod">
        <pc:chgData name="Sowndarya" userId="b5d3d34a-c3dd-4f29-8f7c-1fb43d951dc6" providerId="ADAL" clId="{9E81B2C8-83D9-4399-8B6A-C6660F45DB6F}" dt="2025-08-05T12:02:01.787" v="978" actId="20577"/>
        <pc:sldMkLst>
          <pc:docMk/>
          <pc:sldMk cId="1663802937" sldId="894"/>
        </pc:sldMkLst>
      </pc:sldChg>
      <pc:sldChg chg="addSp modSp">
        <pc:chgData name="Sowndarya" userId="b5d3d34a-c3dd-4f29-8f7c-1fb43d951dc6" providerId="ADAL" clId="{9E81B2C8-83D9-4399-8B6A-C6660F45DB6F}" dt="2025-08-05T06:21:40.181" v="269" actId="1076"/>
        <pc:sldMkLst>
          <pc:docMk/>
          <pc:sldMk cId="2231800547" sldId="895"/>
        </pc:sldMkLst>
      </pc:sldChg>
      <pc:sldChg chg="modSp mod">
        <pc:chgData name="Sowndarya" userId="b5d3d34a-c3dd-4f29-8f7c-1fb43d951dc6" providerId="ADAL" clId="{9E81B2C8-83D9-4399-8B6A-C6660F45DB6F}" dt="2025-08-05T09:42:26.007" v="398" actId="14100"/>
        <pc:sldMkLst>
          <pc:docMk/>
          <pc:sldMk cId="3465235149" sldId="896"/>
        </pc:sldMkLst>
      </pc:sldChg>
      <pc:sldChg chg="addSp modSp mod">
        <pc:chgData name="Sowndarya" userId="b5d3d34a-c3dd-4f29-8f7c-1fb43d951dc6" providerId="ADAL" clId="{9E81B2C8-83D9-4399-8B6A-C6660F45DB6F}" dt="2025-08-05T04:24:46.592" v="122" actId="14100"/>
        <pc:sldMkLst>
          <pc:docMk/>
          <pc:sldMk cId="2653348295" sldId="897"/>
        </pc:sldMkLst>
      </pc:sldChg>
      <pc:sldChg chg="modSp mod">
        <pc:chgData name="Sowndarya" userId="b5d3d34a-c3dd-4f29-8f7c-1fb43d951dc6" providerId="ADAL" clId="{9E81B2C8-83D9-4399-8B6A-C6660F45DB6F}" dt="2025-08-05T12:00:08.276" v="913" actId="20577"/>
        <pc:sldMkLst>
          <pc:docMk/>
          <pc:sldMk cId="3166827630" sldId="899"/>
        </pc:sldMkLst>
      </pc:sldChg>
      <pc:sldChg chg="addSp modSp">
        <pc:chgData name="Sowndarya" userId="b5d3d34a-c3dd-4f29-8f7c-1fb43d951dc6" providerId="ADAL" clId="{9E81B2C8-83D9-4399-8B6A-C6660F45DB6F}" dt="2025-08-05T06:21:59.768" v="274" actId="1076"/>
        <pc:sldMkLst>
          <pc:docMk/>
          <pc:sldMk cId="2291458498" sldId="900"/>
        </pc:sldMkLst>
      </pc:sldChg>
      <pc:sldChg chg="addSp modSp mod">
        <pc:chgData name="Sowndarya" userId="b5d3d34a-c3dd-4f29-8f7c-1fb43d951dc6" providerId="ADAL" clId="{9E81B2C8-83D9-4399-8B6A-C6660F45DB6F}" dt="2025-08-05T09:44:01.038" v="414" actId="1076"/>
        <pc:sldMkLst>
          <pc:docMk/>
          <pc:sldMk cId="2416161757" sldId="901"/>
        </pc:sldMkLst>
      </pc:sldChg>
      <pc:sldChg chg="addSp modSp mod">
        <pc:chgData name="Sowndarya" userId="b5d3d34a-c3dd-4f29-8f7c-1fb43d951dc6" providerId="ADAL" clId="{9E81B2C8-83D9-4399-8B6A-C6660F45DB6F}" dt="2025-08-05T04:27:16.798" v="129" actId="1076"/>
        <pc:sldMkLst>
          <pc:docMk/>
          <pc:sldMk cId="3185303832" sldId="902"/>
        </pc:sldMkLst>
      </pc:sldChg>
      <pc:sldChg chg="modSp mod">
        <pc:chgData name="Sowndarya" userId="b5d3d34a-c3dd-4f29-8f7c-1fb43d951dc6" providerId="ADAL" clId="{9E81B2C8-83D9-4399-8B6A-C6660F45DB6F}" dt="2025-08-05T12:02:20.387" v="986" actId="20577"/>
        <pc:sldMkLst>
          <pc:docMk/>
          <pc:sldMk cId="4138885656" sldId="904"/>
        </pc:sldMkLst>
      </pc:sldChg>
      <pc:sldChg chg="addSp modSp mod">
        <pc:chgData name="Sowndarya" userId="b5d3d34a-c3dd-4f29-8f7c-1fb43d951dc6" providerId="ADAL" clId="{9E81B2C8-83D9-4399-8B6A-C6660F45DB6F}" dt="2025-08-05T06:22:25.697" v="282" actId="1076"/>
        <pc:sldMkLst>
          <pc:docMk/>
          <pc:sldMk cId="2434305015" sldId="905"/>
        </pc:sldMkLst>
      </pc:sldChg>
      <pc:sldChg chg="addSp modSp mod">
        <pc:chgData name="Sowndarya" userId="b5d3d34a-c3dd-4f29-8f7c-1fb43d951dc6" providerId="ADAL" clId="{9E81B2C8-83D9-4399-8B6A-C6660F45DB6F}" dt="2025-08-05T09:44:46.621" v="422" actId="1076"/>
        <pc:sldMkLst>
          <pc:docMk/>
          <pc:sldMk cId="77610663" sldId="906"/>
        </pc:sldMkLst>
      </pc:sldChg>
      <pc:sldChg chg="addSp modSp mod">
        <pc:chgData name="Sowndarya" userId="b5d3d34a-c3dd-4f29-8f7c-1fb43d951dc6" providerId="ADAL" clId="{9E81B2C8-83D9-4399-8B6A-C6660F45DB6F}" dt="2025-08-05T04:28:02.197" v="135" actId="14100"/>
        <pc:sldMkLst>
          <pc:docMk/>
          <pc:sldMk cId="2813066287" sldId="907"/>
        </pc:sldMkLst>
      </pc:sldChg>
      <pc:sldChg chg="modSp mod">
        <pc:chgData name="Sowndarya" userId="b5d3d34a-c3dd-4f29-8f7c-1fb43d951dc6" providerId="ADAL" clId="{9E81B2C8-83D9-4399-8B6A-C6660F45DB6F}" dt="2025-08-05T11:44:37.867" v="567" actId="404"/>
        <pc:sldMkLst>
          <pc:docMk/>
          <pc:sldMk cId="1850718271" sldId="909"/>
        </pc:sldMkLst>
      </pc:sldChg>
      <pc:sldChg chg="addSp modSp">
        <pc:chgData name="Sowndarya" userId="b5d3d34a-c3dd-4f29-8f7c-1fb43d951dc6" providerId="ADAL" clId="{9E81B2C8-83D9-4399-8B6A-C6660F45DB6F}" dt="2025-08-05T06:23:19.226" v="288" actId="1076"/>
        <pc:sldMkLst>
          <pc:docMk/>
          <pc:sldMk cId="971310740" sldId="910"/>
        </pc:sldMkLst>
      </pc:sldChg>
      <pc:sldChg chg="addSp modSp mod">
        <pc:chgData name="Sowndarya" userId="b5d3d34a-c3dd-4f29-8f7c-1fb43d951dc6" providerId="ADAL" clId="{9E81B2C8-83D9-4399-8B6A-C6660F45DB6F}" dt="2025-08-05T09:46:21.871" v="435" actId="14100"/>
        <pc:sldMkLst>
          <pc:docMk/>
          <pc:sldMk cId="2479072783" sldId="911"/>
        </pc:sldMkLst>
      </pc:sldChg>
      <pc:sldChg chg="addSp modSp mod">
        <pc:chgData name="Sowndarya" userId="b5d3d34a-c3dd-4f29-8f7c-1fb43d951dc6" providerId="ADAL" clId="{9E81B2C8-83D9-4399-8B6A-C6660F45DB6F}" dt="2025-08-05T04:33:04.414" v="143" actId="403"/>
        <pc:sldMkLst>
          <pc:docMk/>
          <pc:sldMk cId="1388960626" sldId="912"/>
        </pc:sldMkLst>
      </pc:sldChg>
      <pc:sldChg chg="modSp mod">
        <pc:chgData name="Sowndarya" userId="b5d3d34a-c3dd-4f29-8f7c-1fb43d951dc6" providerId="ADAL" clId="{9E81B2C8-83D9-4399-8B6A-C6660F45DB6F}" dt="2025-08-05T11:45:53.823" v="654" actId="403"/>
        <pc:sldMkLst>
          <pc:docMk/>
          <pc:sldMk cId="1766930064" sldId="914"/>
        </pc:sldMkLst>
      </pc:sldChg>
      <pc:sldChg chg="addSp modSp">
        <pc:chgData name="Sowndarya" userId="b5d3d34a-c3dd-4f29-8f7c-1fb43d951dc6" providerId="ADAL" clId="{9E81B2C8-83D9-4399-8B6A-C6660F45DB6F}" dt="2025-08-05T06:23:37.247" v="295" actId="1076"/>
        <pc:sldMkLst>
          <pc:docMk/>
          <pc:sldMk cId="4274003685" sldId="915"/>
        </pc:sldMkLst>
      </pc:sldChg>
      <pc:sldChg chg="addSp modSp mod">
        <pc:chgData name="Sowndarya" userId="b5d3d34a-c3dd-4f29-8f7c-1fb43d951dc6" providerId="ADAL" clId="{9E81B2C8-83D9-4399-8B6A-C6660F45DB6F}" dt="2025-08-05T09:52:45.743" v="448" actId="1076"/>
        <pc:sldMkLst>
          <pc:docMk/>
          <pc:sldMk cId="2690187803" sldId="916"/>
        </pc:sldMkLst>
      </pc:sldChg>
      <pc:sldChg chg="addSp modSp mod">
        <pc:chgData name="Sowndarya" userId="b5d3d34a-c3dd-4f29-8f7c-1fb43d951dc6" providerId="ADAL" clId="{9E81B2C8-83D9-4399-8B6A-C6660F45DB6F}" dt="2025-08-05T04:33:35.844" v="149" actId="403"/>
        <pc:sldMkLst>
          <pc:docMk/>
          <pc:sldMk cId="2888804128" sldId="917"/>
        </pc:sldMkLst>
      </pc:sldChg>
      <pc:sldChg chg="modSp mod">
        <pc:chgData name="Sowndarya" userId="b5d3d34a-c3dd-4f29-8f7c-1fb43d951dc6" providerId="ADAL" clId="{9E81B2C8-83D9-4399-8B6A-C6660F45DB6F}" dt="2025-08-05T11:54:18.274" v="780" actId="207"/>
        <pc:sldMkLst>
          <pc:docMk/>
          <pc:sldMk cId="4214644510" sldId="919"/>
        </pc:sldMkLst>
      </pc:sldChg>
      <pc:sldChg chg="addSp modSp mod">
        <pc:chgData name="Sowndarya" userId="b5d3d34a-c3dd-4f29-8f7c-1fb43d951dc6" providerId="ADAL" clId="{9E81B2C8-83D9-4399-8B6A-C6660F45DB6F}" dt="2025-08-05T06:24:04.464" v="302" actId="14100"/>
        <pc:sldMkLst>
          <pc:docMk/>
          <pc:sldMk cId="738573470" sldId="920"/>
        </pc:sldMkLst>
      </pc:sldChg>
      <pc:sldChg chg="addSp modSp mod">
        <pc:chgData name="Sowndarya" userId="b5d3d34a-c3dd-4f29-8f7c-1fb43d951dc6" providerId="ADAL" clId="{9E81B2C8-83D9-4399-8B6A-C6660F45DB6F}" dt="2025-08-05T09:53:42.992" v="461" actId="20577"/>
        <pc:sldMkLst>
          <pc:docMk/>
          <pc:sldMk cId="1301812066" sldId="921"/>
        </pc:sldMkLst>
      </pc:sldChg>
      <pc:sldChg chg="addSp modSp mod">
        <pc:chgData name="Sowndarya" userId="b5d3d34a-c3dd-4f29-8f7c-1fb43d951dc6" providerId="ADAL" clId="{9E81B2C8-83D9-4399-8B6A-C6660F45DB6F}" dt="2025-08-05T04:34:22.559" v="157" actId="14734"/>
        <pc:sldMkLst>
          <pc:docMk/>
          <pc:sldMk cId="4133588712" sldId="922"/>
        </pc:sldMkLst>
      </pc:sldChg>
      <pc:sldChg chg="modSp mod">
        <pc:chgData name="Sowndarya" userId="b5d3d34a-c3dd-4f29-8f7c-1fb43d951dc6" providerId="ADAL" clId="{9E81B2C8-83D9-4399-8B6A-C6660F45DB6F}" dt="2025-08-05T12:02:55.074" v="1005" actId="20577"/>
        <pc:sldMkLst>
          <pc:docMk/>
          <pc:sldMk cId="4207092737" sldId="924"/>
        </pc:sldMkLst>
      </pc:sldChg>
      <pc:sldChg chg="addSp modSp">
        <pc:chgData name="Sowndarya" userId="b5d3d34a-c3dd-4f29-8f7c-1fb43d951dc6" providerId="ADAL" clId="{9E81B2C8-83D9-4399-8B6A-C6660F45DB6F}" dt="2025-08-05T06:24:18.110" v="306" actId="1076"/>
        <pc:sldMkLst>
          <pc:docMk/>
          <pc:sldMk cId="1756146857" sldId="925"/>
        </pc:sldMkLst>
      </pc:sldChg>
      <pc:sldChg chg="addSp modSp mod">
        <pc:chgData name="Sowndarya" userId="b5d3d34a-c3dd-4f29-8f7c-1fb43d951dc6" providerId="ADAL" clId="{9E81B2C8-83D9-4399-8B6A-C6660F45DB6F}" dt="2025-08-05T09:55:19.251" v="474" actId="14100"/>
        <pc:sldMkLst>
          <pc:docMk/>
          <pc:sldMk cId="2407248834" sldId="926"/>
        </pc:sldMkLst>
      </pc:sldChg>
      <pc:sldChg chg="addSp modSp mod">
        <pc:chgData name="Sowndarya" userId="b5d3d34a-c3dd-4f29-8f7c-1fb43d951dc6" providerId="ADAL" clId="{9E81B2C8-83D9-4399-8B6A-C6660F45DB6F}" dt="2025-08-05T04:35:09.616" v="163" actId="403"/>
        <pc:sldMkLst>
          <pc:docMk/>
          <pc:sldMk cId="493023081" sldId="927"/>
        </pc:sldMkLst>
      </pc:sldChg>
      <pc:sldChg chg="modSp mod">
        <pc:chgData name="Sowndarya" userId="b5d3d34a-c3dd-4f29-8f7c-1fb43d951dc6" providerId="ADAL" clId="{9E81B2C8-83D9-4399-8B6A-C6660F45DB6F}" dt="2025-08-05T11:49:27.954" v="727" actId="403"/>
        <pc:sldMkLst>
          <pc:docMk/>
          <pc:sldMk cId="3478621251" sldId="929"/>
        </pc:sldMkLst>
      </pc:sldChg>
      <pc:sldChg chg="addSp modSp mod">
        <pc:chgData name="Sowndarya" userId="b5d3d34a-c3dd-4f29-8f7c-1fb43d951dc6" providerId="ADAL" clId="{9E81B2C8-83D9-4399-8B6A-C6660F45DB6F}" dt="2025-08-05T06:24:36.703" v="312" actId="1076"/>
        <pc:sldMkLst>
          <pc:docMk/>
          <pc:sldMk cId="1394027141" sldId="930"/>
        </pc:sldMkLst>
      </pc:sldChg>
      <pc:sldChg chg="addSp modSp mod">
        <pc:chgData name="Sowndarya" userId="b5d3d34a-c3dd-4f29-8f7c-1fb43d951dc6" providerId="ADAL" clId="{9E81B2C8-83D9-4399-8B6A-C6660F45DB6F}" dt="2025-08-05T05:12:42.548" v="192" actId="1076"/>
        <pc:sldMkLst>
          <pc:docMk/>
          <pc:sldMk cId="1921862934" sldId="931"/>
        </pc:sldMkLst>
      </pc:sldChg>
      <pc:sldChg chg="addSp modSp mod">
        <pc:chgData name="Sowndarya" userId="b5d3d34a-c3dd-4f29-8f7c-1fb43d951dc6" providerId="ADAL" clId="{9E81B2C8-83D9-4399-8B6A-C6660F45DB6F}" dt="2025-08-05T04:35:29.621" v="169" actId="403"/>
        <pc:sldMkLst>
          <pc:docMk/>
          <pc:sldMk cId="3998832464" sldId="932"/>
        </pc:sldMkLst>
      </pc:sldChg>
      <pc:sldChg chg="addSp modSp mod">
        <pc:chgData name="Sowndarya" userId="b5d3d34a-c3dd-4f29-8f7c-1fb43d951dc6" providerId="ADAL" clId="{9E81B2C8-83D9-4399-8B6A-C6660F45DB6F}" dt="2025-08-05T04:07:48.116" v="77" actId="403"/>
        <pc:sldMkLst>
          <pc:docMk/>
          <pc:sldMk cId="595218012" sldId="934"/>
        </pc:sldMkLst>
      </pc:sldChg>
      <pc:sldChg chg="addSp modSp mod">
        <pc:chgData name="Sowndarya" userId="b5d3d34a-c3dd-4f29-8f7c-1fb43d951dc6" providerId="ADAL" clId="{9E81B2C8-83D9-4399-8B6A-C6660F45DB6F}" dt="2025-08-05T04:13:55.807" v="100" actId="14100"/>
        <pc:sldMkLst>
          <pc:docMk/>
          <pc:sldMk cId="3855670594" sldId="935"/>
        </pc:sldMkLst>
      </pc:sldChg>
    </pc:docChg>
  </pc:docChgLst>
  <pc:docChgLst>
    <pc:chgData name="Sowndarya" userId="b5d3d34a-c3dd-4f29-8f7c-1fb43d951dc6" providerId="ADAL" clId="{38438B35-0C17-40A9-B11F-25AFE75925B2}"/>
    <pc:docChg chg="undo redo custSel addSld delSld modSld sldOrd">
      <pc:chgData name="Sowndarya" userId="b5d3d34a-c3dd-4f29-8f7c-1fb43d951dc6" providerId="ADAL" clId="{38438B35-0C17-40A9-B11F-25AFE75925B2}" dt="2025-07-21T10:01:24.769" v="1463" actId="1036"/>
      <pc:docMkLst>
        <pc:docMk/>
      </pc:docMkLst>
      <pc:sldChg chg="modSp mod">
        <pc:chgData name="Sowndarya" userId="b5d3d34a-c3dd-4f29-8f7c-1fb43d951dc6" providerId="ADAL" clId="{38438B35-0C17-40A9-B11F-25AFE75925B2}" dt="2025-07-21T07:42:10.846" v="591" actId="404"/>
        <pc:sldMkLst>
          <pc:docMk/>
          <pc:sldMk cId="3257130989" sldId="738"/>
        </pc:sldMkLst>
      </pc:sldChg>
      <pc:sldChg chg="modSp mod">
        <pc:chgData name="Sowndarya" userId="b5d3d34a-c3dd-4f29-8f7c-1fb43d951dc6" providerId="ADAL" clId="{38438B35-0C17-40A9-B11F-25AFE75925B2}" dt="2025-07-21T07:41:44.605" v="581" actId="255"/>
        <pc:sldMkLst>
          <pc:docMk/>
          <pc:sldMk cId="2284133642" sldId="794"/>
        </pc:sldMkLst>
      </pc:sldChg>
      <pc:sldChg chg="modSp mod">
        <pc:chgData name="Sowndarya" userId="b5d3d34a-c3dd-4f29-8f7c-1fb43d951dc6" providerId="ADAL" clId="{38438B35-0C17-40A9-B11F-25AFE75925B2}" dt="2025-07-21T10:00:44.356" v="1461" actId="1076"/>
        <pc:sldMkLst>
          <pc:docMk/>
          <pc:sldMk cId="1621722521" sldId="795"/>
        </pc:sldMkLst>
      </pc:sldChg>
      <pc:sldChg chg="modSp mod">
        <pc:chgData name="Sowndarya" userId="b5d3d34a-c3dd-4f29-8f7c-1fb43d951dc6" providerId="ADAL" clId="{38438B35-0C17-40A9-B11F-25AFE75925B2}" dt="2025-07-21T07:42:58.013" v="605" actId="255"/>
        <pc:sldMkLst>
          <pc:docMk/>
          <pc:sldMk cId="1199992420" sldId="796"/>
        </pc:sldMkLst>
      </pc:sldChg>
      <pc:sldChg chg="modSp mod">
        <pc:chgData name="Sowndarya" userId="b5d3d34a-c3dd-4f29-8f7c-1fb43d951dc6" providerId="ADAL" clId="{38438B35-0C17-40A9-B11F-25AFE75925B2}" dt="2025-07-21T07:43:22.800" v="616" actId="404"/>
        <pc:sldMkLst>
          <pc:docMk/>
          <pc:sldMk cId="2346067150" sldId="797"/>
        </pc:sldMkLst>
      </pc:sldChg>
      <pc:sldChg chg="modSp mod">
        <pc:chgData name="Sowndarya" userId="b5d3d34a-c3dd-4f29-8f7c-1fb43d951dc6" providerId="ADAL" clId="{38438B35-0C17-40A9-B11F-25AFE75925B2}" dt="2025-07-21T07:43:42.170" v="620" actId="255"/>
        <pc:sldMkLst>
          <pc:docMk/>
          <pc:sldMk cId="208028170" sldId="798"/>
        </pc:sldMkLst>
      </pc:sldChg>
      <pc:sldChg chg="modSp mod">
        <pc:chgData name="Sowndarya" userId="b5d3d34a-c3dd-4f29-8f7c-1fb43d951dc6" providerId="ADAL" clId="{38438B35-0C17-40A9-B11F-25AFE75925B2}" dt="2025-07-21T07:44:26.063" v="636" actId="1076"/>
        <pc:sldMkLst>
          <pc:docMk/>
          <pc:sldMk cId="2314292747" sldId="799"/>
        </pc:sldMkLst>
      </pc:sldChg>
      <pc:sldChg chg="modSp mod">
        <pc:chgData name="Sowndarya" userId="b5d3d34a-c3dd-4f29-8f7c-1fb43d951dc6" providerId="ADAL" clId="{38438B35-0C17-40A9-B11F-25AFE75925B2}" dt="2025-07-21T07:44:51.355" v="644" actId="1076"/>
        <pc:sldMkLst>
          <pc:docMk/>
          <pc:sldMk cId="1483648004" sldId="800"/>
        </pc:sldMkLst>
      </pc:sldChg>
      <pc:sldChg chg="modSp mod">
        <pc:chgData name="Sowndarya" userId="b5d3d34a-c3dd-4f29-8f7c-1fb43d951dc6" providerId="ADAL" clId="{38438B35-0C17-40A9-B11F-25AFE75925B2}" dt="2025-07-21T07:45:09.477" v="648" actId="27636"/>
        <pc:sldMkLst>
          <pc:docMk/>
          <pc:sldMk cId="3993382742" sldId="801"/>
        </pc:sldMkLst>
      </pc:sldChg>
      <pc:sldChg chg="modSp mod">
        <pc:chgData name="Sowndarya" userId="b5d3d34a-c3dd-4f29-8f7c-1fb43d951dc6" providerId="ADAL" clId="{38438B35-0C17-40A9-B11F-25AFE75925B2}" dt="2025-07-21T07:45:24.104" v="652" actId="14100"/>
        <pc:sldMkLst>
          <pc:docMk/>
          <pc:sldMk cId="649122774" sldId="802"/>
        </pc:sldMkLst>
      </pc:sldChg>
      <pc:sldChg chg="modSp mod">
        <pc:chgData name="Sowndarya" userId="b5d3d34a-c3dd-4f29-8f7c-1fb43d951dc6" providerId="ADAL" clId="{38438B35-0C17-40A9-B11F-25AFE75925B2}" dt="2025-07-21T07:45:37.111" v="655" actId="255"/>
        <pc:sldMkLst>
          <pc:docMk/>
          <pc:sldMk cId="4013031659" sldId="803"/>
        </pc:sldMkLst>
      </pc:sldChg>
      <pc:sldChg chg="modSp mod">
        <pc:chgData name="Sowndarya" userId="b5d3d34a-c3dd-4f29-8f7c-1fb43d951dc6" providerId="ADAL" clId="{38438B35-0C17-40A9-B11F-25AFE75925B2}" dt="2025-07-21T07:45:54.083" v="660" actId="403"/>
        <pc:sldMkLst>
          <pc:docMk/>
          <pc:sldMk cId="1156181719" sldId="804"/>
        </pc:sldMkLst>
      </pc:sldChg>
      <pc:sldChg chg="modSp mod">
        <pc:chgData name="Sowndarya" userId="b5d3d34a-c3dd-4f29-8f7c-1fb43d951dc6" providerId="ADAL" clId="{38438B35-0C17-40A9-B11F-25AFE75925B2}" dt="2025-07-21T07:46:19.214" v="669" actId="14100"/>
        <pc:sldMkLst>
          <pc:docMk/>
          <pc:sldMk cId="1581303666" sldId="805"/>
        </pc:sldMkLst>
      </pc:sldChg>
      <pc:sldChg chg="modSp mod">
        <pc:chgData name="Sowndarya" userId="b5d3d34a-c3dd-4f29-8f7c-1fb43d951dc6" providerId="ADAL" clId="{38438B35-0C17-40A9-B11F-25AFE75925B2}" dt="2025-07-21T07:46:37.047" v="675" actId="14100"/>
        <pc:sldMkLst>
          <pc:docMk/>
          <pc:sldMk cId="508650419" sldId="806"/>
        </pc:sldMkLst>
      </pc:sldChg>
      <pc:sldChg chg="modSp mod">
        <pc:chgData name="Sowndarya" userId="b5d3d34a-c3dd-4f29-8f7c-1fb43d951dc6" providerId="ADAL" clId="{38438B35-0C17-40A9-B11F-25AFE75925B2}" dt="2025-07-21T07:46:52.933" v="679" actId="14100"/>
        <pc:sldMkLst>
          <pc:docMk/>
          <pc:sldMk cId="2717469093" sldId="807"/>
        </pc:sldMkLst>
      </pc:sldChg>
      <pc:sldChg chg="modSp mod">
        <pc:chgData name="Sowndarya" userId="b5d3d34a-c3dd-4f29-8f7c-1fb43d951dc6" providerId="ADAL" clId="{38438B35-0C17-40A9-B11F-25AFE75925B2}" dt="2025-07-21T07:47:05.830" v="682" actId="255"/>
        <pc:sldMkLst>
          <pc:docMk/>
          <pc:sldMk cId="2232371839" sldId="808"/>
        </pc:sldMkLst>
      </pc:sldChg>
      <pc:sldChg chg="addSp delSp modSp mod">
        <pc:chgData name="Sowndarya" userId="b5d3d34a-c3dd-4f29-8f7c-1fb43d951dc6" providerId="ADAL" clId="{38438B35-0C17-40A9-B11F-25AFE75925B2}" dt="2025-07-21T07:51:50.891" v="760" actId="255"/>
        <pc:sldMkLst>
          <pc:docMk/>
          <pc:sldMk cId="3101752819" sldId="817"/>
        </pc:sldMkLst>
      </pc:sldChg>
      <pc:sldChg chg="addSp delSp modSp mod">
        <pc:chgData name="Sowndarya" userId="b5d3d34a-c3dd-4f29-8f7c-1fb43d951dc6" providerId="ADAL" clId="{38438B35-0C17-40A9-B11F-25AFE75925B2}" dt="2025-07-21T07:51:37.140" v="756" actId="255"/>
        <pc:sldMkLst>
          <pc:docMk/>
          <pc:sldMk cId="2849733831" sldId="818"/>
        </pc:sldMkLst>
      </pc:sldChg>
      <pc:sldChg chg="addSp delSp modSp mod">
        <pc:chgData name="Sowndarya" userId="b5d3d34a-c3dd-4f29-8f7c-1fb43d951dc6" providerId="ADAL" clId="{38438B35-0C17-40A9-B11F-25AFE75925B2}" dt="2025-07-21T07:50:55.310" v="742" actId="14100"/>
        <pc:sldMkLst>
          <pc:docMk/>
          <pc:sldMk cId="2739034322" sldId="819"/>
        </pc:sldMkLst>
      </pc:sldChg>
      <pc:sldChg chg="addSp delSp modSp mod">
        <pc:chgData name="Sowndarya" userId="b5d3d34a-c3dd-4f29-8f7c-1fb43d951dc6" providerId="ADAL" clId="{38438B35-0C17-40A9-B11F-25AFE75925B2}" dt="2025-07-21T07:50:14.601" v="729" actId="1076"/>
        <pc:sldMkLst>
          <pc:docMk/>
          <pc:sldMk cId="2988669699" sldId="820"/>
        </pc:sldMkLst>
      </pc:sldChg>
      <pc:sldChg chg="addSp delSp modSp mod">
        <pc:chgData name="Sowndarya" userId="b5d3d34a-c3dd-4f29-8f7c-1fb43d951dc6" providerId="ADAL" clId="{38438B35-0C17-40A9-B11F-25AFE75925B2}" dt="2025-07-21T07:49:38.218" v="721" actId="2710"/>
        <pc:sldMkLst>
          <pc:docMk/>
          <pc:sldMk cId="654024980" sldId="821"/>
        </pc:sldMkLst>
      </pc:sldChg>
      <pc:sldChg chg="addSp delSp modSp mod">
        <pc:chgData name="Sowndarya" userId="b5d3d34a-c3dd-4f29-8f7c-1fb43d951dc6" providerId="ADAL" clId="{38438B35-0C17-40A9-B11F-25AFE75925B2}" dt="2025-07-21T07:48:47.318" v="705" actId="255"/>
        <pc:sldMkLst>
          <pc:docMk/>
          <pc:sldMk cId="3914449944" sldId="822"/>
        </pc:sldMkLst>
      </pc:sldChg>
      <pc:sldChg chg="addSp delSp modSp mod">
        <pc:chgData name="Sowndarya" userId="b5d3d34a-c3dd-4f29-8f7c-1fb43d951dc6" providerId="ADAL" clId="{38438B35-0C17-40A9-B11F-25AFE75925B2}" dt="2025-07-21T07:48:35.478" v="700" actId="255"/>
        <pc:sldMkLst>
          <pc:docMk/>
          <pc:sldMk cId="3708169300" sldId="823"/>
        </pc:sldMkLst>
      </pc:sldChg>
      <pc:sldChg chg="addSp delSp modSp mod">
        <pc:chgData name="Sowndarya" userId="b5d3d34a-c3dd-4f29-8f7c-1fb43d951dc6" providerId="ADAL" clId="{38438B35-0C17-40A9-B11F-25AFE75925B2}" dt="2025-07-21T07:48:19.785" v="697" actId="14100"/>
        <pc:sldMkLst>
          <pc:docMk/>
          <pc:sldMk cId="4104916730" sldId="824"/>
        </pc:sldMkLst>
      </pc:sldChg>
      <pc:sldChg chg="addSp delSp modSp mod">
        <pc:chgData name="Sowndarya" userId="b5d3d34a-c3dd-4f29-8f7c-1fb43d951dc6" providerId="ADAL" clId="{38438B35-0C17-40A9-B11F-25AFE75925B2}" dt="2025-07-21T07:48:05.390" v="693" actId="255"/>
        <pc:sldMkLst>
          <pc:docMk/>
          <pc:sldMk cId="3352932447" sldId="825"/>
        </pc:sldMkLst>
      </pc:sldChg>
      <pc:sldChg chg="addSp delSp modSp mod">
        <pc:chgData name="Sowndarya" userId="b5d3d34a-c3dd-4f29-8f7c-1fb43d951dc6" providerId="ADAL" clId="{38438B35-0C17-40A9-B11F-25AFE75925B2}" dt="2025-07-21T07:47:52.490" v="690" actId="20577"/>
        <pc:sldMkLst>
          <pc:docMk/>
          <pc:sldMk cId="4192174844" sldId="826"/>
        </pc:sldMkLst>
      </pc:sldChg>
      <pc:sldChg chg="addSp delSp modSp mod">
        <pc:chgData name="Sowndarya" userId="b5d3d34a-c3dd-4f29-8f7c-1fb43d951dc6" providerId="ADAL" clId="{38438B35-0C17-40A9-B11F-25AFE75925B2}" dt="2025-07-21T10:01:24.769" v="1463" actId="1036"/>
        <pc:sldMkLst>
          <pc:docMk/>
          <pc:sldMk cId="3289651907" sldId="827"/>
        </pc:sldMkLst>
      </pc:sldChg>
      <pc:sldChg chg="addSp delSp modSp mod">
        <pc:chgData name="Sowndarya" userId="b5d3d34a-c3dd-4f29-8f7c-1fb43d951dc6" providerId="ADAL" clId="{38438B35-0C17-40A9-B11F-25AFE75925B2}" dt="2025-07-21T07:51:10.522" v="746" actId="14100"/>
        <pc:sldMkLst>
          <pc:docMk/>
          <pc:sldMk cId="3275688064" sldId="828"/>
        </pc:sldMkLst>
      </pc:sldChg>
      <pc:sldChg chg="addSp delSp modSp mod">
        <pc:chgData name="Sowndarya" userId="b5d3d34a-c3dd-4f29-8f7c-1fb43d951dc6" providerId="ADAL" clId="{38438B35-0C17-40A9-B11F-25AFE75925B2}" dt="2025-07-21T09:37:45.845" v="1459"/>
        <pc:sldMkLst>
          <pc:docMk/>
          <pc:sldMk cId="2664180545" sldId="829"/>
        </pc:sldMkLst>
      </pc:sldChg>
      <pc:sldChg chg="addSp delSp modSp mod ord">
        <pc:chgData name="Sowndarya" userId="b5d3d34a-c3dd-4f29-8f7c-1fb43d951dc6" providerId="ADAL" clId="{38438B35-0C17-40A9-B11F-25AFE75925B2}" dt="2025-07-21T07:49:14.837" v="715" actId="14100"/>
        <pc:sldMkLst>
          <pc:docMk/>
          <pc:sldMk cId="3228720938" sldId="830"/>
        </pc:sldMkLst>
      </pc:sldChg>
      <pc:sldChg chg="addSp delSp modSp mod">
        <pc:chgData name="Sowndarya" userId="b5d3d34a-c3dd-4f29-8f7c-1fb43d951dc6" providerId="ADAL" clId="{38438B35-0C17-40A9-B11F-25AFE75925B2}" dt="2025-07-21T07:49:03.299" v="711" actId="14100"/>
        <pc:sldMkLst>
          <pc:docMk/>
          <pc:sldMk cId="2689034238" sldId="831"/>
        </pc:sldMkLst>
      </pc:sldChg>
      <pc:sldChg chg="addSp delSp modSp mod">
        <pc:chgData name="Sowndarya" userId="b5d3d34a-c3dd-4f29-8f7c-1fb43d951dc6" providerId="ADAL" clId="{38438B35-0C17-40A9-B11F-25AFE75925B2}" dt="2025-07-21T09:28:30.397" v="1409" actId="20577"/>
        <pc:sldMkLst>
          <pc:docMk/>
          <pc:sldMk cId="2567866937" sldId="832"/>
        </pc:sldMkLst>
      </pc:sldChg>
      <pc:sldChg chg="addSp delSp modSp add mod">
        <pc:chgData name="Sowndarya" userId="b5d3d34a-c3dd-4f29-8f7c-1fb43d951dc6" providerId="ADAL" clId="{38438B35-0C17-40A9-B11F-25AFE75925B2}" dt="2025-07-21T09:11:23.081" v="1343" actId="1076"/>
        <pc:sldMkLst>
          <pc:docMk/>
          <pc:sldMk cId="889903426" sldId="833"/>
        </pc:sldMkLst>
      </pc:sldChg>
      <pc:sldChg chg="addSp delSp modSp add mod">
        <pc:chgData name="Sowndarya" userId="b5d3d34a-c3dd-4f29-8f7c-1fb43d951dc6" providerId="ADAL" clId="{38438B35-0C17-40A9-B11F-25AFE75925B2}" dt="2025-07-21T09:19:23.452" v="1354" actId="113"/>
        <pc:sldMkLst>
          <pc:docMk/>
          <pc:sldMk cId="2046395462" sldId="834"/>
        </pc:sldMkLst>
      </pc:sldChg>
      <pc:sldChg chg="addSp delSp modSp add mod">
        <pc:chgData name="Sowndarya" userId="b5d3d34a-c3dd-4f29-8f7c-1fb43d951dc6" providerId="ADAL" clId="{38438B35-0C17-40A9-B11F-25AFE75925B2}" dt="2025-07-21T09:20:11.118" v="1361" actId="113"/>
        <pc:sldMkLst>
          <pc:docMk/>
          <pc:sldMk cId="3508989841" sldId="835"/>
        </pc:sldMkLst>
      </pc:sldChg>
      <pc:sldChg chg="addSp delSp modSp add mod">
        <pc:chgData name="Sowndarya" userId="b5d3d34a-c3dd-4f29-8f7c-1fb43d951dc6" providerId="ADAL" clId="{38438B35-0C17-40A9-B11F-25AFE75925B2}" dt="2025-07-21T09:20:38.878" v="1364" actId="113"/>
        <pc:sldMkLst>
          <pc:docMk/>
          <pc:sldMk cId="3285064726" sldId="836"/>
        </pc:sldMkLst>
      </pc:sldChg>
      <pc:sldChg chg="addSp delSp modSp add mod">
        <pc:chgData name="Sowndarya" userId="b5d3d34a-c3dd-4f29-8f7c-1fb43d951dc6" providerId="ADAL" clId="{38438B35-0C17-40A9-B11F-25AFE75925B2}" dt="2025-07-21T09:23:33.725" v="1381" actId="113"/>
        <pc:sldMkLst>
          <pc:docMk/>
          <pc:sldMk cId="2815864158" sldId="837"/>
        </pc:sldMkLst>
      </pc:sldChg>
      <pc:sldChg chg="addSp delSp modSp add mod">
        <pc:chgData name="Sowndarya" userId="b5d3d34a-c3dd-4f29-8f7c-1fb43d951dc6" providerId="ADAL" clId="{38438B35-0C17-40A9-B11F-25AFE75925B2}" dt="2025-07-21T09:07:00.277" v="1320" actId="123"/>
        <pc:sldMkLst>
          <pc:docMk/>
          <pc:sldMk cId="122258312" sldId="838"/>
        </pc:sldMkLst>
      </pc:sldChg>
      <pc:sldChg chg="addSp delSp modSp add mod">
        <pc:chgData name="Sowndarya" userId="b5d3d34a-c3dd-4f29-8f7c-1fb43d951dc6" providerId="ADAL" clId="{38438B35-0C17-40A9-B11F-25AFE75925B2}" dt="2025-07-21T09:24:18.494" v="1390" actId="113"/>
        <pc:sldMkLst>
          <pc:docMk/>
          <pc:sldMk cId="947299185" sldId="839"/>
        </pc:sldMkLst>
      </pc:sldChg>
      <pc:sldChg chg="addSp delSp modSp add mod">
        <pc:chgData name="Sowndarya" userId="b5d3d34a-c3dd-4f29-8f7c-1fb43d951dc6" providerId="ADAL" clId="{38438B35-0C17-40A9-B11F-25AFE75925B2}" dt="2025-07-21T09:25:36.994" v="1398" actId="14100"/>
        <pc:sldMkLst>
          <pc:docMk/>
          <pc:sldMk cId="3849633891" sldId="840"/>
        </pc:sldMkLst>
      </pc:sldChg>
      <pc:sldChg chg="addSp delSp modSp add mod">
        <pc:chgData name="Sowndarya" userId="b5d3d34a-c3dd-4f29-8f7c-1fb43d951dc6" providerId="ADAL" clId="{38438B35-0C17-40A9-B11F-25AFE75925B2}" dt="2025-07-21T09:26:19.405" v="1404" actId="113"/>
        <pc:sldMkLst>
          <pc:docMk/>
          <pc:sldMk cId="1279018076" sldId="841"/>
        </pc:sldMkLst>
      </pc:sldChg>
      <pc:sldChg chg="addSp delSp modSp add mod">
        <pc:chgData name="Sowndarya" userId="b5d3d34a-c3dd-4f29-8f7c-1fb43d951dc6" providerId="ADAL" clId="{38438B35-0C17-40A9-B11F-25AFE75925B2}" dt="2025-07-21T09:34:14.451" v="1435" actId="113"/>
        <pc:sldMkLst>
          <pc:docMk/>
          <pc:sldMk cId="3384180291" sldId="842"/>
        </pc:sldMkLst>
      </pc:sldChg>
      <pc:sldChg chg="addSp delSp modSp add mod">
        <pc:chgData name="Sowndarya" userId="b5d3d34a-c3dd-4f29-8f7c-1fb43d951dc6" providerId="ADAL" clId="{38438B35-0C17-40A9-B11F-25AFE75925B2}" dt="2025-07-21T09:17:35.544" v="1349"/>
        <pc:sldMkLst>
          <pc:docMk/>
          <pc:sldMk cId="3662470733" sldId="843"/>
        </pc:sldMkLst>
      </pc:sldChg>
      <pc:sldChg chg="addSp delSp modSp add mod">
        <pc:chgData name="Sowndarya" userId="b5d3d34a-c3dd-4f29-8f7c-1fb43d951dc6" providerId="ADAL" clId="{38438B35-0C17-40A9-B11F-25AFE75925B2}" dt="2025-07-21T07:53:10.331" v="782" actId="14100"/>
        <pc:sldMkLst>
          <pc:docMk/>
          <pc:sldMk cId="3861253493" sldId="844"/>
        </pc:sldMkLst>
      </pc:sldChg>
      <pc:sldChg chg="modSp add mod">
        <pc:chgData name="Sowndarya" userId="b5d3d34a-c3dd-4f29-8f7c-1fb43d951dc6" providerId="ADAL" clId="{38438B35-0C17-40A9-B11F-25AFE75925B2}" dt="2025-07-21T07:50:35.904" v="737" actId="14100"/>
        <pc:sldMkLst>
          <pc:docMk/>
          <pc:sldMk cId="3788092890" sldId="845"/>
        </pc:sldMkLst>
      </pc:sldChg>
      <pc:sldChg chg="add del">
        <pc:chgData name="Sowndarya" userId="b5d3d34a-c3dd-4f29-8f7c-1fb43d951dc6" providerId="ADAL" clId="{38438B35-0C17-40A9-B11F-25AFE75925B2}" dt="2025-07-21T06:39:02.453" v="316" actId="2890"/>
        <pc:sldMkLst>
          <pc:docMk/>
          <pc:sldMk cId="958356313" sldId="846"/>
        </pc:sldMkLst>
      </pc:sldChg>
      <pc:sldChg chg="addSp delSp modSp add mod ord">
        <pc:chgData name="Sowndarya" userId="b5d3d34a-c3dd-4f29-8f7c-1fb43d951dc6" providerId="ADAL" clId="{38438B35-0C17-40A9-B11F-25AFE75925B2}" dt="2025-07-21T07:54:39.954" v="811" actId="255"/>
        <pc:sldMkLst>
          <pc:docMk/>
          <pc:sldMk cId="3986742215" sldId="846"/>
        </pc:sldMkLst>
      </pc:sldChg>
      <pc:sldChg chg="addSp delSp modSp add mod ord">
        <pc:chgData name="Sowndarya" userId="b5d3d34a-c3dd-4f29-8f7c-1fb43d951dc6" providerId="ADAL" clId="{38438B35-0C17-40A9-B11F-25AFE75925B2}" dt="2025-07-21T09:21:32.300" v="1372" actId="113"/>
        <pc:sldMkLst>
          <pc:docMk/>
          <pc:sldMk cId="808163391" sldId="847"/>
        </pc:sldMkLst>
      </pc:sldChg>
      <pc:sldChg chg="modSp add mod">
        <pc:chgData name="Sowndarya" userId="b5d3d34a-c3dd-4f29-8f7c-1fb43d951dc6" providerId="ADAL" clId="{38438B35-0C17-40A9-B11F-25AFE75925B2}" dt="2025-07-21T07:47:33.636" v="686" actId="14100"/>
        <pc:sldMkLst>
          <pc:docMk/>
          <pc:sldMk cId="2339810224" sldId="848"/>
        </pc:sldMkLst>
      </pc:sldChg>
      <pc:sldChg chg="addSp delSp modSp add mod">
        <pc:chgData name="Sowndarya" userId="b5d3d34a-c3dd-4f29-8f7c-1fb43d951dc6" providerId="ADAL" clId="{38438B35-0C17-40A9-B11F-25AFE75925B2}" dt="2025-07-21T08:08:10.128" v="976" actId="478"/>
        <pc:sldMkLst>
          <pc:docMk/>
          <pc:sldMk cId="4159329983" sldId="849"/>
        </pc:sldMkLst>
      </pc:sldChg>
      <pc:sldChg chg="addSp delSp modSp add mod">
        <pc:chgData name="Sowndarya" userId="b5d3d34a-c3dd-4f29-8f7c-1fb43d951dc6" providerId="ADAL" clId="{38438B35-0C17-40A9-B11F-25AFE75925B2}" dt="2025-07-21T07:59:13.673" v="890" actId="14100"/>
        <pc:sldMkLst>
          <pc:docMk/>
          <pc:sldMk cId="3722146380" sldId="850"/>
        </pc:sldMkLst>
      </pc:sldChg>
      <pc:sldChg chg="addSp delSp modSp add mod">
        <pc:chgData name="Sowndarya" userId="b5d3d34a-c3dd-4f29-8f7c-1fb43d951dc6" providerId="ADAL" clId="{38438B35-0C17-40A9-B11F-25AFE75925B2}" dt="2025-07-21T07:59:00.940" v="885" actId="14100"/>
        <pc:sldMkLst>
          <pc:docMk/>
          <pc:sldMk cId="294735371" sldId="851"/>
        </pc:sldMkLst>
      </pc:sldChg>
      <pc:sldChg chg="addSp delSp modSp add mod">
        <pc:chgData name="Sowndarya" userId="b5d3d34a-c3dd-4f29-8f7c-1fb43d951dc6" providerId="ADAL" clId="{38438B35-0C17-40A9-B11F-25AFE75925B2}" dt="2025-07-21T07:58:49.416" v="881" actId="255"/>
        <pc:sldMkLst>
          <pc:docMk/>
          <pc:sldMk cId="2382667976" sldId="852"/>
        </pc:sldMkLst>
      </pc:sldChg>
      <pc:sldChg chg="addSp delSp modSp add mod">
        <pc:chgData name="Sowndarya" userId="b5d3d34a-c3dd-4f29-8f7c-1fb43d951dc6" providerId="ADAL" clId="{38438B35-0C17-40A9-B11F-25AFE75925B2}" dt="2025-07-21T07:58:39.621" v="878" actId="255"/>
        <pc:sldMkLst>
          <pc:docMk/>
          <pc:sldMk cId="700125470" sldId="853"/>
        </pc:sldMkLst>
      </pc:sldChg>
      <pc:sldChg chg="addSp delSp modSp add mod">
        <pc:chgData name="Sowndarya" userId="b5d3d34a-c3dd-4f29-8f7c-1fb43d951dc6" providerId="ADAL" clId="{38438B35-0C17-40A9-B11F-25AFE75925B2}" dt="2025-07-21T07:58:26.527" v="873" actId="14100"/>
        <pc:sldMkLst>
          <pc:docMk/>
          <pc:sldMk cId="740671461" sldId="854"/>
        </pc:sldMkLst>
      </pc:sldChg>
      <pc:sldChg chg="add del">
        <pc:chgData name="Sowndarya" userId="b5d3d34a-c3dd-4f29-8f7c-1fb43d951dc6" providerId="ADAL" clId="{38438B35-0C17-40A9-B11F-25AFE75925B2}" dt="2025-07-21T07:19:35.501" v="399" actId="2890"/>
        <pc:sldMkLst>
          <pc:docMk/>
          <pc:sldMk cId="2734921449" sldId="854"/>
        </pc:sldMkLst>
      </pc:sldChg>
      <pc:sldChg chg="addSp delSp modSp add mod">
        <pc:chgData name="Sowndarya" userId="b5d3d34a-c3dd-4f29-8f7c-1fb43d951dc6" providerId="ADAL" clId="{38438B35-0C17-40A9-B11F-25AFE75925B2}" dt="2025-07-21T07:58:13.352" v="869" actId="27636"/>
        <pc:sldMkLst>
          <pc:docMk/>
          <pc:sldMk cId="2687540063" sldId="855"/>
        </pc:sldMkLst>
      </pc:sldChg>
      <pc:sldChg chg="addSp delSp modSp add mod">
        <pc:chgData name="Sowndarya" userId="b5d3d34a-c3dd-4f29-8f7c-1fb43d951dc6" providerId="ADAL" clId="{38438B35-0C17-40A9-B11F-25AFE75925B2}" dt="2025-07-21T07:57:56.046" v="862" actId="14100"/>
        <pc:sldMkLst>
          <pc:docMk/>
          <pc:sldMk cId="1642161380" sldId="856"/>
        </pc:sldMkLst>
      </pc:sldChg>
      <pc:sldChg chg="addSp delSp modSp add mod">
        <pc:chgData name="Sowndarya" userId="b5d3d34a-c3dd-4f29-8f7c-1fb43d951dc6" providerId="ADAL" clId="{38438B35-0C17-40A9-B11F-25AFE75925B2}" dt="2025-07-21T07:57:42.392" v="858" actId="255"/>
        <pc:sldMkLst>
          <pc:docMk/>
          <pc:sldMk cId="949113462" sldId="857"/>
        </pc:sldMkLst>
      </pc:sldChg>
      <pc:sldChg chg="addSp delSp modSp add mod">
        <pc:chgData name="Sowndarya" userId="b5d3d34a-c3dd-4f29-8f7c-1fb43d951dc6" providerId="ADAL" clId="{38438B35-0C17-40A9-B11F-25AFE75925B2}" dt="2025-07-21T08:04:51.842" v="975" actId="20577"/>
        <pc:sldMkLst>
          <pc:docMk/>
          <pc:sldMk cId="2054201480" sldId="858"/>
        </pc:sldMkLst>
      </pc:sldChg>
      <pc:sldChg chg="addSp delSp modSp add mod">
        <pc:chgData name="Sowndarya" userId="b5d3d34a-c3dd-4f29-8f7c-1fb43d951dc6" providerId="ADAL" clId="{38438B35-0C17-40A9-B11F-25AFE75925B2}" dt="2025-07-21T07:57:18.108" v="852" actId="255"/>
        <pc:sldMkLst>
          <pc:docMk/>
          <pc:sldMk cId="1075089152" sldId="859"/>
        </pc:sldMkLst>
      </pc:sldChg>
      <pc:sldChg chg="addSp delSp modSp add mod">
        <pc:chgData name="Sowndarya" userId="b5d3d34a-c3dd-4f29-8f7c-1fb43d951dc6" providerId="ADAL" clId="{38438B35-0C17-40A9-B11F-25AFE75925B2}" dt="2025-07-21T07:57:06.382" v="849" actId="255"/>
        <pc:sldMkLst>
          <pc:docMk/>
          <pc:sldMk cId="2058769297" sldId="860"/>
        </pc:sldMkLst>
      </pc:sldChg>
      <pc:sldChg chg="addSp delSp modSp add mod">
        <pc:chgData name="Sowndarya" userId="b5d3d34a-c3dd-4f29-8f7c-1fb43d951dc6" providerId="ADAL" clId="{38438B35-0C17-40A9-B11F-25AFE75925B2}" dt="2025-07-21T07:56:57.171" v="846" actId="255"/>
        <pc:sldMkLst>
          <pc:docMk/>
          <pc:sldMk cId="3048673738" sldId="861"/>
        </pc:sldMkLst>
      </pc:sldChg>
      <pc:sldChg chg="addSp delSp modSp add mod">
        <pc:chgData name="Sowndarya" userId="b5d3d34a-c3dd-4f29-8f7c-1fb43d951dc6" providerId="ADAL" clId="{38438B35-0C17-40A9-B11F-25AFE75925B2}" dt="2025-07-21T07:56:45.520" v="843" actId="255"/>
        <pc:sldMkLst>
          <pc:docMk/>
          <pc:sldMk cId="28114776" sldId="862"/>
        </pc:sldMkLst>
      </pc:sldChg>
      <pc:sldChg chg="addSp delSp modSp add mod">
        <pc:chgData name="Sowndarya" userId="b5d3d34a-c3dd-4f29-8f7c-1fb43d951dc6" providerId="ADAL" clId="{38438B35-0C17-40A9-B11F-25AFE75925B2}" dt="2025-07-21T07:56:30.315" v="839" actId="255"/>
        <pc:sldMkLst>
          <pc:docMk/>
          <pc:sldMk cId="839583044" sldId="863"/>
        </pc:sldMkLst>
      </pc:sldChg>
      <pc:sldChg chg="addSp delSp modSp add mod">
        <pc:chgData name="Sowndarya" userId="b5d3d34a-c3dd-4f29-8f7c-1fb43d951dc6" providerId="ADAL" clId="{38438B35-0C17-40A9-B11F-25AFE75925B2}" dt="2025-07-21T07:56:17.717" v="836" actId="207"/>
        <pc:sldMkLst>
          <pc:docMk/>
          <pc:sldMk cId="462878275" sldId="864"/>
        </pc:sldMkLst>
      </pc:sldChg>
    </pc:docChg>
  </pc:docChgLst>
  <pc:docChgLst>
    <pc:chgData name="Sowndarya" userId="b5d3d34a-c3dd-4f29-8f7c-1fb43d951dc6" providerId="ADAL" clId="{711FBE5C-8402-471C-931A-FE7E9A269BF0}"/>
    <pc:docChg chg="undo redo custSel addSld delSld modSld">
      <pc:chgData name="Sowndarya" userId="b5d3d34a-c3dd-4f29-8f7c-1fb43d951dc6" providerId="ADAL" clId="{711FBE5C-8402-471C-931A-FE7E9A269BF0}" dt="2025-07-24T12:05:40.569" v="614" actId="20577"/>
      <pc:docMkLst>
        <pc:docMk/>
      </pc:docMkLst>
      <pc:sldChg chg="modSp mod">
        <pc:chgData name="Sowndarya" userId="b5d3d34a-c3dd-4f29-8f7c-1fb43d951dc6" providerId="ADAL" clId="{711FBE5C-8402-471C-931A-FE7E9A269BF0}" dt="2025-07-24T12:05:40.569" v="614" actId="20577"/>
        <pc:sldMkLst>
          <pc:docMk/>
          <pc:sldMk cId="4129944639" sldId="498"/>
        </pc:sldMkLst>
        <pc:spChg chg="mod">
          <ac:chgData name="Sowndarya" userId="b5d3d34a-c3dd-4f29-8f7c-1fb43d951dc6" providerId="ADAL" clId="{711FBE5C-8402-471C-931A-FE7E9A269BF0}" dt="2025-07-24T12:05:40.569" v="614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addSp modSp">
        <pc:chgData name="Sowndarya" userId="b5d3d34a-c3dd-4f29-8f7c-1fb43d951dc6" providerId="ADAL" clId="{711FBE5C-8402-471C-931A-FE7E9A269BF0}" dt="2025-07-24T06:04:15.028" v="3" actId="14100"/>
        <pc:sldMkLst>
          <pc:docMk/>
          <pc:sldMk cId="2995196123" sldId="733"/>
        </pc:sldMkLst>
      </pc:sldChg>
      <pc:sldChg chg="addSp modSp mod">
        <pc:chgData name="Sowndarya" userId="b5d3d34a-c3dd-4f29-8f7c-1fb43d951dc6" providerId="ADAL" clId="{711FBE5C-8402-471C-931A-FE7E9A269BF0}" dt="2025-07-24T09:58:39.979" v="257" actId="14734"/>
        <pc:sldMkLst>
          <pc:docMk/>
          <pc:sldMk cId="447283173" sldId="755"/>
        </pc:sldMkLst>
      </pc:sldChg>
      <pc:sldChg chg="modSp mod">
        <pc:chgData name="Sowndarya" userId="b5d3d34a-c3dd-4f29-8f7c-1fb43d951dc6" providerId="ADAL" clId="{711FBE5C-8402-471C-931A-FE7E9A269BF0}" dt="2025-07-24T09:19:43.211" v="170" actId="20577"/>
        <pc:sldMkLst>
          <pc:docMk/>
          <pc:sldMk cId="1621722521" sldId="795"/>
        </pc:sldMkLst>
      </pc:sldChg>
      <pc:sldChg chg="addSp delSp modSp mod">
        <pc:chgData name="Sowndarya" userId="b5d3d34a-c3dd-4f29-8f7c-1fb43d951dc6" providerId="ADAL" clId="{711FBE5C-8402-471C-931A-FE7E9A269BF0}" dt="2025-07-24T11:41:52.757" v="562"/>
        <pc:sldMkLst>
          <pc:docMk/>
          <pc:sldMk cId="1199992420" sldId="796"/>
        </pc:sldMkLst>
        <pc:spChg chg="mod">
          <ac:chgData name="Sowndarya" userId="b5d3d34a-c3dd-4f29-8f7c-1fb43d951dc6" providerId="ADAL" clId="{711FBE5C-8402-471C-931A-FE7E9A269BF0}" dt="2025-07-24T11:41:50.062" v="560" actId="403"/>
          <ac:spMkLst>
            <pc:docMk/>
            <pc:sldMk cId="1199992420" sldId="796"/>
            <ac:spMk id="12" creationId="{BC157558-8002-CCCF-06CA-B36AD3729A9B}"/>
          </ac:spMkLst>
        </pc:spChg>
      </pc:sldChg>
      <pc:sldChg chg="modSp mod">
        <pc:chgData name="Sowndarya" userId="b5d3d34a-c3dd-4f29-8f7c-1fb43d951dc6" providerId="ADAL" clId="{711FBE5C-8402-471C-931A-FE7E9A269BF0}" dt="2025-07-24T11:43:17.751" v="571" actId="20577"/>
        <pc:sldMkLst>
          <pc:docMk/>
          <pc:sldMk cId="2346067150" sldId="797"/>
        </pc:sldMkLst>
      </pc:sldChg>
      <pc:sldChg chg="addSp delSp modSp mod">
        <pc:chgData name="Sowndarya" userId="b5d3d34a-c3dd-4f29-8f7c-1fb43d951dc6" providerId="ADAL" clId="{711FBE5C-8402-471C-931A-FE7E9A269BF0}" dt="2025-07-24T09:24:48.011" v="204" actId="1076"/>
        <pc:sldMkLst>
          <pc:docMk/>
          <pc:sldMk cId="3362115631" sldId="809"/>
        </pc:sldMkLst>
      </pc:sldChg>
      <pc:sldChg chg="addSp delSp modSp mod">
        <pc:chgData name="Sowndarya" userId="b5d3d34a-c3dd-4f29-8f7c-1fb43d951dc6" providerId="ADAL" clId="{711FBE5C-8402-471C-931A-FE7E9A269BF0}" dt="2025-07-24T09:27:07.141" v="237" actId="1076"/>
        <pc:sldMkLst>
          <pc:docMk/>
          <pc:sldMk cId="1383361812" sldId="810"/>
        </pc:sldMkLst>
      </pc:sldChg>
      <pc:sldChg chg="addSp modSp mod">
        <pc:chgData name="Sowndarya" userId="b5d3d34a-c3dd-4f29-8f7c-1fb43d951dc6" providerId="ADAL" clId="{711FBE5C-8402-471C-931A-FE7E9A269BF0}" dt="2025-07-24T09:28:15.382" v="250" actId="14100"/>
        <pc:sldMkLst>
          <pc:docMk/>
          <pc:sldMk cId="4179301006" sldId="811"/>
        </pc:sldMkLst>
      </pc:sldChg>
      <pc:sldChg chg="addSp delSp modSp mod">
        <pc:chgData name="Sowndarya" userId="b5d3d34a-c3dd-4f29-8f7c-1fb43d951dc6" providerId="ADAL" clId="{711FBE5C-8402-471C-931A-FE7E9A269BF0}" dt="2025-07-24T11:54:04.500" v="601"/>
        <pc:sldMkLst>
          <pc:docMk/>
          <pc:sldMk cId="514396793" sldId="812"/>
        </pc:sldMkLst>
      </pc:sldChg>
      <pc:sldChg chg="addSp modSp mod">
        <pc:chgData name="Sowndarya" userId="b5d3d34a-c3dd-4f29-8f7c-1fb43d951dc6" providerId="ADAL" clId="{711FBE5C-8402-471C-931A-FE7E9A269BF0}" dt="2025-07-24T10:12:13.727" v="322" actId="113"/>
        <pc:sldMkLst>
          <pc:docMk/>
          <pc:sldMk cId="2739034322" sldId="819"/>
        </pc:sldMkLst>
      </pc:sldChg>
      <pc:sldChg chg="addSp modSp mod">
        <pc:chgData name="Sowndarya" userId="b5d3d34a-c3dd-4f29-8f7c-1fb43d951dc6" providerId="ADAL" clId="{711FBE5C-8402-471C-931A-FE7E9A269BF0}" dt="2025-07-24T10:52:04.207" v="536" actId="1076"/>
        <pc:sldMkLst>
          <pc:docMk/>
          <pc:sldMk cId="3102836255" sldId="820"/>
        </pc:sldMkLst>
      </pc:sldChg>
      <pc:sldChg chg="addSp modSp mod">
        <pc:chgData name="Sowndarya" userId="b5d3d34a-c3dd-4f29-8f7c-1fb43d951dc6" providerId="ADAL" clId="{711FBE5C-8402-471C-931A-FE7E9A269BF0}" dt="2025-07-24T10:44:10.329" v="514" actId="14100"/>
        <pc:sldMkLst>
          <pc:docMk/>
          <pc:sldMk cId="654024980" sldId="821"/>
        </pc:sldMkLst>
      </pc:sldChg>
      <pc:sldChg chg="addSp modSp mod">
        <pc:chgData name="Sowndarya" userId="b5d3d34a-c3dd-4f29-8f7c-1fb43d951dc6" providerId="ADAL" clId="{711FBE5C-8402-471C-931A-FE7E9A269BF0}" dt="2025-07-24T10:27:57.106" v="408" actId="123"/>
        <pc:sldMkLst>
          <pc:docMk/>
          <pc:sldMk cId="1874278574" sldId="822"/>
        </pc:sldMkLst>
      </pc:sldChg>
      <pc:sldChg chg="addSp delSp modSp mod">
        <pc:chgData name="Sowndarya" userId="b5d3d34a-c3dd-4f29-8f7c-1fb43d951dc6" providerId="ADAL" clId="{711FBE5C-8402-471C-931A-FE7E9A269BF0}" dt="2025-07-24T10:09:04.657" v="300" actId="478"/>
        <pc:sldMkLst>
          <pc:docMk/>
          <pc:sldMk cId="3289651907" sldId="827"/>
        </pc:sldMkLst>
      </pc:sldChg>
      <pc:sldChg chg="addSp modSp mod">
        <pc:chgData name="Sowndarya" userId="b5d3d34a-c3dd-4f29-8f7c-1fb43d951dc6" providerId="ADAL" clId="{711FBE5C-8402-471C-931A-FE7E9A269BF0}" dt="2025-07-24T11:42:22.698" v="564" actId="1076"/>
        <pc:sldMkLst>
          <pc:docMk/>
          <pc:sldMk cId="3275688064" sldId="828"/>
        </pc:sldMkLst>
        <pc:spChg chg="mod">
          <ac:chgData name="Sowndarya" userId="b5d3d34a-c3dd-4f29-8f7c-1fb43d951dc6" providerId="ADAL" clId="{711FBE5C-8402-471C-931A-FE7E9A269BF0}" dt="2025-07-24T11:42:22.698" v="564" actId="1076"/>
          <ac:spMkLst>
            <pc:docMk/>
            <pc:sldMk cId="3275688064" sldId="828"/>
            <ac:spMk id="4" creationId="{15A40E1D-A10E-9371-524B-3641413F8D30}"/>
          </ac:spMkLst>
        </pc:spChg>
        <pc:picChg chg="mod">
          <ac:chgData name="Sowndarya" userId="b5d3d34a-c3dd-4f29-8f7c-1fb43d951dc6" providerId="ADAL" clId="{711FBE5C-8402-471C-931A-FE7E9A269BF0}" dt="2025-07-24T08:45:16.751" v="12" actId="1076"/>
          <ac:picMkLst>
            <pc:docMk/>
            <pc:sldMk cId="3275688064" sldId="828"/>
            <ac:picMk id="2" creationId="{8C2CD723-7BE2-6EAB-4439-ECDD77BE0ED6}"/>
          </ac:picMkLst>
        </pc:picChg>
      </pc:sldChg>
      <pc:sldChg chg="addSp modSp mod">
        <pc:chgData name="Sowndarya" userId="b5d3d34a-c3dd-4f29-8f7c-1fb43d951dc6" providerId="ADAL" clId="{711FBE5C-8402-471C-931A-FE7E9A269BF0}" dt="2025-07-24T10:38:35.471" v="476" actId="1076"/>
        <pc:sldMkLst>
          <pc:docMk/>
          <pc:sldMk cId="2689034238" sldId="831"/>
        </pc:sldMkLst>
      </pc:sldChg>
      <pc:sldChg chg="modSp mod">
        <pc:chgData name="Sowndarya" userId="b5d3d34a-c3dd-4f29-8f7c-1fb43d951dc6" providerId="ADAL" clId="{711FBE5C-8402-471C-931A-FE7E9A269BF0}" dt="2025-07-24T08:51:38.993" v="45" actId="20577"/>
        <pc:sldMkLst>
          <pc:docMk/>
          <pc:sldMk cId="2046395462" sldId="834"/>
        </pc:sldMkLst>
      </pc:sldChg>
      <pc:sldChg chg="modSp mod">
        <pc:chgData name="Sowndarya" userId="b5d3d34a-c3dd-4f29-8f7c-1fb43d951dc6" providerId="ADAL" clId="{711FBE5C-8402-471C-931A-FE7E9A269BF0}" dt="2025-07-24T09:19:37.564" v="166" actId="20577"/>
        <pc:sldMkLst>
          <pc:docMk/>
          <pc:sldMk cId="3662470733" sldId="843"/>
        </pc:sldMkLst>
      </pc:sldChg>
      <pc:sldChg chg="addSp modSp mod">
        <pc:chgData name="Sowndarya" userId="b5d3d34a-c3dd-4f29-8f7c-1fb43d951dc6" providerId="ADAL" clId="{711FBE5C-8402-471C-931A-FE7E9A269BF0}" dt="2025-07-24T10:27:31.632" v="404" actId="1076"/>
        <pc:sldMkLst>
          <pc:docMk/>
          <pc:sldMk cId="3788092890" sldId="845"/>
        </pc:sldMkLst>
      </pc:sldChg>
      <pc:sldChg chg="addSp modSp mod">
        <pc:chgData name="Sowndarya" userId="b5d3d34a-c3dd-4f29-8f7c-1fb43d951dc6" providerId="ADAL" clId="{711FBE5C-8402-471C-931A-FE7E9A269BF0}" dt="2025-07-24T10:45:21.406" v="527" actId="1076"/>
        <pc:sldMkLst>
          <pc:docMk/>
          <pc:sldMk cId="2339810224" sldId="848"/>
        </pc:sldMkLst>
      </pc:sldChg>
      <pc:sldChg chg="addSp modSp mod">
        <pc:chgData name="Sowndarya" userId="b5d3d34a-c3dd-4f29-8f7c-1fb43d951dc6" providerId="ADAL" clId="{711FBE5C-8402-471C-931A-FE7E9A269BF0}" dt="2025-07-24T09:19:48.400" v="174" actId="20577"/>
        <pc:sldMkLst>
          <pc:docMk/>
          <pc:sldMk cId="294735371" sldId="851"/>
        </pc:sldMkLst>
      </pc:sldChg>
      <pc:sldChg chg="addSp delSp modSp mod">
        <pc:chgData name="Sowndarya" userId="b5d3d34a-c3dd-4f29-8f7c-1fb43d951dc6" providerId="ADAL" clId="{711FBE5C-8402-471C-931A-FE7E9A269BF0}" dt="2025-07-24T09:10:22.838" v="124" actId="1076"/>
        <pc:sldMkLst>
          <pc:docMk/>
          <pc:sldMk cId="2382667976" sldId="852"/>
        </pc:sldMkLst>
      </pc:sldChg>
      <pc:sldChg chg="addSp modSp mod">
        <pc:chgData name="Sowndarya" userId="b5d3d34a-c3dd-4f29-8f7c-1fb43d951dc6" providerId="ADAL" clId="{711FBE5C-8402-471C-931A-FE7E9A269BF0}" dt="2025-07-24T09:11:14.687" v="126" actId="22"/>
        <pc:sldMkLst>
          <pc:docMk/>
          <pc:sldMk cId="700125470" sldId="853"/>
        </pc:sldMkLst>
      </pc:sldChg>
      <pc:sldChg chg="addSp modSp mod">
        <pc:chgData name="Sowndarya" userId="b5d3d34a-c3dd-4f29-8f7c-1fb43d951dc6" providerId="ADAL" clId="{711FBE5C-8402-471C-931A-FE7E9A269BF0}" dt="2025-07-24T09:12:58.678" v="131" actId="1076"/>
        <pc:sldMkLst>
          <pc:docMk/>
          <pc:sldMk cId="740671461" sldId="854"/>
        </pc:sldMkLst>
      </pc:sldChg>
      <pc:sldChg chg="addSp mod">
        <pc:chgData name="Sowndarya" userId="b5d3d34a-c3dd-4f29-8f7c-1fb43d951dc6" providerId="ADAL" clId="{711FBE5C-8402-471C-931A-FE7E9A269BF0}" dt="2025-07-24T09:13:21.003" v="132" actId="22"/>
        <pc:sldMkLst>
          <pc:docMk/>
          <pc:sldMk cId="2687540063" sldId="855"/>
        </pc:sldMkLst>
      </pc:sldChg>
      <pc:sldChg chg="addSp mod">
        <pc:chgData name="Sowndarya" userId="b5d3d34a-c3dd-4f29-8f7c-1fb43d951dc6" providerId="ADAL" clId="{711FBE5C-8402-471C-931A-FE7E9A269BF0}" dt="2025-07-24T09:14:39.483" v="137" actId="22"/>
        <pc:sldMkLst>
          <pc:docMk/>
          <pc:sldMk cId="1642161380" sldId="856"/>
        </pc:sldMkLst>
      </pc:sldChg>
      <pc:sldChg chg="addSp modSp mod">
        <pc:chgData name="Sowndarya" userId="b5d3d34a-c3dd-4f29-8f7c-1fb43d951dc6" providerId="ADAL" clId="{711FBE5C-8402-471C-931A-FE7E9A269BF0}" dt="2025-07-24T09:14:18.425" v="136" actId="1076"/>
        <pc:sldMkLst>
          <pc:docMk/>
          <pc:sldMk cId="2054201480" sldId="858"/>
        </pc:sldMkLst>
      </pc:sldChg>
      <pc:sldChg chg="addSp mod">
        <pc:chgData name="Sowndarya" userId="b5d3d34a-c3dd-4f29-8f7c-1fb43d951dc6" providerId="ADAL" clId="{711FBE5C-8402-471C-931A-FE7E9A269BF0}" dt="2025-07-24T09:12:22.709" v="129" actId="22"/>
        <pc:sldMkLst>
          <pc:docMk/>
          <pc:sldMk cId="1457244739" sldId="859"/>
        </pc:sldMkLst>
      </pc:sldChg>
      <pc:sldChg chg="addSp modSp mod">
        <pc:chgData name="Sowndarya" userId="b5d3d34a-c3dd-4f29-8f7c-1fb43d951dc6" providerId="ADAL" clId="{711FBE5C-8402-471C-931A-FE7E9A269BF0}" dt="2025-07-24T09:15:19.898" v="140" actId="1076"/>
        <pc:sldMkLst>
          <pc:docMk/>
          <pc:sldMk cId="462878275" sldId="864"/>
        </pc:sldMkLst>
      </pc:sldChg>
      <pc:sldChg chg="modSp mod">
        <pc:chgData name="Sowndarya" userId="b5d3d34a-c3dd-4f29-8f7c-1fb43d951dc6" providerId="ADAL" clId="{711FBE5C-8402-471C-931A-FE7E9A269BF0}" dt="2025-07-24T08:51:35.469" v="42" actId="20577"/>
        <pc:sldMkLst>
          <pc:docMk/>
          <pc:sldMk cId="816687985" sldId="867"/>
        </pc:sldMkLst>
      </pc:sldChg>
      <pc:sldChg chg="addSp delSp modSp mod">
        <pc:chgData name="Sowndarya" userId="b5d3d34a-c3dd-4f29-8f7c-1fb43d951dc6" providerId="ADAL" clId="{711FBE5C-8402-471C-931A-FE7E9A269BF0}" dt="2025-07-24T11:52:09.695" v="597" actId="478"/>
        <pc:sldMkLst>
          <pc:docMk/>
          <pc:sldMk cId="1847335388" sldId="869"/>
        </pc:sldMkLst>
      </pc:sldChg>
      <pc:sldChg chg="addSp modSp mod">
        <pc:chgData name="Sowndarya" userId="b5d3d34a-c3dd-4f29-8f7c-1fb43d951dc6" providerId="ADAL" clId="{711FBE5C-8402-471C-931A-FE7E9A269BF0}" dt="2025-07-24T10:28:19.122" v="413" actId="404"/>
        <pc:sldMkLst>
          <pc:docMk/>
          <pc:sldMk cId="2381208425" sldId="870"/>
        </pc:sldMkLst>
      </pc:sldChg>
      <pc:sldChg chg="addSp modSp mod">
        <pc:chgData name="Sowndarya" userId="b5d3d34a-c3dd-4f29-8f7c-1fb43d951dc6" providerId="ADAL" clId="{711FBE5C-8402-471C-931A-FE7E9A269BF0}" dt="2025-07-24T09:11:38.842" v="128" actId="1076"/>
        <pc:sldMkLst>
          <pc:docMk/>
          <pc:sldMk cId="2836845615" sldId="873"/>
        </pc:sldMkLst>
      </pc:sldChg>
      <pc:sldChg chg="addSp modSp mod">
        <pc:chgData name="Sowndarya" userId="b5d3d34a-c3dd-4f29-8f7c-1fb43d951dc6" providerId="ADAL" clId="{711FBE5C-8402-471C-931A-FE7E9A269BF0}" dt="2025-07-24T09:27:39.113" v="244" actId="1076"/>
        <pc:sldMkLst>
          <pc:docMk/>
          <pc:sldMk cId="1111586879" sldId="876"/>
        </pc:sldMkLst>
      </pc:sldChg>
      <pc:sldChg chg="addSp delSp modSp mod">
        <pc:chgData name="Sowndarya" userId="b5d3d34a-c3dd-4f29-8f7c-1fb43d951dc6" providerId="ADAL" clId="{711FBE5C-8402-471C-931A-FE7E9A269BF0}" dt="2025-07-24T10:35:23.647" v="459" actId="1076"/>
        <pc:sldMkLst>
          <pc:docMk/>
          <pc:sldMk cId="825735825" sldId="877"/>
        </pc:sldMkLst>
      </pc:sldChg>
      <pc:sldChg chg="addSp modSp mod">
        <pc:chgData name="Sowndarya" userId="b5d3d34a-c3dd-4f29-8f7c-1fb43d951dc6" providerId="ADAL" clId="{711FBE5C-8402-471C-931A-FE7E9A269BF0}" dt="2025-07-24T09:13:51.262" v="134" actId="1076"/>
        <pc:sldMkLst>
          <pc:docMk/>
          <pc:sldMk cId="491752666" sldId="879"/>
        </pc:sldMkLst>
      </pc:sldChg>
      <pc:sldChg chg="addSp modSp mod">
        <pc:chgData name="Sowndarya" userId="b5d3d34a-c3dd-4f29-8f7c-1fb43d951dc6" providerId="ADAL" clId="{711FBE5C-8402-471C-931A-FE7E9A269BF0}" dt="2025-07-24T10:46:19.281" v="530" actId="1076"/>
        <pc:sldMkLst>
          <pc:docMk/>
          <pc:sldMk cId="2937860166" sldId="881"/>
        </pc:sldMkLst>
      </pc:sldChg>
      <pc:sldChg chg="addSp mod">
        <pc:chgData name="Sowndarya" userId="b5d3d34a-c3dd-4f29-8f7c-1fb43d951dc6" providerId="ADAL" clId="{711FBE5C-8402-471C-931A-FE7E9A269BF0}" dt="2025-07-24T09:14:56.867" v="138" actId="22"/>
        <pc:sldMkLst>
          <pc:docMk/>
          <pc:sldMk cId="4208253142" sldId="883"/>
        </pc:sldMkLst>
      </pc:sldChg>
      <pc:sldChg chg="add del">
        <pc:chgData name="Sowndarya" userId="b5d3d34a-c3dd-4f29-8f7c-1fb43d951dc6" providerId="ADAL" clId="{711FBE5C-8402-471C-931A-FE7E9A269BF0}" dt="2025-07-24T09:21:39.527" v="183" actId="47"/>
        <pc:sldMkLst>
          <pc:docMk/>
          <pc:sldMk cId="1080910096" sldId="884"/>
        </pc:sldMkLst>
      </pc:sldChg>
      <pc:sldChg chg="delSp modSp add del mod">
        <pc:chgData name="Sowndarya" userId="b5d3d34a-c3dd-4f29-8f7c-1fb43d951dc6" providerId="ADAL" clId="{711FBE5C-8402-471C-931A-FE7E9A269BF0}" dt="2025-07-24T09:19:32.032" v="164" actId="47"/>
        <pc:sldMkLst>
          <pc:docMk/>
          <pc:sldMk cId="1734677535" sldId="884"/>
        </pc:sldMkLst>
      </pc:sldChg>
    </pc:docChg>
  </pc:docChgLst>
  <pc:docChgLst>
    <pc:chgData name="Bhuvanesh" userId="4650cd39-8dbb-4c0f-8fda-594efc81948c" providerId="ADAL" clId="{7F4B831C-A151-4E3C-B2F8-6F415450FE64}"/>
    <pc:docChg chg="undo redo custSel addSld delSld modSld">
      <pc:chgData name="Bhuvanesh" userId="4650cd39-8dbb-4c0f-8fda-594efc81948c" providerId="ADAL" clId="{7F4B831C-A151-4E3C-B2F8-6F415450FE64}" dt="2025-08-11T06:31:21.161" v="1228" actId="20577"/>
      <pc:docMkLst>
        <pc:docMk/>
      </pc:docMkLst>
      <pc:sldChg chg="modSp mod">
        <pc:chgData name="Bhuvanesh" userId="4650cd39-8dbb-4c0f-8fda-594efc81948c" providerId="ADAL" clId="{7F4B831C-A151-4E3C-B2F8-6F415450FE64}" dt="2025-08-08T05:52:45.675" v="779" actId="20577"/>
        <pc:sldMkLst>
          <pc:docMk/>
          <pc:sldMk cId="4129944639" sldId="498"/>
        </pc:sldMkLst>
        <pc:spChg chg="mod">
          <ac:chgData name="Bhuvanesh" userId="4650cd39-8dbb-4c0f-8fda-594efc81948c" providerId="ADAL" clId="{7F4B831C-A151-4E3C-B2F8-6F415450FE64}" dt="2025-08-08T05:23:03.154" v="1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huvanesh" userId="4650cd39-8dbb-4c0f-8fda-594efc81948c" providerId="ADAL" clId="{7F4B831C-A151-4E3C-B2F8-6F415450FE64}" dt="2025-08-08T05:52:45.675" v="779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 mod">
        <pc:chgData name="Bhuvanesh" userId="4650cd39-8dbb-4c0f-8fda-594efc81948c" providerId="ADAL" clId="{7F4B831C-A151-4E3C-B2F8-6F415450FE64}" dt="2025-08-08T05:43:02.633" v="336" actId="20577"/>
        <pc:sldMkLst>
          <pc:docMk/>
          <pc:sldMk cId="633098496" sldId="689"/>
        </pc:sldMkLst>
        <pc:spChg chg="mod">
          <ac:chgData name="Bhuvanesh" userId="4650cd39-8dbb-4c0f-8fda-594efc81948c" providerId="ADAL" clId="{7F4B831C-A151-4E3C-B2F8-6F415450FE64}" dt="2025-08-08T05:43:02.633" v="336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 mod">
        <pc:chgData name="Bhuvanesh" userId="4650cd39-8dbb-4c0f-8fda-594efc81948c" providerId="ADAL" clId="{7F4B831C-A151-4E3C-B2F8-6F415450FE64}" dt="2025-08-08T05:54:05.448" v="789" actId="20577"/>
        <pc:sldMkLst>
          <pc:docMk/>
          <pc:sldMk cId="4067340277" sldId="690"/>
        </pc:sldMkLst>
        <pc:spChg chg="mod">
          <ac:chgData name="Bhuvanesh" userId="4650cd39-8dbb-4c0f-8fda-594efc81948c" providerId="ADAL" clId="{7F4B831C-A151-4E3C-B2F8-6F415450FE64}" dt="2025-08-08T05:54:05.448" v="789" actId="20577"/>
          <ac:spMkLst>
            <pc:docMk/>
            <pc:sldMk cId="4067340277" sldId="690"/>
            <ac:spMk id="11" creationId="{25FB7E26-33D7-CAF0-DDED-C7FF7FF1031F}"/>
          </ac:spMkLst>
        </pc:spChg>
        <pc:spChg chg="mod">
          <ac:chgData name="Bhuvanesh" userId="4650cd39-8dbb-4c0f-8fda-594efc81948c" providerId="ADAL" clId="{7F4B831C-A151-4E3C-B2F8-6F415450FE64}" dt="2025-08-08T05:53:27.010" v="781" actId="20577"/>
          <ac:spMkLst>
            <pc:docMk/>
            <pc:sldMk cId="4067340277" sldId="690"/>
            <ac:spMk id="14" creationId="{A7A80D9A-16CA-8CE2-06F5-D014C9844F49}"/>
          </ac:spMkLst>
        </pc:spChg>
        <pc:spChg chg="mod">
          <ac:chgData name="Bhuvanesh" userId="4650cd39-8dbb-4c0f-8fda-594efc81948c" providerId="ADAL" clId="{7F4B831C-A151-4E3C-B2F8-6F415450FE64}" dt="2025-08-08T05:53:33.669" v="783" actId="20577"/>
          <ac:spMkLst>
            <pc:docMk/>
            <pc:sldMk cId="4067340277" sldId="690"/>
            <ac:spMk id="15" creationId="{AB7593A3-2FB3-AD2D-95DC-FA66BE90944F}"/>
          </ac:spMkLst>
        </pc:spChg>
        <pc:spChg chg="mod">
          <ac:chgData name="Bhuvanesh" userId="4650cd39-8dbb-4c0f-8fda-594efc81948c" providerId="ADAL" clId="{7F4B831C-A151-4E3C-B2F8-6F415450FE64}" dt="2025-08-08T05:54:00.422" v="787" actId="20577"/>
          <ac:spMkLst>
            <pc:docMk/>
            <pc:sldMk cId="4067340277" sldId="690"/>
            <ac:spMk id="17" creationId="{D853B058-D290-250A-5607-23584E067A19}"/>
          </ac:spMkLst>
        </pc:spChg>
        <pc:spChg chg="mod">
          <ac:chgData name="Bhuvanesh" userId="4650cd39-8dbb-4c0f-8fda-594efc81948c" providerId="ADAL" clId="{7F4B831C-A151-4E3C-B2F8-6F415450FE64}" dt="2025-08-08T05:30:32.757" v="163" actId="20577"/>
          <ac:spMkLst>
            <pc:docMk/>
            <pc:sldMk cId="4067340277" sldId="690"/>
            <ac:spMk id="18" creationId="{A66641C1-CF4A-74AD-6D9B-655039344F55}"/>
          </ac:spMkLst>
        </pc:spChg>
        <pc:spChg chg="mod">
          <ac:chgData name="Bhuvanesh" userId="4650cd39-8dbb-4c0f-8fda-594efc81948c" providerId="ADAL" clId="{7F4B831C-A151-4E3C-B2F8-6F415450FE64}" dt="2025-08-08T05:53:43.770" v="785" actId="20577"/>
          <ac:spMkLst>
            <pc:docMk/>
            <pc:sldMk cId="4067340277" sldId="690"/>
            <ac:spMk id="31" creationId="{5A191559-CFD5-2DB4-B03F-F8BA1C32581D}"/>
          </ac:spMkLst>
        </pc:spChg>
      </pc:sldChg>
      <pc:sldChg chg="addSp delSp modSp mod">
        <pc:chgData name="Bhuvanesh" userId="4650cd39-8dbb-4c0f-8fda-594efc81948c" providerId="ADAL" clId="{7F4B831C-A151-4E3C-B2F8-6F415450FE64}" dt="2025-08-11T06:31:21.161" v="1228" actId="20577"/>
        <pc:sldMkLst>
          <pc:docMk/>
          <pc:sldMk cId="3428591970" sldId="709"/>
        </pc:sldMkLst>
        <pc:spChg chg="mod">
          <ac:chgData name="Bhuvanesh" userId="4650cd39-8dbb-4c0f-8fda-594efc81948c" providerId="ADAL" clId="{7F4B831C-A151-4E3C-B2F8-6F415450FE64}" dt="2025-08-11T06:29:36.377" v="1218" actId="1076"/>
          <ac:spMkLst>
            <pc:docMk/>
            <pc:sldMk cId="3428591970" sldId="709"/>
            <ac:spMk id="6" creationId="{08FF86E1-CC83-7BED-BC23-32135FEA805B}"/>
          </ac:spMkLst>
        </pc:spChg>
        <pc:spChg chg="mod">
          <ac:chgData name="Bhuvanesh" userId="4650cd39-8dbb-4c0f-8fda-594efc81948c" providerId="ADAL" clId="{7F4B831C-A151-4E3C-B2F8-6F415450FE64}" dt="2025-08-11T06:29:27.238" v="1217" actId="1076"/>
          <ac:spMkLst>
            <pc:docMk/>
            <pc:sldMk cId="3428591970" sldId="709"/>
            <ac:spMk id="8" creationId="{73D4D1E4-C35C-48F3-3F2C-5790B8D9AFAF}"/>
          </ac:spMkLst>
        </pc:spChg>
        <pc:spChg chg="mod">
          <ac:chgData name="Bhuvanesh" userId="4650cd39-8dbb-4c0f-8fda-594efc81948c" providerId="ADAL" clId="{7F4B831C-A151-4E3C-B2F8-6F415450FE64}" dt="2025-08-08T05:38:40.744" v="239" actId="14100"/>
          <ac:spMkLst>
            <pc:docMk/>
            <pc:sldMk cId="3428591970" sldId="709"/>
            <ac:spMk id="10" creationId="{8BE8D4C7-3E43-4F0A-8103-2F49CCD3151F}"/>
          </ac:spMkLst>
        </pc:spChg>
        <pc:graphicFrameChg chg="add mod modGraphic">
          <ac:chgData name="Bhuvanesh" userId="4650cd39-8dbb-4c0f-8fda-594efc81948c" providerId="ADAL" clId="{7F4B831C-A151-4E3C-B2F8-6F415450FE64}" dt="2025-08-11T06:31:21.161" v="1228" actId="20577"/>
          <ac:graphicFrameMkLst>
            <pc:docMk/>
            <pc:sldMk cId="3428591970" sldId="709"/>
            <ac:graphicFrameMk id="2" creationId="{A5ABF17A-F44F-440D-C286-E1FC2775A9DA}"/>
          </ac:graphicFrameMkLst>
        </pc:graphicFrameChg>
        <pc:graphicFrameChg chg="mod modGraphic">
          <ac:chgData name="Bhuvanesh" userId="4650cd39-8dbb-4c0f-8fda-594efc81948c" providerId="ADAL" clId="{7F4B831C-A151-4E3C-B2F8-6F415450FE64}" dt="2025-08-11T06:29:42.900" v="1220" actId="14734"/>
          <ac:graphicFrameMkLst>
            <pc:docMk/>
            <pc:sldMk cId="3428591970" sldId="709"/>
            <ac:graphicFrameMk id="5" creationId="{7F796768-80A4-0C6C-4EB3-D182897AE066}"/>
          </ac:graphicFrameMkLst>
        </pc:graphicFrameChg>
        <pc:graphicFrameChg chg="add mod modGraphic">
          <ac:chgData name="Bhuvanesh" userId="4650cd39-8dbb-4c0f-8fda-594efc81948c" providerId="ADAL" clId="{7F4B831C-A151-4E3C-B2F8-6F415450FE64}" dt="2025-08-11T06:29:27.238" v="1217" actId="1076"/>
          <ac:graphicFrameMkLst>
            <pc:docMk/>
            <pc:sldMk cId="3428591970" sldId="709"/>
            <ac:graphicFrameMk id="7" creationId="{928C27E9-7B32-822C-2C5D-64542C0815CD}"/>
          </ac:graphicFrameMkLst>
        </pc:graphicFrameChg>
        <pc:graphicFrameChg chg="modGraphic">
          <ac:chgData name="Bhuvanesh" userId="4650cd39-8dbb-4c0f-8fda-594efc81948c" providerId="ADAL" clId="{7F4B831C-A151-4E3C-B2F8-6F415450FE64}" dt="2025-08-08T05:41:43.695" v="332" actId="20577"/>
          <ac:graphicFrameMkLst>
            <pc:docMk/>
            <pc:sldMk cId="3428591970" sldId="709"/>
            <ac:graphicFrameMk id="12" creationId="{A1A57F15-C3E2-2BEC-F064-BA8E332894DC}"/>
          </ac:graphicFrameMkLst>
        </pc:graphicFrameChg>
      </pc:sldChg>
      <pc:sldChg chg="modSp mod">
        <pc:chgData name="Bhuvanesh" userId="4650cd39-8dbb-4c0f-8fda-594efc81948c" providerId="ADAL" clId="{7F4B831C-A151-4E3C-B2F8-6F415450FE64}" dt="2025-08-08T07:40:07.404" v="1053" actId="1076"/>
        <pc:sldMkLst>
          <pc:docMk/>
          <pc:sldMk cId="13548610" sldId="730"/>
        </pc:sldMkLst>
        <pc:spChg chg="mod">
          <ac:chgData name="Bhuvanesh" userId="4650cd39-8dbb-4c0f-8fda-594efc81948c" providerId="ADAL" clId="{7F4B831C-A151-4E3C-B2F8-6F415450FE64}" dt="2025-08-08T05:24:06.756" v="5" actId="208"/>
          <ac:spMkLst>
            <pc:docMk/>
            <pc:sldMk cId="13548610" sldId="730"/>
            <ac:spMk id="5" creationId="{8E051981-7D84-5437-B872-6A906766430D}"/>
          </ac:spMkLst>
        </pc:spChg>
        <pc:spChg chg="mod">
          <ac:chgData name="Bhuvanesh" userId="4650cd39-8dbb-4c0f-8fda-594efc81948c" providerId="ADAL" clId="{7F4B831C-A151-4E3C-B2F8-6F415450FE64}" dt="2025-08-08T05:25:48.608" v="20" actId="207"/>
          <ac:spMkLst>
            <pc:docMk/>
            <pc:sldMk cId="13548610" sldId="730"/>
            <ac:spMk id="32" creationId="{2B3CBEC9-1D77-A6E3-5C3D-F33A94D4F6F7}"/>
          </ac:spMkLst>
        </pc:spChg>
        <pc:spChg chg="mod">
          <ac:chgData name="Bhuvanesh" userId="4650cd39-8dbb-4c0f-8fda-594efc81948c" providerId="ADAL" clId="{7F4B831C-A151-4E3C-B2F8-6F415450FE64}" dt="2025-08-08T05:24:51.768" v="10" actId="207"/>
          <ac:spMkLst>
            <pc:docMk/>
            <pc:sldMk cId="13548610" sldId="730"/>
            <ac:spMk id="66" creationId="{D9047A66-6D7F-CB34-337E-B6C0796342A8}"/>
          </ac:spMkLst>
        </pc:spChg>
        <pc:spChg chg="mod">
          <ac:chgData name="Bhuvanesh" userId="4650cd39-8dbb-4c0f-8fda-594efc81948c" providerId="ADAL" clId="{7F4B831C-A151-4E3C-B2F8-6F415450FE64}" dt="2025-08-08T05:24:31.839" v="6" actId="208"/>
          <ac:spMkLst>
            <pc:docMk/>
            <pc:sldMk cId="13548610" sldId="730"/>
            <ac:spMk id="77" creationId="{90F19A8D-7E9C-0C04-0B1C-3DA2D59C76CB}"/>
          </ac:spMkLst>
        </pc:spChg>
        <pc:spChg chg="mod">
          <ac:chgData name="Bhuvanesh" userId="4650cd39-8dbb-4c0f-8fda-594efc81948c" providerId="ADAL" clId="{7F4B831C-A151-4E3C-B2F8-6F415450FE64}" dt="2025-08-08T05:25:08.311" v="16" actId="208"/>
          <ac:spMkLst>
            <pc:docMk/>
            <pc:sldMk cId="13548610" sldId="730"/>
            <ac:spMk id="90" creationId="{4FAB804C-8107-B79D-2D6B-FF2F0DC373F3}"/>
          </ac:spMkLst>
        </pc:spChg>
        <pc:spChg chg="mod">
          <ac:chgData name="Bhuvanesh" userId="4650cd39-8dbb-4c0f-8fda-594efc81948c" providerId="ADAL" clId="{7F4B831C-A151-4E3C-B2F8-6F415450FE64}" dt="2025-08-08T07:39:45.571" v="1049" actId="1076"/>
          <ac:spMkLst>
            <pc:docMk/>
            <pc:sldMk cId="13548610" sldId="730"/>
            <ac:spMk id="103" creationId="{F18CB4DA-156E-30E1-D0D3-95EC3E0023EB}"/>
          </ac:spMkLst>
        </pc:spChg>
        <pc:spChg chg="mod">
          <ac:chgData name="Bhuvanesh" userId="4650cd39-8dbb-4c0f-8fda-594efc81948c" providerId="ADAL" clId="{7F4B831C-A151-4E3C-B2F8-6F415450FE64}" dt="2025-08-08T07:39:58.249" v="1052" actId="1076"/>
          <ac:spMkLst>
            <pc:docMk/>
            <pc:sldMk cId="13548610" sldId="730"/>
            <ac:spMk id="148" creationId="{BC33B0CB-1E6B-80BF-FD26-E4B33D6A01F7}"/>
          </ac:spMkLst>
        </pc:spChg>
        <pc:spChg chg="mod">
          <ac:chgData name="Bhuvanesh" userId="4650cd39-8dbb-4c0f-8fda-594efc81948c" providerId="ADAL" clId="{7F4B831C-A151-4E3C-B2F8-6F415450FE64}" dt="2025-08-08T07:40:07.404" v="1053" actId="1076"/>
          <ac:spMkLst>
            <pc:docMk/>
            <pc:sldMk cId="13548610" sldId="730"/>
            <ac:spMk id="149" creationId="{253EA276-1520-2D49-8B8E-B58B010D7920}"/>
          </ac:spMkLst>
        </pc:spChg>
        <pc:spChg chg="mod">
          <ac:chgData name="Bhuvanesh" userId="4650cd39-8dbb-4c0f-8fda-594efc81948c" providerId="ADAL" clId="{7F4B831C-A151-4E3C-B2F8-6F415450FE64}" dt="2025-08-08T07:39:45.571" v="1049" actId="1076"/>
          <ac:spMkLst>
            <pc:docMk/>
            <pc:sldMk cId="13548610" sldId="730"/>
            <ac:spMk id="170" creationId="{E2C567BC-4162-6060-D5BF-3792C4638F03}"/>
          </ac:spMkLst>
        </pc:spChg>
        <pc:spChg chg="mod">
          <ac:chgData name="Bhuvanesh" userId="4650cd39-8dbb-4c0f-8fda-594efc81948c" providerId="ADAL" clId="{7F4B831C-A151-4E3C-B2F8-6F415450FE64}" dt="2025-08-08T07:39:58.249" v="1052" actId="1076"/>
          <ac:spMkLst>
            <pc:docMk/>
            <pc:sldMk cId="13548610" sldId="730"/>
            <ac:spMk id="171" creationId="{C0C0C4F1-EEB4-5E88-AC57-77F260262B94}"/>
          </ac:spMkLst>
        </pc:spChg>
        <pc:spChg chg="mod">
          <ac:chgData name="Bhuvanesh" userId="4650cd39-8dbb-4c0f-8fda-594efc81948c" providerId="ADAL" clId="{7F4B831C-A151-4E3C-B2F8-6F415450FE64}" dt="2025-08-08T07:40:07.404" v="1053" actId="1076"/>
          <ac:spMkLst>
            <pc:docMk/>
            <pc:sldMk cId="13548610" sldId="730"/>
            <ac:spMk id="172" creationId="{4141B852-0384-09FF-F622-45B5B574ACF7}"/>
          </ac:spMkLst>
        </pc:spChg>
      </pc:sldChg>
      <pc:sldChg chg="addSp delSp modSp mod">
        <pc:chgData name="Bhuvanesh" userId="4650cd39-8dbb-4c0f-8fda-594efc81948c" providerId="ADAL" clId="{7F4B831C-A151-4E3C-B2F8-6F415450FE64}" dt="2025-08-08T06:52:15.926" v="808" actId="14100"/>
        <pc:sldMkLst>
          <pc:docMk/>
          <pc:sldMk cId="2995196123" sldId="733"/>
        </pc:sldMkLst>
        <pc:spChg chg="mod">
          <ac:chgData name="Bhuvanesh" userId="4650cd39-8dbb-4c0f-8fda-594efc81948c" providerId="ADAL" clId="{7F4B831C-A151-4E3C-B2F8-6F415450FE64}" dt="2025-08-08T05:30:51.553" v="167" actId="20577"/>
          <ac:spMkLst>
            <pc:docMk/>
            <pc:sldMk cId="2995196123" sldId="733"/>
            <ac:spMk id="3" creationId="{316ABE7A-2D02-03DE-C950-58A378604A01}"/>
          </ac:spMkLst>
        </pc:spChg>
        <pc:picChg chg="add mod">
          <ac:chgData name="Bhuvanesh" userId="4650cd39-8dbb-4c0f-8fda-594efc81948c" providerId="ADAL" clId="{7F4B831C-A151-4E3C-B2F8-6F415450FE64}" dt="2025-08-08T06:52:15.926" v="808" actId="14100"/>
          <ac:picMkLst>
            <pc:docMk/>
            <pc:sldMk cId="2995196123" sldId="733"/>
            <ac:picMk id="6" creationId="{5F43A719-48A2-A7B5-4597-39A22BC13E08}"/>
          </ac:picMkLst>
        </pc:picChg>
      </pc:sldChg>
      <pc:sldChg chg="addSp delSp modSp mod">
        <pc:chgData name="Bhuvanesh" userId="4650cd39-8dbb-4c0f-8fda-594efc81948c" providerId="ADAL" clId="{7F4B831C-A151-4E3C-B2F8-6F415450FE64}" dt="2025-08-08T05:54:47.907" v="798" actId="20577"/>
        <pc:sldMkLst>
          <pc:docMk/>
          <pc:sldMk cId="867531378" sldId="737"/>
        </pc:sldMkLst>
        <pc:spChg chg="mod">
          <ac:chgData name="Bhuvanesh" userId="4650cd39-8dbb-4c0f-8fda-594efc81948c" providerId="ADAL" clId="{7F4B831C-A151-4E3C-B2F8-6F415450FE64}" dt="2025-08-08T05:28:13.813" v="118" actId="20577"/>
          <ac:spMkLst>
            <pc:docMk/>
            <pc:sldMk cId="867531378" sldId="737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7F4B831C-A151-4E3C-B2F8-6F415450FE64}" dt="2025-08-08T05:54:47.907" v="798" actId="20577"/>
          <ac:graphicFrameMkLst>
            <pc:docMk/>
            <pc:sldMk cId="867531378" sldId="737"/>
            <ac:graphicFrameMk id="8" creationId="{8A337983-A29B-91DE-47DF-D2115C7F5EEA}"/>
          </ac:graphicFrameMkLst>
        </pc:graphicFrameChg>
        <pc:picChg chg="add mod">
          <ac:chgData name="Bhuvanesh" userId="4650cd39-8dbb-4c0f-8fda-594efc81948c" providerId="ADAL" clId="{7F4B831C-A151-4E3C-B2F8-6F415450FE64}" dt="2025-08-08T05:27:53.681" v="89" actId="14100"/>
          <ac:picMkLst>
            <pc:docMk/>
            <pc:sldMk cId="867531378" sldId="737"/>
            <ac:picMk id="1026" creationId="{2AD412CF-B566-3DDD-0F2D-9B54AB8FF838}"/>
          </ac:picMkLst>
        </pc:picChg>
      </pc:sldChg>
      <pc:sldChg chg="addSp delSp modSp mod">
        <pc:chgData name="Bhuvanesh" userId="4650cd39-8dbb-4c0f-8fda-594efc81948c" providerId="ADAL" clId="{7F4B831C-A151-4E3C-B2F8-6F415450FE64}" dt="2025-08-08T06:55:42.138" v="818" actId="207"/>
        <pc:sldMkLst>
          <pc:docMk/>
          <pc:sldMk cId="447283173" sldId="755"/>
        </pc:sldMkLst>
        <pc:graphicFrameChg chg="add mod modGraphic">
          <ac:chgData name="Bhuvanesh" userId="4650cd39-8dbb-4c0f-8fda-594efc81948c" providerId="ADAL" clId="{7F4B831C-A151-4E3C-B2F8-6F415450FE64}" dt="2025-08-08T06:55:42.138" v="818" actId="207"/>
          <ac:graphicFrameMkLst>
            <pc:docMk/>
            <pc:sldMk cId="447283173" sldId="755"/>
            <ac:graphicFrameMk id="6" creationId="{D49F92F6-5A59-03D2-2B70-0AA835F5FCDD}"/>
          </ac:graphicFrameMkLst>
        </pc:graphicFrameChg>
      </pc:sldChg>
      <pc:sldChg chg="addSp delSp modSp mod">
        <pc:chgData name="Bhuvanesh" userId="4650cd39-8dbb-4c0f-8fda-594efc81948c" providerId="ADAL" clId="{7F4B831C-A151-4E3C-B2F8-6F415450FE64}" dt="2025-08-08T06:43:48.969" v="805" actId="14100"/>
        <pc:sldMkLst>
          <pc:docMk/>
          <pc:sldMk cId="1640421824" sldId="756"/>
        </pc:sldMkLst>
        <pc:spChg chg="mod">
          <ac:chgData name="Bhuvanesh" userId="4650cd39-8dbb-4c0f-8fda-594efc81948c" providerId="ADAL" clId="{7F4B831C-A151-4E3C-B2F8-6F415450FE64}" dt="2025-08-08T05:30:59.425" v="169" actId="20577"/>
          <ac:spMkLst>
            <pc:docMk/>
            <pc:sldMk cId="1640421824" sldId="756"/>
            <ac:spMk id="4" creationId="{24C00F61-8DDE-358C-1346-45716868952F}"/>
          </ac:spMkLst>
        </pc:spChg>
        <pc:picChg chg="add mod">
          <ac:chgData name="Bhuvanesh" userId="4650cd39-8dbb-4c0f-8fda-594efc81948c" providerId="ADAL" clId="{7F4B831C-A151-4E3C-B2F8-6F415450FE64}" dt="2025-08-08T06:43:48.969" v="805" actId="14100"/>
          <ac:picMkLst>
            <pc:docMk/>
            <pc:sldMk cId="1640421824" sldId="756"/>
            <ac:picMk id="6" creationId="{08BD1179-5D75-28F3-98BB-9B2B6A7066E5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621722521" sldId="795"/>
        </pc:sldMkLst>
      </pc:sldChg>
      <pc:sldChg chg="addSp delSp modSp mod">
        <pc:chgData name="Bhuvanesh" userId="4650cd39-8dbb-4c0f-8fda-594efc81948c" providerId="ADAL" clId="{7F4B831C-A151-4E3C-B2F8-6F415450FE64}" dt="2025-08-08T07:30:36.393" v="985" actId="14100"/>
        <pc:sldMkLst>
          <pc:docMk/>
          <pc:sldMk cId="1199992420" sldId="796"/>
        </pc:sldMkLst>
        <pc:spChg chg="mod">
          <ac:chgData name="Bhuvanesh" userId="4650cd39-8dbb-4c0f-8fda-594efc81948c" providerId="ADAL" clId="{7F4B831C-A151-4E3C-B2F8-6F415450FE64}" dt="2025-08-08T05:46:48.457" v="627" actId="20577"/>
          <ac:spMkLst>
            <pc:docMk/>
            <pc:sldMk cId="1199992420" sldId="796"/>
            <ac:spMk id="3" creationId="{3A4FC0CE-D3F5-AFCE-7F23-8626BE4D1D1D}"/>
          </ac:spMkLst>
        </pc:spChg>
        <pc:spChg chg="mod">
          <ac:chgData name="Bhuvanesh" userId="4650cd39-8dbb-4c0f-8fda-594efc81948c" providerId="ADAL" clId="{7F4B831C-A151-4E3C-B2F8-6F415450FE64}" dt="2025-08-08T05:46:11.127" v="617" actId="207"/>
          <ac:spMkLst>
            <pc:docMk/>
            <pc:sldMk cId="1199992420" sldId="796"/>
            <ac:spMk id="12" creationId="{BC157558-8002-CCCF-06CA-B36AD3729A9B}"/>
          </ac:spMkLst>
        </pc:spChg>
        <pc:picChg chg="add mod">
          <ac:chgData name="Bhuvanesh" userId="4650cd39-8dbb-4c0f-8fda-594efc81948c" providerId="ADAL" clId="{7F4B831C-A151-4E3C-B2F8-6F415450FE64}" dt="2025-08-08T07:30:14.184" v="980" actId="14100"/>
          <ac:picMkLst>
            <pc:docMk/>
            <pc:sldMk cId="1199992420" sldId="796"/>
            <ac:picMk id="2" creationId="{F74AC44E-1BD3-99E8-9130-C7F276282A53}"/>
          </ac:picMkLst>
        </pc:picChg>
        <pc:picChg chg="add mod">
          <ac:chgData name="Bhuvanesh" userId="4650cd39-8dbb-4c0f-8fda-594efc81948c" providerId="ADAL" clId="{7F4B831C-A151-4E3C-B2F8-6F415450FE64}" dt="2025-08-08T07:30:36.393" v="985" actId="14100"/>
          <ac:picMkLst>
            <pc:docMk/>
            <pc:sldMk cId="1199992420" sldId="796"/>
            <ac:picMk id="6" creationId="{72919036-D9E1-6199-CA6F-8966B4B28A58}"/>
          </ac:picMkLst>
        </pc:picChg>
      </pc:sldChg>
      <pc:sldChg chg="del">
        <pc:chgData name="Bhuvanesh" userId="4650cd39-8dbb-4c0f-8fda-594efc81948c" providerId="ADAL" clId="{7F4B831C-A151-4E3C-B2F8-6F415450FE64}" dt="2025-08-08T05:47:44.736" v="640" actId="47"/>
        <pc:sldMkLst>
          <pc:docMk/>
          <pc:sldMk cId="3495226182" sldId="798"/>
        </pc:sldMkLst>
      </pc:sldChg>
      <pc:sldChg chg="addSp delSp modSp mod">
        <pc:chgData name="Bhuvanesh" userId="4650cd39-8dbb-4c0f-8fda-594efc81948c" providerId="ADAL" clId="{7F4B831C-A151-4E3C-B2F8-6F415450FE64}" dt="2025-08-08T07:29:22.225" v="972" actId="14100"/>
        <pc:sldMkLst>
          <pc:docMk/>
          <pc:sldMk cId="3332731858" sldId="799"/>
        </pc:sldMkLst>
        <pc:spChg chg="mod">
          <ac:chgData name="Bhuvanesh" userId="4650cd39-8dbb-4c0f-8fda-594efc81948c" providerId="ADAL" clId="{7F4B831C-A151-4E3C-B2F8-6F415450FE64}" dt="2025-08-08T05:44:19.937" v="497" actId="20577"/>
          <ac:spMkLst>
            <pc:docMk/>
            <pc:sldMk cId="3332731858" sldId="799"/>
            <ac:spMk id="3" creationId="{87916357-7A67-F647-46BD-FEE9D36DCDE0}"/>
          </ac:spMkLst>
        </pc:spChg>
        <pc:spChg chg="mod">
          <ac:chgData name="Bhuvanesh" userId="4650cd39-8dbb-4c0f-8fda-594efc81948c" providerId="ADAL" clId="{7F4B831C-A151-4E3C-B2F8-6F415450FE64}" dt="2025-08-08T05:44:25.383" v="498" actId="1076"/>
          <ac:spMkLst>
            <pc:docMk/>
            <pc:sldMk cId="3332731858" sldId="799"/>
            <ac:spMk id="4" creationId="{2DAFCAB4-2698-C2E0-A1E4-CE83C0393449}"/>
          </ac:spMkLst>
        </pc:spChg>
        <pc:picChg chg="add mod">
          <ac:chgData name="Bhuvanesh" userId="4650cd39-8dbb-4c0f-8fda-594efc81948c" providerId="ADAL" clId="{7F4B831C-A151-4E3C-B2F8-6F415450FE64}" dt="2025-08-08T07:28:56.181" v="965" actId="14100"/>
          <ac:picMkLst>
            <pc:docMk/>
            <pc:sldMk cId="3332731858" sldId="799"/>
            <ac:picMk id="2" creationId="{2BF932E5-335E-2623-2890-3D8C1E773CC3}"/>
          </ac:picMkLst>
        </pc:picChg>
        <pc:picChg chg="add mod">
          <ac:chgData name="Bhuvanesh" userId="4650cd39-8dbb-4c0f-8fda-594efc81948c" providerId="ADAL" clId="{7F4B831C-A151-4E3C-B2F8-6F415450FE64}" dt="2025-08-08T07:29:22.225" v="972" actId="14100"/>
          <ac:picMkLst>
            <pc:docMk/>
            <pc:sldMk cId="3332731858" sldId="799"/>
            <ac:picMk id="9" creationId="{41A01419-901B-23AB-DC8D-6EA57D4C7019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080161836" sldId="80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232371839" sldId="808"/>
        </pc:sldMkLst>
      </pc:sldChg>
      <pc:sldChg chg="addSp delSp modSp mod">
        <pc:chgData name="Bhuvanesh" userId="4650cd39-8dbb-4c0f-8fda-594efc81948c" providerId="ADAL" clId="{7F4B831C-A151-4E3C-B2F8-6F415450FE64}" dt="2025-08-08T07:28:08.968" v="959" actId="1076"/>
        <pc:sldMkLst>
          <pc:docMk/>
          <pc:sldMk cId="3107260020" sldId="810"/>
        </pc:sldMkLst>
        <pc:spChg chg="mod">
          <ac:chgData name="Bhuvanesh" userId="4650cd39-8dbb-4c0f-8fda-594efc81948c" providerId="ADAL" clId="{7F4B831C-A151-4E3C-B2F8-6F415450FE64}" dt="2025-08-08T07:28:08.968" v="959" actId="1076"/>
          <ac:spMkLst>
            <pc:docMk/>
            <pc:sldMk cId="3107260020" sldId="810"/>
            <ac:spMk id="2" creationId="{0CD78271-5F92-00E5-0EC7-4C7A72198164}"/>
          </ac:spMkLst>
        </pc:spChg>
        <pc:spChg chg="mod">
          <ac:chgData name="Bhuvanesh" userId="4650cd39-8dbb-4c0f-8fda-594efc81948c" providerId="ADAL" clId="{7F4B831C-A151-4E3C-B2F8-6F415450FE64}" dt="2025-08-08T05:44:31.482" v="500" actId="20577"/>
          <ac:spMkLst>
            <pc:docMk/>
            <pc:sldMk cId="3107260020" sldId="810"/>
            <ac:spMk id="3" creationId="{7CD39B80-F10A-B1CD-E2D7-B42BC910AA2E}"/>
          </ac:spMkLst>
        </pc:spChg>
        <pc:spChg chg="mod">
          <ac:chgData name="Bhuvanesh" userId="4650cd39-8dbb-4c0f-8fda-594efc81948c" providerId="ADAL" clId="{7F4B831C-A151-4E3C-B2F8-6F415450FE64}" dt="2025-08-08T07:27:15.440" v="951" actId="1076"/>
          <ac:spMkLst>
            <pc:docMk/>
            <pc:sldMk cId="3107260020" sldId="810"/>
            <ac:spMk id="6" creationId="{E376B5B8-85DF-75E1-9F09-5DA001EC82CC}"/>
          </ac:spMkLst>
        </pc:spChg>
        <pc:picChg chg="add mod">
          <ac:chgData name="Bhuvanesh" userId="4650cd39-8dbb-4c0f-8fda-594efc81948c" providerId="ADAL" clId="{7F4B831C-A151-4E3C-B2F8-6F415450FE64}" dt="2025-08-08T07:27:05.646" v="949" actId="14100"/>
          <ac:picMkLst>
            <pc:docMk/>
            <pc:sldMk cId="3107260020" sldId="810"/>
            <ac:picMk id="8" creationId="{3E4FE3D0-F519-6356-954E-E504F7A0DCC6}"/>
          </ac:picMkLst>
        </pc:picChg>
        <pc:picChg chg="add mod">
          <ac:chgData name="Bhuvanesh" userId="4650cd39-8dbb-4c0f-8fda-594efc81948c" providerId="ADAL" clId="{7F4B831C-A151-4E3C-B2F8-6F415450FE64}" dt="2025-08-08T07:28:02.013" v="957" actId="14100"/>
          <ac:picMkLst>
            <pc:docMk/>
            <pc:sldMk cId="3107260020" sldId="810"/>
            <ac:picMk id="11" creationId="{1A8A9189-7755-EADF-58DA-1F0FA648E9C1}"/>
          </ac:picMkLst>
        </pc:picChg>
      </pc:sldChg>
      <pc:sldChg chg="addSp delSp modSp mod">
        <pc:chgData name="Bhuvanesh" userId="4650cd39-8dbb-4c0f-8fda-594efc81948c" providerId="ADAL" clId="{7F4B831C-A151-4E3C-B2F8-6F415450FE64}" dt="2025-08-08T07:04:11.422" v="838" actId="14100"/>
        <pc:sldMkLst>
          <pc:docMk/>
          <pc:sldMk cId="569784494" sldId="820"/>
        </pc:sldMkLst>
        <pc:spChg chg="mod">
          <ac:chgData name="Bhuvanesh" userId="4650cd39-8dbb-4c0f-8fda-594efc81948c" providerId="ADAL" clId="{7F4B831C-A151-4E3C-B2F8-6F415450FE64}" dt="2025-08-08T05:44:43.318" v="503" actId="1076"/>
          <ac:spMkLst>
            <pc:docMk/>
            <pc:sldMk cId="569784494" sldId="820"/>
            <ac:spMk id="3" creationId="{79968F86-4CEA-F0E0-689D-952C7DED886C}"/>
          </ac:spMkLst>
        </pc:spChg>
        <pc:picChg chg="add mod">
          <ac:chgData name="Bhuvanesh" userId="4650cd39-8dbb-4c0f-8fda-594efc81948c" providerId="ADAL" clId="{7F4B831C-A151-4E3C-B2F8-6F415450FE64}" dt="2025-08-08T07:04:11.422" v="838" actId="14100"/>
          <ac:picMkLst>
            <pc:docMk/>
            <pc:sldMk cId="569784494" sldId="820"/>
            <ac:picMk id="4" creationId="{37EB1971-8EEA-8104-E330-EB19274CFC43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289651907" sldId="827"/>
        </pc:sldMkLst>
      </pc:sldChg>
      <pc:sldChg chg="addSp delSp modSp mod">
        <pc:chgData name="Bhuvanesh" userId="4650cd39-8dbb-4c0f-8fda-594efc81948c" providerId="ADAL" clId="{7F4B831C-A151-4E3C-B2F8-6F415450FE64}" dt="2025-08-08T07:08:24.344" v="862" actId="14100"/>
        <pc:sldMkLst>
          <pc:docMk/>
          <pc:sldMk cId="3275688064" sldId="828"/>
        </pc:sldMkLst>
        <pc:spChg chg="mod">
          <ac:chgData name="Bhuvanesh" userId="4650cd39-8dbb-4c0f-8fda-594efc81948c" providerId="ADAL" clId="{7F4B831C-A151-4E3C-B2F8-6F415450FE64}" dt="2025-08-08T05:47:21.963" v="636"/>
          <ac:spMkLst>
            <pc:docMk/>
            <pc:sldMk cId="3275688064" sldId="828"/>
            <ac:spMk id="3" creationId="{6F63E31F-A2B5-8CE0-9568-EE5B7346316A}"/>
          </ac:spMkLst>
        </pc:spChg>
        <pc:picChg chg="add mod">
          <ac:chgData name="Bhuvanesh" userId="4650cd39-8dbb-4c0f-8fda-594efc81948c" providerId="ADAL" clId="{7F4B831C-A151-4E3C-B2F8-6F415450FE64}" dt="2025-08-08T07:08:24.344" v="862" actId="14100"/>
          <ac:picMkLst>
            <pc:docMk/>
            <pc:sldMk cId="3275688064" sldId="828"/>
            <ac:picMk id="7" creationId="{12886A27-101F-2B39-A7EB-5880CDB8D197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852754907" sldId="82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587232687" sldId="83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567866937" sldId="832"/>
        </pc:sldMkLst>
      </pc:sldChg>
      <pc:sldChg chg="addSp delSp modSp mod">
        <pc:chgData name="Bhuvanesh" userId="4650cd39-8dbb-4c0f-8fda-594efc81948c" providerId="ADAL" clId="{7F4B831C-A151-4E3C-B2F8-6F415450FE64}" dt="2025-08-08T09:56:38.535" v="1212"/>
        <pc:sldMkLst>
          <pc:docMk/>
          <pc:sldMk cId="1946182507" sldId="835"/>
        </pc:sldMkLst>
        <pc:spChg chg="mod">
          <ac:chgData name="Bhuvanesh" userId="4650cd39-8dbb-4c0f-8fda-594efc81948c" providerId="ADAL" clId="{7F4B831C-A151-4E3C-B2F8-6F415450FE64}" dt="2025-08-08T05:45:05.915" v="552" actId="20577"/>
          <ac:spMkLst>
            <pc:docMk/>
            <pc:sldMk cId="1946182507" sldId="835"/>
            <ac:spMk id="3" creationId="{96D83849-EAB6-EA32-5CAF-5449F2476F37}"/>
          </ac:spMkLst>
        </pc:spChg>
        <pc:spChg chg="mod">
          <ac:chgData name="Bhuvanesh" userId="4650cd39-8dbb-4c0f-8fda-594efc81948c" providerId="ADAL" clId="{7F4B831C-A151-4E3C-B2F8-6F415450FE64}" dt="2025-08-08T09:56:38.535" v="1212"/>
          <ac:spMkLst>
            <pc:docMk/>
            <pc:sldMk cId="1946182507" sldId="835"/>
            <ac:spMk id="9" creationId="{48C52541-9E79-B967-0531-48DB961F21A8}"/>
          </ac:spMkLst>
        </pc:spChg>
        <pc:graphicFrameChg chg="add mod modGraphic">
          <ac:chgData name="Bhuvanesh" userId="4650cd39-8dbb-4c0f-8fda-594efc81948c" providerId="ADAL" clId="{7F4B831C-A151-4E3C-B2F8-6F415450FE64}" dt="2025-08-08T09:30:04.885" v="1144" actId="14100"/>
          <ac:graphicFrameMkLst>
            <pc:docMk/>
            <pc:sldMk cId="1946182507" sldId="835"/>
            <ac:graphicFrameMk id="2" creationId="{C4CE8A80-39AF-F585-C4E0-D6B83B116234}"/>
          </ac:graphicFrameMkLst>
        </pc:graphicFrame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662470733" sldId="843"/>
        </pc:sldMkLst>
      </pc:sldChg>
      <pc:sldChg chg="addSp delSp modSp mod">
        <pc:chgData name="Bhuvanesh" userId="4650cd39-8dbb-4c0f-8fda-594efc81948c" providerId="ADAL" clId="{7F4B831C-A151-4E3C-B2F8-6F415450FE64}" dt="2025-08-08T09:55:24.127" v="1210"/>
        <pc:sldMkLst>
          <pc:docMk/>
          <pc:sldMk cId="3861253493" sldId="844"/>
        </pc:sldMkLst>
        <pc:spChg chg="mod">
          <ac:chgData name="Bhuvanesh" userId="4650cd39-8dbb-4c0f-8fda-594efc81948c" providerId="ADAL" clId="{7F4B831C-A151-4E3C-B2F8-6F415450FE64}" dt="2025-08-08T05:47:25.508" v="637"/>
          <ac:spMkLst>
            <pc:docMk/>
            <pc:sldMk cId="3861253493" sldId="844"/>
            <ac:spMk id="3" creationId="{3072A98B-30A6-93BE-58AF-9DA05A93B5C4}"/>
          </ac:spMkLst>
        </pc:spChg>
        <pc:spChg chg="mod">
          <ac:chgData name="Bhuvanesh" userId="4650cd39-8dbb-4c0f-8fda-594efc81948c" providerId="ADAL" clId="{7F4B831C-A151-4E3C-B2F8-6F415450FE64}" dt="2025-08-08T09:55:24.127" v="1210"/>
          <ac:spMkLst>
            <pc:docMk/>
            <pc:sldMk cId="3861253493" sldId="844"/>
            <ac:spMk id="8" creationId="{774492E1-AE80-75B0-EE65-73EE8B188C72}"/>
          </ac:spMkLst>
        </pc:spChg>
        <pc:graphicFrameChg chg="add mod modGraphic">
          <ac:chgData name="Bhuvanesh" userId="4650cd39-8dbb-4c0f-8fda-594efc81948c" providerId="ADAL" clId="{7F4B831C-A151-4E3C-B2F8-6F415450FE64}" dt="2025-08-08T09:28:04.155" v="1120"/>
          <ac:graphicFrameMkLst>
            <pc:docMk/>
            <pc:sldMk cId="3861253493" sldId="844"/>
            <ac:graphicFrameMk id="6" creationId="{1BAC54F0-6F90-01D7-58F3-4599BB84327F}"/>
          </ac:graphicFrameMkLst>
        </pc:graphicFrame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189568205" sldId="84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709665693" sldId="84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339810224" sldId="84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94735371" sldId="851"/>
        </pc:sldMkLst>
      </pc:sldChg>
      <pc:sldChg chg="addSp delSp modSp mod">
        <pc:chgData name="Bhuvanesh" userId="4650cd39-8dbb-4c0f-8fda-594efc81948c" providerId="ADAL" clId="{7F4B831C-A151-4E3C-B2F8-6F415450FE64}" dt="2025-08-08T09:14:09.536" v="1098" actId="1076"/>
        <pc:sldMkLst>
          <pc:docMk/>
          <pc:sldMk cId="2382667976" sldId="852"/>
        </pc:sldMkLst>
        <pc:spChg chg="mod">
          <ac:chgData name="Bhuvanesh" userId="4650cd39-8dbb-4c0f-8fda-594efc81948c" providerId="ADAL" clId="{7F4B831C-A151-4E3C-B2F8-6F415450FE64}" dt="2025-08-08T05:47:33.036" v="639" actId="14100"/>
          <ac:spMkLst>
            <pc:docMk/>
            <pc:sldMk cId="2382667976" sldId="852"/>
            <ac:spMk id="3" creationId="{3B986F69-A467-9A24-6668-431585EE2001}"/>
          </ac:spMkLst>
        </pc:spChg>
        <pc:picChg chg="add mod">
          <ac:chgData name="Bhuvanesh" userId="4650cd39-8dbb-4c0f-8fda-594efc81948c" providerId="ADAL" clId="{7F4B831C-A151-4E3C-B2F8-6F415450FE64}" dt="2025-08-08T09:14:09.536" v="1098" actId="1076"/>
          <ac:picMkLst>
            <pc:docMk/>
            <pc:sldMk cId="2382667976" sldId="852"/>
            <ac:picMk id="8" creationId="{5AE73FE8-3DD8-8DE8-C7E6-46240B5696ED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237955628" sldId="854"/>
        </pc:sldMkLst>
      </pc:sldChg>
      <pc:sldChg chg="addSp delSp modSp mod">
        <pc:chgData name="Bhuvanesh" userId="4650cd39-8dbb-4c0f-8fda-594efc81948c" providerId="ADAL" clId="{7F4B831C-A151-4E3C-B2F8-6F415450FE64}" dt="2025-08-08T09:13:54.271" v="1095" actId="1076"/>
        <pc:sldMkLst>
          <pc:docMk/>
          <pc:sldMk cId="2251270043" sldId="855"/>
        </pc:sldMkLst>
        <pc:spChg chg="mod">
          <ac:chgData name="Bhuvanesh" userId="4650cd39-8dbb-4c0f-8fda-594efc81948c" providerId="ADAL" clId="{7F4B831C-A151-4E3C-B2F8-6F415450FE64}" dt="2025-08-08T05:45:31.915" v="611" actId="20577"/>
          <ac:spMkLst>
            <pc:docMk/>
            <pc:sldMk cId="2251270043" sldId="855"/>
            <ac:spMk id="3" creationId="{CDD657BD-16E5-988D-7EC0-3E835114F87D}"/>
          </ac:spMkLst>
        </pc:spChg>
        <pc:picChg chg="add mod">
          <ac:chgData name="Bhuvanesh" userId="4650cd39-8dbb-4c0f-8fda-594efc81948c" providerId="ADAL" clId="{7F4B831C-A151-4E3C-B2F8-6F415450FE64}" dt="2025-08-08T09:13:54.271" v="1095" actId="1076"/>
          <ac:picMkLst>
            <pc:docMk/>
            <pc:sldMk cId="2251270043" sldId="855"/>
            <ac:picMk id="11" creationId="{4F255D83-4ED0-FB1B-75DC-9A653C1A06B2}"/>
          </ac:picMkLst>
        </pc:picChg>
      </pc:sldChg>
      <pc:sldChg chg="addSp modSp add mod">
        <pc:chgData name="Bhuvanesh" userId="4650cd39-8dbb-4c0f-8fda-594efc81948c" providerId="ADAL" clId="{7F4B831C-A151-4E3C-B2F8-6F415450FE64}" dt="2025-08-08T07:32:03.421" v="997" actId="14100"/>
        <pc:sldMkLst>
          <pc:docMk/>
          <pc:sldMk cId="3006537097" sldId="856"/>
        </pc:sldMkLst>
        <pc:spChg chg="mod">
          <ac:chgData name="Bhuvanesh" userId="4650cd39-8dbb-4c0f-8fda-594efc81948c" providerId="ADAL" clId="{7F4B831C-A151-4E3C-B2F8-6F415450FE64}" dt="2025-08-08T05:48:35.976" v="655" actId="20577"/>
          <ac:spMkLst>
            <pc:docMk/>
            <pc:sldMk cId="3006537097" sldId="856"/>
            <ac:spMk id="3" creationId="{00CC5DB7-6F4E-F425-08D6-4BF012F42BC0}"/>
          </ac:spMkLst>
        </pc:spChg>
        <pc:picChg chg="add mod">
          <ac:chgData name="Bhuvanesh" userId="4650cd39-8dbb-4c0f-8fda-594efc81948c" providerId="ADAL" clId="{7F4B831C-A151-4E3C-B2F8-6F415450FE64}" dt="2025-08-08T07:32:03.421" v="997" actId="14100"/>
          <ac:picMkLst>
            <pc:docMk/>
            <pc:sldMk cId="3006537097" sldId="856"/>
            <ac:picMk id="2" creationId="{7050E73F-C329-984A-2B2E-FA26E55BE885}"/>
          </ac:picMkLst>
        </pc:picChg>
        <pc:picChg chg="add mod">
          <ac:chgData name="Bhuvanesh" userId="4650cd39-8dbb-4c0f-8fda-594efc81948c" providerId="ADAL" clId="{7F4B831C-A151-4E3C-B2F8-6F415450FE64}" dt="2025-08-08T07:31:58.172" v="996" actId="1076"/>
          <ac:picMkLst>
            <pc:docMk/>
            <pc:sldMk cId="3006537097" sldId="856"/>
            <ac:picMk id="6" creationId="{CF2F08BF-4CB7-BAA4-2631-E6F523730153}"/>
          </ac:picMkLst>
        </pc:picChg>
      </pc:sldChg>
      <pc:sldChg chg="addSp modSp add mod">
        <pc:chgData name="Bhuvanesh" userId="4650cd39-8dbb-4c0f-8fda-594efc81948c" providerId="ADAL" clId="{7F4B831C-A151-4E3C-B2F8-6F415450FE64}" dt="2025-08-08T07:26:46.536" v="948" actId="1076"/>
        <pc:sldMkLst>
          <pc:docMk/>
          <pc:sldMk cId="1702722022" sldId="857"/>
        </pc:sldMkLst>
        <pc:spChg chg="mod">
          <ac:chgData name="Bhuvanesh" userId="4650cd39-8dbb-4c0f-8fda-594efc81948c" providerId="ADAL" clId="{7F4B831C-A151-4E3C-B2F8-6F415450FE64}" dt="2025-08-08T07:26:46.536" v="948" actId="1076"/>
          <ac:spMkLst>
            <pc:docMk/>
            <pc:sldMk cId="1702722022" sldId="857"/>
            <ac:spMk id="2" creationId="{49FFE681-0F74-08AA-0B70-AF40D1070641}"/>
          </ac:spMkLst>
        </pc:spChg>
        <pc:spChg chg="mod">
          <ac:chgData name="Bhuvanesh" userId="4650cd39-8dbb-4c0f-8fda-594efc81948c" providerId="ADAL" clId="{7F4B831C-A151-4E3C-B2F8-6F415450FE64}" dt="2025-08-08T05:48:46.045" v="656"/>
          <ac:spMkLst>
            <pc:docMk/>
            <pc:sldMk cId="1702722022" sldId="857"/>
            <ac:spMk id="3" creationId="{9D195327-D088-5BD4-4E4C-8265B9F1AE3E}"/>
          </ac:spMkLst>
        </pc:spChg>
        <pc:spChg chg="mod">
          <ac:chgData name="Bhuvanesh" userId="4650cd39-8dbb-4c0f-8fda-594efc81948c" providerId="ADAL" clId="{7F4B831C-A151-4E3C-B2F8-6F415450FE64}" dt="2025-08-08T07:26:05.454" v="938" actId="1076"/>
          <ac:spMkLst>
            <pc:docMk/>
            <pc:sldMk cId="1702722022" sldId="857"/>
            <ac:spMk id="6" creationId="{566D8C51-60E1-8C1F-0E54-2E4AB48E5338}"/>
          </ac:spMkLst>
        </pc:spChg>
        <pc:picChg chg="add mod">
          <ac:chgData name="Bhuvanesh" userId="4650cd39-8dbb-4c0f-8fda-594efc81948c" providerId="ADAL" clId="{7F4B831C-A151-4E3C-B2F8-6F415450FE64}" dt="2025-08-08T07:26:38.053" v="946" actId="14100"/>
          <ac:picMkLst>
            <pc:docMk/>
            <pc:sldMk cId="1702722022" sldId="857"/>
            <ac:picMk id="8" creationId="{9A63B9A4-74F2-F9FF-D5E3-C9F0BB20C8B3}"/>
          </ac:picMkLst>
        </pc:picChg>
        <pc:picChg chg="add mod">
          <ac:chgData name="Bhuvanesh" userId="4650cd39-8dbb-4c0f-8fda-594efc81948c" providerId="ADAL" clId="{7F4B831C-A151-4E3C-B2F8-6F415450FE64}" dt="2025-08-08T07:26:28.565" v="945" actId="14100"/>
          <ac:picMkLst>
            <pc:docMk/>
            <pc:sldMk cId="1702722022" sldId="857"/>
            <ac:picMk id="11" creationId="{3C73E9F5-36C7-C931-8F12-C6C946899EC5}"/>
          </ac:picMkLst>
        </pc:picChg>
      </pc:sldChg>
      <pc:sldChg chg="addSp modSp add mod">
        <pc:chgData name="Bhuvanesh" userId="4650cd39-8dbb-4c0f-8fda-594efc81948c" providerId="ADAL" clId="{7F4B831C-A151-4E3C-B2F8-6F415450FE64}" dt="2025-08-08T07:03:53.320" v="836" actId="14100"/>
        <pc:sldMkLst>
          <pc:docMk/>
          <pc:sldMk cId="242479021" sldId="858"/>
        </pc:sldMkLst>
        <pc:spChg chg="mod">
          <ac:chgData name="Bhuvanesh" userId="4650cd39-8dbb-4c0f-8fda-594efc81948c" providerId="ADAL" clId="{7F4B831C-A151-4E3C-B2F8-6F415450FE64}" dt="2025-08-08T05:48:52.678" v="657"/>
          <ac:spMkLst>
            <pc:docMk/>
            <pc:sldMk cId="242479021" sldId="858"/>
            <ac:spMk id="3" creationId="{50CA8A0E-D63B-46D6-2E54-126F066A79A9}"/>
          </ac:spMkLst>
        </pc:spChg>
        <pc:picChg chg="add mod">
          <ac:chgData name="Bhuvanesh" userId="4650cd39-8dbb-4c0f-8fda-594efc81948c" providerId="ADAL" clId="{7F4B831C-A151-4E3C-B2F8-6F415450FE64}" dt="2025-08-08T07:03:53.320" v="836" actId="14100"/>
          <ac:picMkLst>
            <pc:docMk/>
            <pc:sldMk cId="242479021" sldId="858"/>
            <ac:picMk id="4" creationId="{C9BD8F5F-98B3-603C-BE9D-CCDB18135AA0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562657393" sldId="858"/>
        </pc:sldMkLst>
      </pc:sldChg>
      <pc:sldChg chg="addSp modSp add mod">
        <pc:chgData name="Bhuvanesh" userId="4650cd39-8dbb-4c0f-8fda-594efc81948c" providerId="ADAL" clId="{7F4B831C-A151-4E3C-B2F8-6F415450FE64}" dt="2025-08-08T09:57:09.173" v="1213"/>
        <pc:sldMkLst>
          <pc:docMk/>
          <pc:sldMk cId="1388840278" sldId="859"/>
        </pc:sldMkLst>
        <pc:spChg chg="mod">
          <ac:chgData name="Bhuvanesh" userId="4650cd39-8dbb-4c0f-8fda-594efc81948c" providerId="ADAL" clId="{7F4B831C-A151-4E3C-B2F8-6F415450FE64}" dt="2025-08-08T05:48:59.213" v="658"/>
          <ac:spMkLst>
            <pc:docMk/>
            <pc:sldMk cId="1388840278" sldId="859"/>
            <ac:spMk id="3" creationId="{A28511F1-C5B2-23C0-C00A-9CB73B50A3B9}"/>
          </ac:spMkLst>
        </pc:spChg>
        <pc:spChg chg="mod">
          <ac:chgData name="Bhuvanesh" userId="4650cd39-8dbb-4c0f-8fda-594efc81948c" providerId="ADAL" clId="{7F4B831C-A151-4E3C-B2F8-6F415450FE64}" dt="2025-08-08T09:57:09.173" v="1213"/>
          <ac:spMkLst>
            <pc:docMk/>
            <pc:sldMk cId="1388840278" sldId="859"/>
            <ac:spMk id="9" creationId="{5BB704BB-7385-8CA4-E77A-55F8912CDD3B}"/>
          </ac:spMkLst>
        </pc:spChg>
        <pc:graphicFrameChg chg="add mod modGraphic">
          <ac:chgData name="Bhuvanesh" userId="4650cd39-8dbb-4c0f-8fda-594efc81948c" providerId="ADAL" clId="{7F4B831C-A151-4E3C-B2F8-6F415450FE64}" dt="2025-08-08T09:31:21.903" v="1161" actId="242"/>
          <ac:graphicFrameMkLst>
            <pc:docMk/>
            <pc:sldMk cId="1388840278" sldId="859"/>
            <ac:graphicFrameMk id="2" creationId="{D05BCFB7-1338-D80A-74B8-A5B30230B4AE}"/>
          </ac:graphicFrameMkLst>
        </pc:graphicFrameChg>
      </pc:sldChg>
      <pc:sldChg chg="addSp delSp modSp add mod">
        <pc:chgData name="Bhuvanesh" userId="4650cd39-8dbb-4c0f-8fda-594efc81948c" providerId="ADAL" clId="{7F4B831C-A151-4E3C-B2F8-6F415450FE64}" dt="2025-08-08T09:14:26.917" v="1102" actId="1076"/>
        <pc:sldMkLst>
          <pc:docMk/>
          <pc:sldMk cId="1539817355" sldId="860"/>
        </pc:sldMkLst>
        <pc:spChg chg="mod">
          <ac:chgData name="Bhuvanesh" userId="4650cd39-8dbb-4c0f-8fda-594efc81948c" providerId="ADAL" clId="{7F4B831C-A151-4E3C-B2F8-6F415450FE64}" dt="2025-08-08T05:49:10.048" v="659"/>
          <ac:spMkLst>
            <pc:docMk/>
            <pc:sldMk cId="1539817355" sldId="860"/>
            <ac:spMk id="3" creationId="{27F0B13D-F7BF-FA47-73A3-428AE1EF0F38}"/>
          </ac:spMkLst>
        </pc:spChg>
        <pc:picChg chg="add mod">
          <ac:chgData name="Bhuvanesh" userId="4650cd39-8dbb-4c0f-8fda-594efc81948c" providerId="ADAL" clId="{7F4B831C-A151-4E3C-B2F8-6F415450FE64}" dt="2025-08-08T09:14:26.917" v="1102" actId="1076"/>
          <ac:picMkLst>
            <pc:docMk/>
            <pc:sldMk cId="1539817355" sldId="860"/>
            <ac:picMk id="9" creationId="{693ED25B-BF21-B567-EAC3-F8D8342E55CB}"/>
          </ac:picMkLst>
        </pc:picChg>
      </pc:sldChg>
      <pc:sldChg chg="addSp delSp modSp add mod">
        <pc:chgData name="Bhuvanesh" userId="4650cd39-8dbb-4c0f-8fda-594efc81948c" providerId="ADAL" clId="{7F4B831C-A151-4E3C-B2F8-6F415450FE64}" dt="2025-08-08T09:34:57.318" v="1205" actId="20577"/>
        <pc:sldMkLst>
          <pc:docMk/>
          <pc:sldMk cId="2109371559" sldId="861"/>
        </pc:sldMkLst>
        <pc:spChg chg="mod">
          <ac:chgData name="Bhuvanesh" userId="4650cd39-8dbb-4c0f-8fda-594efc81948c" providerId="ADAL" clId="{7F4B831C-A151-4E3C-B2F8-6F415450FE64}" dt="2025-08-08T05:49:33.110" v="684" actId="20577"/>
          <ac:spMkLst>
            <pc:docMk/>
            <pc:sldMk cId="2109371559" sldId="861"/>
            <ac:spMk id="3" creationId="{459B5598-477D-0C92-41E0-DB5012E3F2E4}"/>
          </ac:spMkLst>
        </pc:spChg>
        <pc:spChg chg="mod">
          <ac:chgData name="Bhuvanesh" userId="4650cd39-8dbb-4c0f-8fda-594efc81948c" providerId="ADAL" clId="{7F4B831C-A151-4E3C-B2F8-6F415450FE64}" dt="2025-08-08T09:34:57.318" v="1205" actId="20577"/>
          <ac:spMkLst>
            <pc:docMk/>
            <pc:sldMk cId="2109371559" sldId="861"/>
            <ac:spMk id="4" creationId="{0EDB7D6D-B6AF-9287-3037-5E61D169F5C3}"/>
          </ac:spMkLst>
        </pc:spChg>
        <pc:picChg chg="add mod">
          <ac:chgData name="Bhuvanesh" userId="4650cd39-8dbb-4c0f-8fda-594efc81948c" providerId="ADAL" clId="{7F4B831C-A151-4E3C-B2F8-6F415450FE64}" dt="2025-08-08T07:35:43.391" v="1019" actId="14100"/>
          <ac:picMkLst>
            <pc:docMk/>
            <pc:sldMk cId="2109371559" sldId="861"/>
            <ac:picMk id="11" creationId="{4E194977-2547-438D-02DB-520C2884C8E2}"/>
          </ac:picMkLst>
        </pc:picChg>
        <pc:picChg chg="add mod">
          <ac:chgData name="Bhuvanesh" userId="4650cd39-8dbb-4c0f-8fda-594efc81948c" providerId="ADAL" clId="{7F4B831C-A151-4E3C-B2F8-6F415450FE64}" dt="2025-08-08T07:35:56.400" v="1022" actId="1076"/>
          <ac:picMkLst>
            <pc:docMk/>
            <pc:sldMk cId="2109371559" sldId="861"/>
            <ac:picMk id="13" creationId="{318D59B4-C1CF-4E3E-C48C-80AEC72732ED}"/>
          </ac:picMkLst>
        </pc:picChg>
      </pc:sldChg>
      <pc:sldChg chg="addSp modSp add mod">
        <pc:chgData name="Bhuvanesh" userId="4650cd39-8dbb-4c0f-8fda-594efc81948c" providerId="ADAL" clId="{7F4B831C-A151-4E3C-B2F8-6F415450FE64}" dt="2025-08-08T07:25:28.597" v="936" actId="14100"/>
        <pc:sldMkLst>
          <pc:docMk/>
          <pc:sldMk cId="829939354" sldId="862"/>
        </pc:sldMkLst>
        <pc:spChg chg="mod">
          <ac:chgData name="Bhuvanesh" userId="4650cd39-8dbb-4c0f-8fda-594efc81948c" providerId="ADAL" clId="{7F4B831C-A151-4E3C-B2F8-6F415450FE64}" dt="2025-08-08T07:25:16.957" v="933" actId="1076"/>
          <ac:spMkLst>
            <pc:docMk/>
            <pc:sldMk cId="829939354" sldId="862"/>
            <ac:spMk id="2" creationId="{289F76F2-B780-B3B4-B496-111552390A65}"/>
          </ac:spMkLst>
        </pc:spChg>
        <pc:spChg chg="mod">
          <ac:chgData name="Bhuvanesh" userId="4650cd39-8dbb-4c0f-8fda-594efc81948c" providerId="ADAL" clId="{7F4B831C-A151-4E3C-B2F8-6F415450FE64}" dt="2025-08-08T05:49:48.716" v="685"/>
          <ac:spMkLst>
            <pc:docMk/>
            <pc:sldMk cId="829939354" sldId="862"/>
            <ac:spMk id="3" creationId="{95CD05C6-C42D-AFB1-FB55-3EFCDC38D314}"/>
          </ac:spMkLst>
        </pc:spChg>
        <pc:spChg chg="mod">
          <ac:chgData name="Bhuvanesh" userId="4650cd39-8dbb-4c0f-8fda-594efc81948c" providerId="ADAL" clId="{7F4B831C-A151-4E3C-B2F8-6F415450FE64}" dt="2025-08-08T07:24:42.612" v="927" actId="1076"/>
          <ac:spMkLst>
            <pc:docMk/>
            <pc:sldMk cId="829939354" sldId="862"/>
            <ac:spMk id="6" creationId="{AD1DE3DA-6BD6-24D3-85FC-719B623F9332}"/>
          </ac:spMkLst>
        </pc:spChg>
        <pc:picChg chg="add mod">
          <ac:chgData name="Bhuvanesh" userId="4650cd39-8dbb-4c0f-8fda-594efc81948c" providerId="ADAL" clId="{7F4B831C-A151-4E3C-B2F8-6F415450FE64}" dt="2025-08-08T07:24:33.931" v="926" actId="14100"/>
          <ac:picMkLst>
            <pc:docMk/>
            <pc:sldMk cId="829939354" sldId="862"/>
            <ac:picMk id="8" creationId="{744053D5-FF01-AAB9-C5DC-0A616B1802D4}"/>
          </ac:picMkLst>
        </pc:picChg>
        <pc:picChg chg="add mod">
          <ac:chgData name="Bhuvanesh" userId="4650cd39-8dbb-4c0f-8fda-594efc81948c" providerId="ADAL" clId="{7F4B831C-A151-4E3C-B2F8-6F415450FE64}" dt="2025-08-08T07:25:28.597" v="936" actId="14100"/>
          <ac:picMkLst>
            <pc:docMk/>
            <pc:sldMk cId="829939354" sldId="862"/>
            <ac:picMk id="11" creationId="{D6795C3B-D2C0-DA56-5E99-8DE6DC695D8C}"/>
          </ac:picMkLst>
        </pc:picChg>
      </pc:sldChg>
      <pc:sldChg chg="addSp modSp add mod">
        <pc:chgData name="Bhuvanesh" userId="4650cd39-8dbb-4c0f-8fda-594efc81948c" providerId="ADAL" clId="{7F4B831C-A151-4E3C-B2F8-6F415450FE64}" dt="2025-08-08T07:05:15.481" v="843" actId="14100"/>
        <pc:sldMkLst>
          <pc:docMk/>
          <pc:sldMk cId="2393559873" sldId="863"/>
        </pc:sldMkLst>
        <pc:spChg chg="mod">
          <ac:chgData name="Bhuvanesh" userId="4650cd39-8dbb-4c0f-8fda-594efc81948c" providerId="ADAL" clId="{7F4B831C-A151-4E3C-B2F8-6F415450FE64}" dt="2025-08-08T05:49:55.364" v="686"/>
          <ac:spMkLst>
            <pc:docMk/>
            <pc:sldMk cId="2393559873" sldId="863"/>
            <ac:spMk id="3" creationId="{FBDDEA3C-B3FF-12DC-8EB9-18E151FEC8E1}"/>
          </ac:spMkLst>
        </pc:spChg>
        <pc:picChg chg="add mod">
          <ac:chgData name="Bhuvanesh" userId="4650cd39-8dbb-4c0f-8fda-594efc81948c" providerId="ADAL" clId="{7F4B831C-A151-4E3C-B2F8-6F415450FE64}" dt="2025-08-08T07:05:15.481" v="843" actId="14100"/>
          <ac:picMkLst>
            <pc:docMk/>
            <pc:sldMk cId="2393559873" sldId="863"/>
            <ac:picMk id="4" creationId="{5B3FF357-2F76-9D26-61A3-CC52AF61B76B}"/>
          </ac:picMkLst>
        </pc:picChg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62878275" sldId="864"/>
        </pc:sldMkLst>
      </pc:sldChg>
      <pc:sldChg chg="addSp modSp add mod">
        <pc:chgData name="Bhuvanesh" userId="4650cd39-8dbb-4c0f-8fda-594efc81948c" providerId="ADAL" clId="{7F4B831C-A151-4E3C-B2F8-6F415450FE64}" dt="2025-08-08T09:57:57.261" v="1214"/>
        <pc:sldMkLst>
          <pc:docMk/>
          <pc:sldMk cId="3732653202" sldId="864"/>
        </pc:sldMkLst>
        <pc:spChg chg="mod">
          <ac:chgData name="Bhuvanesh" userId="4650cd39-8dbb-4c0f-8fda-594efc81948c" providerId="ADAL" clId="{7F4B831C-A151-4E3C-B2F8-6F415450FE64}" dt="2025-08-08T05:50:01.414" v="687"/>
          <ac:spMkLst>
            <pc:docMk/>
            <pc:sldMk cId="3732653202" sldId="864"/>
            <ac:spMk id="3" creationId="{93F39414-F7C2-90FF-5752-33942C2210C7}"/>
          </ac:spMkLst>
        </pc:spChg>
        <pc:spChg chg="mod">
          <ac:chgData name="Bhuvanesh" userId="4650cd39-8dbb-4c0f-8fda-594efc81948c" providerId="ADAL" clId="{7F4B831C-A151-4E3C-B2F8-6F415450FE64}" dt="2025-08-08T09:57:57.261" v="1214"/>
          <ac:spMkLst>
            <pc:docMk/>
            <pc:sldMk cId="3732653202" sldId="864"/>
            <ac:spMk id="9" creationId="{97A0215D-57A9-D967-2EF6-53A44D9FFDF1}"/>
          </ac:spMkLst>
        </pc:spChg>
        <pc:graphicFrameChg chg="add mod modGraphic">
          <ac:chgData name="Bhuvanesh" userId="4650cd39-8dbb-4c0f-8fda-594efc81948c" providerId="ADAL" clId="{7F4B831C-A151-4E3C-B2F8-6F415450FE64}" dt="2025-08-08T09:32:06.364" v="1169" actId="14100"/>
          <ac:graphicFrameMkLst>
            <pc:docMk/>
            <pc:sldMk cId="3732653202" sldId="864"/>
            <ac:graphicFrameMk id="2" creationId="{EE7DA8C5-5981-5B68-D82E-30BB4170AAB0}"/>
          </ac:graphicFrameMkLst>
        </pc:graphicFrameChg>
      </pc:sldChg>
      <pc:sldChg chg="addSp delSp modSp add mod">
        <pc:chgData name="Bhuvanesh" userId="4650cd39-8dbb-4c0f-8fda-594efc81948c" providerId="ADAL" clId="{7F4B831C-A151-4E3C-B2F8-6F415450FE64}" dt="2025-08-08T09:14:40.114" v="1105" actId="1076"/>
        <pc:sldMkLst>
          <pc:docMk/>
          <pc:sldMk cId="858194897" sldId="865"/>
        </pc:sldMkLst>
        <pc:spChg chg="mod">
          <ac:chgData name="Bhuvanesh" userId="4650cd39-8dbb-4c0f-8fda-594efc81948c" providerId="ADAL" clId="{7F4B831C-A151-4E3C-B2F8-6F415450FE64}" dt="2025-08-08T05:50:07.184" v="688"/>
          <ac:spMkLst>
            <pc:docMk/>
            <pc:sldMk cId="858194897" sldId="865"/>
            <ac:spMk id="3" creationId="{5152771B-2F21-45A3-FD83-DA4411E4A781}"/>
          </ac:spMkLst>
        </pc:spChg>
        <pc:picChg chg="add mod">
          <ac:chgData name="Bhuvanesh" userId="4650cd39-8dbb-4c0f-8fda-594efc81948c" providerId="ADAL" clId="{7F4B831C-A151-4E3C-B2F8-6F415450FE64}" dt="2025-08-08T09:14:40.114" v="1105" actId="1076"/>
          <ac:picMkLst>
            <pc:docMk/>
            <pc:sldMk cId="858194897" sldId="865"/>
            <ac:picMk id="9" creationId="{E180D74B-E548-C93D-726F-4224222282E6}"/>
          </ac:picMkLst>
        </pc:picChg>
      </pc:sldChg>
      <pc:sldChg chg="delSp del mod">
        <pc:chgData name="Bhuvanesh" userId="4650cd39-8dbb-4c0f-8fda-594efc81948c" providerId="ADAL" clId="{7F4B831C-A151-4E3C-B2F8-6F415450FE64}" dt="2025-08-08T05:30:28.320" v="160" actId="47"/>
        <pc:sldMkLst>
          <pc:docMk/>
          <pc:sldMk cId="3339382147" sldId="865"/>
        </pc:sldMkLst>
      </pc:sldChg>
      <pc:sldChg chg="addSp modSp add mod">
        <pc:chgData name="Bhuvanesh" userId="4650cd39-8dbb-4c0f-8fda-594efc81948c" providerId="ADAL" clId="{7F4B831C-A151-4E3C-B2F8-6F415450FE64}" dt="2025-08-08T09:35:17.437" v="1206" actId="1076"/>
        <pc:sldMkLst>
          <pc:docMk/>
          <pc:sldMk cId="736171839" sldId="866"/>
        </pc:sldMkLst>
        <pc:spChg chg="mod">
          <ac:chgData name="Bhuvanesh" userId="4650cd39-8dbb-4c0f-8fda-594efc81948c" providerId="ADAL" clId="{7F4B831C-A151-4E3C-B2F8-6F415450FE64}" dt="2025-08-08T05:50:44.365" v="715"/>
          <ac:spMkLst>
            <pc:docMk/>
            <pc:sldMk cId="736171839" sldId="866"/>
            <ac:spMk id="3" creationId="{ADD4EFB1-5EC4-D0AE-7CD4-E05F8E6CC3E5}"/>
          </ac:spMkLst>
        </pc:spChg>
        <pc:spChg chg="mod">
          <ac:chgData name="Bhuvanesh" userId="4650cd39-8dbb-4c0f-8fda-594efc81948c" providerId="ADAL" clId="{7F4B831C-A151-4E3C-B2F8-6F415450FE64}" dt="2025-08-08T09:35:17.437" v="1206" actId="1076"/>
          <ac:spMkLst>
            <pc:docMk/>
            <pc:sldMk cId="736171839" sldId="866"/>
            <ac:spMk id="12" creationId="{129EC871-AA70-CFD9-44E5-7172CD85FBF7}"/>
          </ac:spMkLst>
        </pc:spChg>
        <pc:picChg chg="add mod">
          <ac:chgData name="Bhuvanesh" userId="4650cd39-8dbb-4c0f-8fda-594efc81948c" providerId="ADAL" clId="{7F4B831C-A151-4E3C-B2F8-6F415450FE64}" dt="2025-08-08T07:38:58.590" v="1048" actId="14100"/>
          <ac:picMkLst>
            <pc:docMk/>
            <pc:sldMk cId="736171839" sldId="866"/>
            <ac:picMk id="4" creationId="{D5F14A63-515D-E222-349D-4A96C50D1508}"/>
          </ac:picMkLst>
        </pc:picChg>
        <pc:picChg chg="add mod">
          <ac:chgData name="Bhuvanesh" userId="4650cd39-8dbb-4c0f-8fda-594efc81948c" providerId="ADAL" clId="{7F4B831C-A151-4E3C-B2F8-6F415450FE64}" dt="2025-08-08T07:38:55.534" v="1047" actId="14100"/>
          <ac:picMkLst>
            <pc:docMk/>
            <pc:sldMk cId="736171839" sldId="866"/>
            <ac:picMk id="7" creationId="{DE82B10E-6508-EF3C-FA9C-57DDD0B5AEF0}"/>
          </ac:picMkLst>
        </pc:picChg>
      </pc:sldChg>
      <pc:sldChg chg="del">
        <pc:chgData name="Bhuvanesh" userId="4650cd39-8dbb-4c0f-8fda-594efc81948c" providerId="ADAL" clId="{7F4B831C-A151-4E3C-B2F8-6F415450FE64}" dt="2025-08-08T05:46:21.418" v="619" actId="47"/>
        <pc:sldMkLst>
          <pc:docMk/>
          <pc:sldMk cId="1987255936" sldId="866"/>
        </pc:sldMkLst>
      </pc:sldChg>
      <pc:sldChg chg="addSp modSp add mod">
        <pc:chgData name="Bhuvanesh" userId="4650cd39-8dbb-4c0f-8fda-594efc81948c" providerId="ADAL" clId="{7F4B831C-A151-4E3C-B2F8-6F415450FE64}" dt="2025-08-08T07:06:14.178" v="851" actId="14100"/>
        <pc:sldMkLst>
          <pc:docMk/>
          <pc:sldMk cId="2444446862" sldId="867"/>
        </pc:sldMkLst>
        <pc:spChg chg="mod">
          <ac:chgData name="Bhuvanesh" userId="4650cd39-8dbb-4c0f-8fda-594efc81948c" providerId="ADAL" clId="{7F4B831C-A151-4E3C-B2F8-6F415450FE64}" dt="2025-08-08T05:50:57.511" v="716"/>
          <ac:spMkLst>
            <pc:docMk/>
            <pc:sldMk cId="2444446862" sldId="867"/>
            <ac:spMk id="3" creationId="{FBD550F6-1BF3-0056-8A1C-F2C3C2A98500}"/>
          </ac:spMkLst>
        </pc:spChg>
        <pc:picChg chg="add mod">
          <ac:chgData name="Bhuvanesh" userId="4650cd39-8dbb-4c0f-8fda-594efc81948c" providerId="ADAL" clId="{7F4B831C-A151-4E3C-B2F8-6F415450FE64}" dt="2025-08-08T07:06:14.178" v="851" actId="14100"/>
          <ac:picMkLst>
            <pc:docMk/>
            <pc:sldMk cId="2444446862" sldId="867"/>
            <ac:picMk id="7" creationId="{4162C345-7D8C-C1AB-B438-8CD9727836AE}"/>
          </ac:picMkLst>
        </pc:picChg>
      </pc:sldChg>
      <pc:sldChg chg="addSp modSp add mod">
        <pc:chgData name="Bhuvanesh" userId="4650cd39-8dbb-4c0f-8fda-594efc81948c" providerId="ADAL" clId="{7F4B831C-A151-4E3C-B2F8-6F415450FE64}" dt="2025-08-08T09:55:43.693" v="1211"/>
        <pc:sldMkLst>
          <pc:docMk/>
          <pc:sldMk cId="82647353" sldId="868"/>
        </pc:sldMkLst>
        <pc:spChg chg="mod">
          <ac:chgData name="Bhuvanesh" userId="4650cd39-8dbb-4c0f-8fda-594efc81948c" providerId="ADAL" clId="{7F4B831C-A151-4E3C-B2F8-6F415450FE64}" dt="2025-08-08T05:51:04.912" v="717"/>
          <ac:spMkLst>
            <pc:docMk/>
            <pc:sldMk cId="82647353" sldId="868"/>
            <ac:spMk id="3" creationId="{D88A7222-D003-35BB-D5A5-3A6F459F4C03}"/>
          </ac:spMkLst>
        </pc:spChg>
        <pc:spChg chg="mod">
          <ac:chgData name="Bhuvanesh" userId="4650cd39-8dbb-4c0f-8fda-594efc81948c" providerId="ADAL" clId="{7F4B831C-A151-4E3C-B2F8-6F415450FE64}" dt="2025-08-08T09:55:43.693" v="1211"/>
          <ac:spMkLst>
            <pc:docMk/>
            <pc:sldMk cId="82647353" sldId="868"/>
            <ac:spMk id="8" creationId="{FF8BD25D-1D6A-E3FB-1FB2-EDA00A88FAA2}"/>
          </ac:spMkLst>
        </pc:spChg>
        <pc:graphicFrameChg chg="add mod modGraphic">
          <ac:chgData name="Bhuvanesh" userId="4650cd39-8dbb-4c0f-8fda-594efc81948c" providerId="ADAL" clId="{7F4B831C-A151-4E3C-B2F8-6F415450FE64}" dt="2025-08-08T09:28:56.157" v="1131"/>
          <ac:graphicFrameMkLst>
            <pc:docMk/>
            <pc:sldMk cId="82647353" sldId="868"/>
            <ac:graphicFrameMk id="2" creationId="{94CC02A7-5E6D-60CA-959C-C329A43C419A}"/>
          </ac:graphicFrameMkLst>
        </pc:graphicFrameChg>
      </pc:sldChg>
      <pc:sldChg chg="addSp delSp modSp add mod">
        <pc:chgData name="Bhuvanesh" userId="4650cd39-8dbb-4c0f-8fda-594efc81948c" providerId="ADAL" clId="{7F4B831C-A151-4E3C-B2F8-6F415450FE64}" dt="2025-08-08T09:14:55.772" v="1109" actId="1076"/>
        <pc:sldMkLst>
          <pc:docMk/>
          <pc:sldMk cId="3397077951" sldId="869"/>
        </pc:sldMkLst>
        <pc:spChg chg="mod">
          <ac:chgData name="Bhuvanesh" userId="4650cd39-8dbb-4c0f-8fda-594efc81948c" providerId="ADAL" clId="{7F4B831C-A151-4E3C-B2F8-6F415450FE64}" dt="2025-08-08T05:51:13.685" v="720" actId="20577"/>
          <ac:spMkLst>
            <pc:docMk/>
            <pc:sldMk cId="3397077951" sldId="869"/>
            <ac:spMk id="3" creationId="{EE65900F-FA8D-051E-D92D-9964556850BE}"/>
          </ac:spMkLst>
        </pc:spChg>
        <pc:picChg chg="add mod">
          <ac:chgData name="Bhuvanesh" userId="4650cd39-8dbb-4c0f-8fda-594efc81948c" providerId="ADAL" clId="{7F4B831C-A151-4E3C-B2F8-6F415450FE64}" dt="2025-08-08T09:14:55.772" v="1109" actId="1076"/>
          <ac:picMkLst>
            <pc:docMk/>
            <pc:sldMk cId="3397077951" sldId="869"/>
            <ac:picMk id="7" creationId="{A758476A-599F-7395-7806-319A0AB30FC5}"/>
          </ac:picMkLst>
        </pc:picChg>
      </pc:sldChg>
      <pc:sldChg chg="addSp modSp add mod">
        <pc:chgData name="Bhuvanesh" userId="4650cd39-8dbb-4c0f-8fda-594efc81948c" providerId="ADAL" clId="{7F4B831C-A151-4E3C-B2F8-6F415450FE64}" dt="2025-08-08T07:37:25.527" v="1035" actId="14100"/>
        <pc:sldMkLst>
          <pc:docMk/>
          <pc:sldMk cId="340148171" sldId="870"/>
        </pc:sldMkLst>
        <pc:spChg chg="mod">
          <ac:chgData name="Bhuvanesh" userId="4650cd39-8dbb-4c0f-8fda-594efc81948c" providerId="ADAL" clId="{7F4B831C-A151-4E3C-B2F8-6F415450FE64}" dt="2025-08-08T05:51:43.320" v="744"/>
          <ac:spMkLst>
            <pc:docMk/>
            <pc:sldMk cId="340148171" sldId="870"/>
            <ac:spMk id="3" creationId="{C1E34B2F-8D70-7F2C-9BAB-8D74FA0D3BED}"/>
          </ac:spMkLst>
        </pc:spChg>
        <pc:picChg chg="add mod">
          <ac:chgData name="Bhuvanesh" userId="4650cd39-8dbb-4c0f-8fda-594efc81948c" providerId="ADAL" clId="{7F4B831C-A151-4E3C-B2F8-6F415450FE64}" dt="2025-08-08T07:37:21.942" v="1034" actId="14100"/>
          <ac:picMkLst>
            <pc:docMk/>
            <pc:sldMk cId="340148171" sldId="870"/>
            <ac:picMk id="6" creationId="{514D4F9C-FFC7-7247-1793-14B6B126678E}"/>
          </ac:picMkLst>
        </pc:picChg>
        <pc:picChg chg="add mod">
          <ac:chgData name="Bhuvanesh" userId="4650cd39-8dbb-4c0f-8fda-594efc81948c" providerId="ADAL" clId="{7F4B831C-A151-4E3C-B2F8-6F415450FE64}" dt="2025-08-08T07:37:25.527" v="1035" actId="14100"/>
          <ac:picMkLst>
            <pc:docMk/>
            <pc:sldMk cId="340148171" sldId="870"/>
            <ac:picMk id="11" creationId="{24206D6E-017E-C267-8AD8-E75D568D0736}"/>
          </ac:picMkLst>
        </pc:picChg>
      </pc:sldChg>
      <pc:sldChg chg="addSp modSp add mod">
        <pc:chgData name="Bhuvanesh" userId="4650cd39-8dbb-4c0f-8fda-594efc81948c" providerId="ADAL" clId="{7F4B831C-A151-4E3C-B2F8-6F415450FE64}" dt="2025-08-08T07:24:18.900" v="925" actId="1076"/>
        <pc:sldMkLst>
          <pc:docMk/>
          <pc:sldMk cId="2012209048" sldId="871"/>
        </pc:sldMkLst>
        <pc:spChg chg="mod">
          <ac:chgData name="Bhuvanesh" userId="4650cd39-8dbb-4c0f-8fda-594efc81948c" providerId="ADAL" clId="{7F4B831C-A151-4E3C-B2F8-6F415450FE64}" dt="2025-08-08T07:22:46.526" v="911" actId="1076"/>
          <ac:spMkLst>
            <pc:docMk/>
            <pc:sldMk cId="2012209048" sldId="871"/>
            <ac:spMk id="2" creationId="{DB1D9261-6E43-60AA-5F23-1A76816BFAAC}"/>
          </ac:spMkLst>
        </pc:spChg>
        <pc:spChg chg="mod">
          <ac:chgData name="Bhuvanesh" userId="4650cd39-8dbb-4c0f-8fda-594efc81948c" providerId="ADAL" clId="{7F4B831C-A151-4E3C-B2F8-6F415450FE64}" dt="2025-08-08T05:51:55.382" v="756" actId="20577"/>
          <ac:spMkLst>
            <pc:docMk/>
            <pc:sldMk cId="2012209048" sldId="871"/>
            <ac:spMk id="3" creationId="{C4EF59CD-2699-72D5-6A89-C2B148A9C0A0}"/>
          </ac:spMkLst>
        </pc:spChg>
        <pc:spChg chg="mod">
          <ac:chgData name="Bhuvanesh" userId="4650cd39-8dbb-4c0f-8fda-594efc81948c" providerId="ADAL" clId="{7F4B831C-A151-4E3C-B2F8-6F415450FE64}" dt="2025-08-08T07:24:18.900" v="925" actId="1076"/>
          <ac:spMkLst>
            <pc:docMk/>
            <pc:sldMk cId="2012209048" sldId="871"/>
            <ac:spMk id="6" creationId="{9DDC01F8-A918-B969-D4B6-F251630A196C}"/>
          </ac:spMkLst>
        </pc:spChg>
        <pc:picChg chg="add mod">
          <ac:chgData name="Bhuvanesh" userId="4650cd39-8dbb-4c0f-8fda-594efc81948c" providerId="ADAL" clId="{7F4B831C-A151-4E3C-B2F8-6F415450FE64}" dt="2025-08-08T07:23:56.953" v="923" actId="14100"/>
          <ac:picMkLst>
            <pc:docMk/>
            <pc:sldMk cId="2012209048" sldId="871"/>
            <ac:picMk id="8" creationId="{25CFB6CD-BD6B-DC20-A1E8-238C23E4FE5A}"/>
          </ac:picMkLst>
        </pc:picChg>
        <pc:picChg chg="add mod">
          <ac:chgData name="Bhuvanesh" userId="4650cd39-8dbb-4c0f-8fda-594efc81948c" providerId="ADAL" clId="{7F4B831C-A151-4E3C-B2F8-6F415450FE64}" dt="2025-08-08T07:24:00.231" v="924" actId="14100"/>
          <ac:picMkLst>
            <pc:docMk/>
            <pc:sldMk cId="2012209048" sldId="871"/>
            <ac:picMk id="11" creationId="{3353EF5F-77C4-B5D9-ABCF-DD96480637EB}"/>
          </ac:picMkLst>
        </pc:picChg>
      </pc:sldChg>
      <pc:sldChg chg="addSp modSp add mod">
        <pc:chgData name="Bhuvanesh" userId="4650cd39-8dbb-4c0f-8fda-594efc81948c" providerId="ADAL" clId="{7F4B831C-A151-4E3C-B2F8-6F415450FE64}" dt="2025-08-08T07:07:06.041" v="857" actId="14100"/>
        <pc:sldMkLst>
          <pc:docMk/>
          <pc:sldMk cId="3563855324" sldId="872"/>
        </pc:sldMkLst>
        <pc:spChg chg="mod">
          <ac:chgData name="Bhuvanesh" userId="4650cd39-8dbb-4c0f-8fda-594efc81948c" providerId="ADAL" clId="{7F4B831C-A151-4E3C-B2F8-6F415450FE64}" dt="2025-08-08T05:52:07.198" v="757"/>
          <ac:spMkLst>
            <pc:docMk/>
            <pc:sldMk cId="3563855324" sldId="872"/>
            <ac:spMk id="3" creationId="{70DFC816-0E03-8291-2834-E1A7070053EB}"/>
          </ac:spMkLst>
        </pc:spChg>
        <pc:picChg chg="add mod">
          <ac:chgData name="Bhuvanesh" userId="4650cd39-8dbb-4c0f-8fda-594efc81948c" providerId="ADAL" clId="{7F4B831C-A151-4E3C-B2F8-6F415450FE64}" dt="2025-08-08T07:07:06.041" v="857" actId="14100"/>
          <ac:picMkLst>
            <pc:docMk/>
            <pc:sldMk cId="3563855324" sldId="872"/>
            <ac:picMk id="4" creationId="{B6A45B0B-2BBD-21D1-4267-B7600CFDE081}"/>
          </ac:picMkLst>
        </pc:picChg>
      </pc:sldChg>
      <pc:sldChg chg="addSp modSp add mod">
        <pc:chgData name="Bhuvanesh" userId="4650cd39-8dbb-4c0f-8fda-594efc81948c" providerId="ADAL" clId="{7F4B831C-A151-4E3C-B2F8-6F415450FE64}" dt="2025-08-08T09:58:30.562" v="1215"/>
        <pc:sldMkLst>
          <pc:docMk/>
          <pc:sldMk cId="326880970" sldId="873"/>
        </pc:sldMkLst>
        <pc:spChg chg="mod">
          <ac:chgData name="Bhuvanesh" userId="4650cd39-8dbb-4c0f-8fda-594efc81948c" providerId="ADAL" clId="{7F4B831C-A151-4E3C-B2F8-6F415450FE64}" dt="2025-08-08T05:52:13.475" v="758"/>
          <ac:spMkLst>
            <pc:docMk/>
            <pc:sldMk cId="326880970" sldId="873"/>
            <ac:spMk id="3" creationId="{62DA9BAD-017E-5C88-693A-0C364363357F}"/>
          </ac:spMkLst>
        </pc:spChg>
        <pc:spChg chg="mod">
          <ac:chgData name="Bhuvanesh" userId="4650cd39-8dbb-4c0f-8fda-594efc81948c" providerId="ADAL" clId="{7F4B831C-A151-4E3C-B2F8-6F415450FE64}" dt="2025-08-08T09:58:30.562" v="1215"/>
          <ac:spMkLst>
            <pc:docMk/>
            <pc:sldMk cId="326880970" sldId="873"/>
            <ac:spMk id="9" creationId="{73C1FD2D-C36E-1871-F5CC-43670EEEBF72}"/>
          </ac:spMkLst>
        </pc:spChg>
        <pc:graphicFrameChg chg="add mod modGraphic">
          <ac:chgData name="Bhuvanesh" userId="4650cd39-8dbb-4c0f-8fda-594efc81948c" providerId="ADAL" clId="{7F4B831C-A151-4E3C-B2F8-6F415450FE64}" dt="2025-08-08T09:33:00.330" v="1177" actId="14100"/>
          <ac:graphicFrameMkLst>
            <pc:docMk/>
            <pc:sldMk cId="326880970" sldId="873"/>
            <ac:graphicFrameMk id="2" creationId="{53C6E539-D5BD-6C26-71A8-ECDADEFA7B98}"/>
          </ac:graphicFrameMkLst>
        </pc:graphicFrameChg>
      </pc:sldChg>
      <pc:sldChg chg="addSp delSp modSp add mod">
        <pc:chgData name="Bhuvanesh" userId="4650cd39-8dbb-4c0f-8fda-594efc81948c" providerId="ADAL" clId="{7F4B831C-A151-4E3C-B2F8-6F415450FE64}" dt="2025-08-08T09:15:10.210" v="1112" actId="1076"/>
        <pc:sldMkLst>
          <pc:docMk/>
          <pc:sldMk cId="705088547" sldId="874"/>
        </pc:sldMkLst>
        <pc:spChg chg="mod">
          <ac:chgData name="Bhuvanesh" userId="4650cd39-8dbb-4c0f-8fda-594efc81948c" providerId="ADAL" clId="{7F4B831C-A151-4E3C-B2F8-6F415450FE64}" dt="2025-08-08T05:52:20.502" v="759"/>
          <ac:spMkLst>
            <pc:docMk/>
            <pc:sldMk cId="705088547" sldId="874"/>
            <ac:spMk id="3" creationId="{9EA411D5-D650-8D08-A2EB-0AA8697A5491}"/>
          </ac:spMkLst>
        </pc:spChg>
        <pc:picChg chg="add mod">
          <ac:chgData name="Bhuvanesh" userId="4650cd39-8dbb-4c0f-8fda-594efc81948c" providerId="ADAL" clId="{7F4B831C-A151-4E3C-B2F8-6F415450FE64}" dt="2025-08-08T09:15:10.210" v="1112" actId="1076"/>
          <ac:picMkLst>
            <pc:docMk/>
            <pc:sldMk cId="705088547" sldId="874"/>
            <ac:picMk id="11" creationId="{BFFD17FC-B454-94DB-D19A-4FB846CEBCAD}"/>
          </ac:picMkLst>
        </pc:picChg>
      </pc:sldChg>
      <pc:sldChg chg="add del">
        <pc:chgData name="Bhuvanesh" userId="4650cd39-8dbb-4c0f-8fda-594efc81948c" providerId="ADAL" clId="{7F4B831C-A151-4E3C-B2F8-6F415450FE64}" dt="2025-08-08T07:21:48.128" v="899"/>
        <pc:sldMkLst>
          <pc:docMk/>
          <pc:sldMk cId="1545378559" sldId="87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052490055" sldId="88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93317653" sldId="88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573630894" sldId="886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971865815" sldId="88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467977068" sldId="88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40383401" sldId="88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535747712" sldId="890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276654156" sldId="89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551066346" sldId="89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125715588" sldId="893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663802937" sldId="89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231800547" sldId="89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465235149" sldId="896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653348295" sldId="89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513275623" sldId="89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166827630" sldId="89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291458498" sldId="900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416161757" sldId="90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185303832" sldId="90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42949323" sldId="903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138885656" sldId="90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434305015" sldId="90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77610663" sldId="906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813066287" sldId="90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907894219" sldId="90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850718271" sldId="90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971310740" sldId="910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479072783" sldId="91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388960626" sldId="91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045213105" sldId="913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766930064" sldId="91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274003685" sldId="91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690187803" sldId="916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888804128" sldId="91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812639187" sldId="91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214644510" sldId="91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738573470" sldId="920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301812066" sldId="92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133588712" sldId="92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05640004" sldId="923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207092737" sldId="92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756146857" sldId="925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2407248834" sldId="926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493023081" sldId="927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351777461" sldId="928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478621251" sldId="929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394027141" sldId="930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1921862934" sldId="931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998832464" sldId="932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878246386" sldId="933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595218012" sldId="934"/>
        </pc:sldMkLst>
      </pc:sldChg>
      <pc:sldChg chg="del">
        <pc:chgData name="Bhuvanesh" userId="4650cd39-8dbb-4c0f-8fda-594efc81948c" providerId="ADAL" clId="{7F4B831C-A151-4E3C-B2F8-6F415450FE64}" dt="2025-08-08T05:47:52.886" v="641" actId="47"/>
        <pc:sldMkLst>
          <pc:docMk/>
          <pc:sldMk cId="3855670594" sldId="935"/>
        </pc:sldMkLst>
      </pc:sldChg>
      <pc:sldChg chg="del">
        <pc:chgData name="Bhuvanesh" userId="4650cd39-8dbb-4c0f-8fda-594efc81948c" providerId="ADAL" clId="{7F4B831C-A151-4E3C-B2F8-6F415450FE64}" dt="2025-08-08T05:45:12.858" v="553" actId="47"/>
        <pc:sldMkLst>
          <pc:docMk/>
          <pc:sldMk cId="3205666300" sldId="936"/>
        </pc:sldMkLst>
      </pc:sldChg>
    </pc:docChg>
  </pc:docChgLst>
  <pc:docChgLst>
    <pc:chgData name="Biswa" userId="S::bbanik@tonikbank.com::26f52a98-3216-49f8-95c0-92c9bbdc30ba" providerId="AD" clId="Web-{E1F57B54-6E15-AF4B-7F33-4C5E27AC7420}"/>
    <pc:docChg chg="modSld">
      <pc:chgData name="Biswa" userId="S::bbanik@tonikbank.com::26f52a98-3216-49f8-95c0-92c9bbdc30ba" providerId="AD" clId="Web-{E1F57B54-6E15-AF4B-7F33-4C5E27AC7420}" dt="2025-08-22T09:28:46.991" v="3"/>
      <pc:docMkLst>
        <pc:docMk/>
      </pc:docMkLst>
      <pc:sldChg chg="modSp">
        <pc:chgData name="Biswa" userId="S::bbanik@tonikbank.com::26f52a98-3216-49f8-95c0-92c9bbdc30ba" providerId="AD" clId="Web-{E1F57B54-6E15-AF4B-7F33-4C5E27AC7420}" dt="2025-08-22T09:28:46.991" v="3"/>
        <pc:sldMkLst>
          <pc:docMk/>
          <pc:sldMk cId="13548610" sldId="730"/>
        </pc:sldMkLst>
        <pc:spChg chg="mod">
          <ac:chgData name="Biswa" userId="S::bbanik@tonikbank.com::26f52a98-3216-49f8-95c0-92c9bbdc30ba" providerId="AD" clId="Web-{E1F57B54-6E15-AF4B-7F33-4C5E27AC7420}" dt="2025-08-22T09:28:35.271" v="1"/>
          <ac:spMkLst>
            <pc:docMk/>
            <pc:sldMk cId="13548610" sldId="730"/>
            <ac:spMk id="70" creationId="{D2C98BBE-7BFA-12AA-2135-3950B031C855}"/>
          </ac:spMkLst>
        </pc:spChg>
        <pc:spChg chg="mod">
          <ac:chgData name="Biswa" userId="S::bbanik@tonikbank.com::26f52a98-3216-49f8-95c0-92c9bbdc30ba" providerId="AD" clId="Web-{E1F57B54-6E15-AF4B-7F33-4C5E27AC7420}" dt="2025-08-22T09:28:46.991" v="3"/>
          <ac:spMkLst>
            <pc:docMk/>
            <pc:sldMk cId="13548610" sldId="730"/>
            <ac:spMk id="76" creationId="{F97E2E1F-BCF4-7BB5-A4AB-F241448F6BC4}"/>
          </ac:spMkLst>
        </pc:spChg>
      </pc:sldChg>
    </pc:docChg>
  </pc:docChgLst>
  <pc:docChgLst>
    <pc:chgData name="Biswa" userId="S::bbanik@tonikbank.com::26f52a98-3216-49f8-95c0-92c9bbdc30ba" providerId="AD" clId="Web-{2BF47E2E-5420-5A28-608E-8DAC6F13D4F4}"/>
    <pc:docChg chg="modSld">
      <pc:chgData name="Biswa" userId="S::bbanik@tonikbank.com::26f52a98-3216-49f8-95c0-92c9bbdc30ba" providerId="AD" clId="Web-{2BF47E2E-5420-5A28-608E-8DAC6F13D4F4}" dt="2025-07-30T05:29:25.149" v="2" actId="14100"/>
      <pc:docMkLst>
        <pc:docMk/>
      </pc:docMkLst>
      <pc:sldChg chg="modSp">
        <pc:chgData name="Biswa" userId="S::bbanik@tonikbank.com::26f52a98-3216-49f8-95c0-92c9bbdc30ba" providerId="AD" clId="Web-{2BF47E2E-5420-5A28-608E-8DAC6F13D4F4}" dt="2025-07-30T05:29:25.149" v="2" actId="14100"/>
        <pc:sldMkLst>
          <pc:docMk/>
          <pc:sldMk cId="3362115631" sldId="809"/>
        </pc:sldMkLst>
      </pc:sldChg>
      <pc:sldChg chg="modSp">
        <pc:chgData name="Biswa" userId="S::bbanik@tonikbank.com::26f52a98-3216-49f8-95c0-92c9bbdc30ba" providerId="AD" clId="Web-{2BF47E2E-5420-5A28-608E-8DAC6F13D4F4}" dt="2025-07-30T05:28:29.040" v="0" actId="14100"/>
        <pc:sldMkLst>
          <pc:docMk/>
          <pc:sldMk cId="2382667976" sldId="852"/>
        </pc:sldMkLst>
        <pc:spChg chg="mod">
          <ac:chgData name="Biswa" userId="S::bbanik@tonikbank.com::26f52a98-3216-49f8-95c0-92c9bbdc30ba" providerId="AD" clId="Web-{2BF47E2E-5420-5A28-608E-8DAC6F13D4F4}" dt="2025-07-30T05:28:29.040" v="0" actId="14100"/>
          <ac:spMkLst>
            <pc:docMk/>
            <pc:sldMk cId="2382667976" sldId="852"/>
            <ac:spMk id="3" creationId="{3B986F69-A467-9A24-6668-431585EE2001}"/>
          </ac:spMkLst>
        </pc:spChg>
      </pc:sldChg>
    </pc:docChg>
  </pc:docChgLst>
  <pc:docChgLst>
    <pc:chgData name="Prakatheesh Jeevanantham" userId="S::pjeevanantham@tonikbank.com::77c19310-3ecb-407f-817d-62fea43d0123" providerId="AD" clId="Web-{2240543C-7660-2299-06EC-6579400DA83D}"/>
    <pc:docChg chg="modSld">
      <pc:chgData name="Prakatheesh Jeevanantham" userId="S::pjeevanantham@tonikbank.com::77c19310-3ecb-407f-817d-62fea43d0123" providerId="AD" clId="Web-{2240543C-7660-2299-06EC-6579400DA83D}" dt="2025-07-21T09:12:50.222" v="46"/>
      <pc:docMkLst>
        <pc:docMk/>
      </pc:docMkLst>
      <pc:sldChg chg="addSp delSp modSp">
        <pc:chgData name="Prakatheesh Jeevanantham" userId="S::pjeevanantham@tonikbank.com::77c19310-3ecb-407f-817d-62fea43d0123" providerId="AD" clId="Web-{2240543C-7660-2299-06EC-6579400DA83D}" dt="2025-07-21T09:12:50.222" v="46"/>
        <pc:sldMkLst>
          <pc:docMk/>
          <pc:sldMk cId="3384180291" sldId="842"/>
        </pc:sldMkLst>
      </pc:sldChg>
      <pc:sldChg chg="addSp modSp">
        <pc:chgData name="Prakatheesh Jeevanantham" userId="S::pjeevanantham@tonikbank.com::77c19310-3ecb-407f-817d-62fea43d0123" providerId="AD" clId="Web-{2240543C-7660-2299-06EC-6579400DA83D}" dt="2025-07-21T08:49:37.046" v="27" actId="14100"/>
        <pc:sldMkLst>
          <pc:docMk/>
          <pc:sldMk cId="3662470733" sldId="843"/>
        </pc:sldMkLst>
      </pc:sldChg>
    </pc:docChg>
  </pc:docChgLst>
  <pc:docChgLst>
    <pc:chgData name="Prakatheesh Jeevanantham" userId="S::pjeevanantham@tonikbank.com::77c19310-3ecb-407f-817d-62fea43d0123" providerId="AD" clId="Web-{49FB1902-E068-54EC-17B6-862A8F9258F1}"/>
    <pc:docChg chg="modSld">
      <pc:chgData name="Prakatheesh Jeevanantham" userId="S::pjeevanantham@tonikbank.com::77c19310-3ecb-407f-817d-62fea43d0123" providerId="AD" clId="Web-{49FB1902-E068-54EC-17B6-862A8F9258F1}" dt="2025-07-31T07:13:29.194" v="0" actId="1076"/>
      <pc:docMkLst>
        <pc:docMk/>
      </pc:docMkLst>
      <pc:sldChg chg="modSp">
        <pc:chgData name="Prakatheesh Jeevanantham" userId="S::pjeevanantham@tonikbank.com::77c19310-3ecb-407f-817d-62fea43d0123" providerId="AD" clId="Web-{49FB1902-E068-54EC-17B6-862A8F9258F1}" dt="2025-07-31T07:13:29.194" v="0" actId="1076"/>
        <pc:sldMkLst>
          <pc:docMk/>
          <pc:sldMk cId="867531378" sldId="737"/>
        </pc:sldMkLst>
        <pc:graphicFrameChg chg="mod">
          <ac:chgData name="Prakatheesh Jeevanantham" userId="S::pjeevanantham@tonikbank.com::77c19310-3ecb-407f-817d-62fea43d0123" providerId="AD" clId="Web-{49FB1902-E068-54EC-17B6-862A8F9258F1}" dt="2025-07-31T07:13:29.194" v="0" actId="1076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</pc:docChg>
  </pc:docChgLst>
  <pc:docChgLst>
    <pc:chgData name="Bhuvanesh" userId="4650cd39-8dbb-4c0f-8fda-594efc81948c" providerId="ADAL" clId="{F7485101-D630-415E-802C-5846BC527CC1}"/>
    <pc:docChg chg="undo redo custSel addSld delSld modSld sldOrd">
      <pc:chgData name="Bhuvanesh" userId="4650cd39-8dbb-4c0f-8fda-594efc81948c" providerId="ADAL" clId="{F7485101-D630-415E-802C-5846BC527CC1}" dt="2025-07-24T12:13:23.372" v="2644" actId="1076"/>
      <pc:docMkLst>
        <pc:docMk/>
      </pc:docMkLst>
      <pc:sldChg chg="modSp mod">
        <pc:chgData name="Bhuvanesh" userId="4650cd39-8dbb-4c0f-8fda-594efc81948c" providerId="ADAL" clId="{F7485101-D630-415E-802C-5846BC527CC1}" dt="2025-07-24T12:05:36.311" v="2616" actId="20577"/>
        <pc:sldMkLst>
          <pc:docMk/>
          <pc:sldMk cId="4129944639" sldId="498"/>
        </pc:sldMkLst>
        <pc:spChg chg="mod">
          <ac:chgData name="Bhuvanesh" userId="4650cd39-8dbb-4c0f-8fda-594efc81948c" providerId="ADAL" clId="{F7485101-D630-415E-802C-5846BC527CC1}" dt="2025-07-24T05:45:57.237" v="10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Bhuvanesh" userId="4650cd39-8dbb-4c0f-8fda-594efc81948c" providerId="ADAL" clId="{F7485101-D630-415E-802C-5846BC527CC1}" dt="2025-07-24T12:05:36.311" v="2616" actId="20577"/>
          <ac:spMkLst>
            <pc:docMk/>
            <pc:sldMk cId="4129944639" sldId="498"/>
            <ac:spMk id="7" creationId="{E9BF3232-B9BC-4886-8893-52E1AAE82E7B}"/>
          </ac:spMkLst>
        </pc:spChg>
        <pc:spChg chg="mod">
          <ac:chgData name="Bhuvanesh" userId="4650cd39-8dbb-4c0f-8fda-594efc81948c" providerId="ADAL" clId="{F7485101-D630-415E-802C-5846BC527CC1}" dt="2025-07-24T06:00:06.438" v="144" actId="115"/>
          <ac:spMkLst>
            <pc:docMk/>
            <pc:sldMk cId="4129944639" sldId="498"/>
            <ac:spMk id="9" creationId="{B2327766-4E3E-40CF-8FF1-E0AE92D6BE04}"/>
          </ac:spMkLst>
        </pc:spChg>
      </pc:sldChg>
      <pc:sldChg chg="add">
        <pc:chgData name="Bhuvanesh" userId="4650cd39-8dbb-4c0f-8fda-594efc81948c" providerId="ADAL" clId="{F7485101-D630-415E-802C-5846BC527CC1}" dt="2025-07-24T08:01:18.236" v="1540"/>
        <pc:sldMkLst>
          <pc:docMk/>
          <pc:sldMk cId="1963089885" sldId="657"/>
        </pc:sldMkLst>
      </pc:sldChg>
      <pc:sldChg chg="modSp mod">
        <pc:chgData name="Bhuvanesh" userId="4650cd39-8dbb-4c0f-8fda-594efc81948c" providerId="ADAL" clId="{F7485101-D630-415E-802C-5846BC527CC1}" dt="2025-07-24T06:33:11.861" v="288" actId="20577"/>
        <pc:sldMkLst>
          <pc:docMk/>
          <pc:sldMk cId="633098496" sldId="689"/>
        </pc:sldMkLst>
        <pc:spChg chg="mod">
          <ac:chgData name="Bhuvanesh" userId="4650cd39-8dbb-4c0f-8fda-594efc81948c" providerId="ADAL" clId="{F7485101-D630-415E-802C-5846BC527CC1}" dt="2025-07-24T06:33:11.861" v="288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 mod">
        <pc:chgData name="Bhuvanesh" userId="4650cd39-8dbb-4c0f-8fda-594efc81948c" providerId="ADAL" clId="{F7485101-D630-415E-802C-5846BC527CC1}" dt="2025-07-24T05:51:45.491" v="53" actId="20577"/>
        <pc:sldMkLst>
          <pc:docMk/>
          <pc:sldMk cId="4067340277" sldId="690"/>
        </pc:sldMkLst>
        <pc:spChg chg="mod">
          <ac:chgData name="Bhuvanesh" userId="4650cd39-8dbb-4c0f-8fda-594efc81948c" providerId="ADAL" clId="{F7485101-D630-415E-802C-5846BC527CC1}" dt="2025-07-24T05:51:45.491" v="53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addSp delSp modSp add del mod">
        <pc:chgData name="Bhuvanesh" userId="4650cd39-8dbb-4c0f-8fda-594efc81948c" providerId="ADAL" clId="{F7485101-D630-415E-802C-5846BC527CC1}" dt="2025-07-24T06:00:08.565" v="146" actId="20577"/>
        <pc:sldMkLst>
          <pc:docMk/>
          <pc:sldMk cId="3428591970" sldId="709"/>
        </pc:sldMkLst>
        <pc:spChg chg="mod">
          <ac:chgData name="Bhuvanesh" userId="4650cd39-8dbb-4c0f-8fda-594efc81948c" providerId="ADAL" clId="{F7485101-D630-415E-802C-5846BC527CC1}" dt="2025-07-24T05:56:51.257" v="91" actId="14100"/>
          <ac:spMkLst>
            <pc:docMk/>
            <pc:sldMk cId="3428591970" sldId="709"/>
            <ac:spMk id="8" creationId="{73D4D1E4-C35C-48F3-3F2C-5790B8D9AFAF}"/>
          </ac:spMkLst>
        </pc:spChg>
        <pc:graphicFrameChg chg="mod modGraphic">
          <ac:chgData name="Bhuvanesh" userId="4650cd39-8dbb-4c0f-8fda-594efc81948c" providerId="ADAL" clId="{F7485101-D630-415E-802C-5846BC527CC1}" dt="2025-07-24T05:57:31.216" v="95" actId="20577"/>
          <ac:graphicFrameMkLst>
            <pc:docMk/>
            <pc:sldMk cId="3428591970" sldId="709"/>
            <ac:graphicFrameMk id="5" creationId="{7F796768-80A4-0C6C-4EB3-D182897AE066}"/>
          </ac:graphicFrameMkLst>
        </pc:graphicFrameChg>
        <pc:graphicFrameChg chg="mod modGraphic">
          <ac:chgData name="Bhuvanesh" userId="4650cd39-8dbb-4c0f-8fda-594efc81948c" providerId="ADAL" clId="{F7485101-D630-415E-802C-5846BC527CC1}" dt="2025-07-24T06:00:08.565" v="146" actId="20577"/>
          <ac:graphicFrameMkLst>
            <pc:docMk/>
            <pc:sldMk cId="3428591970" sldId="709"/>
            <ac:graphicFrameMk id="12" creationId="{A1A57F15-C3E2-2BEC-F064-BA8E332894DC}"/>
          </ac:graphicFrameMkLst>
        </pc:graphicFrameChg>
      </pc:sldChg>
      <pc:sldChg chg="delSp modSp mod">
        <pc:chgData name="Bhuvanesh" userId="4650cd39-8dbb-4c0f-8fda-594efc81948c" providerId="ADAL" clId="{F7485101-D630-415E-802C-5846BC527CC1}" dt="2025-07-24T10:59:26.690" v="2404" actId="1076"/>
        <pc:sldMkLst>
          <pc:docMk/>
          <pc:sldMk cId="2995196123" sldId="733"/>
        </pc:sldMkLst>
        <pc:spChg chg="mod">
          <ac:chgData name="Bhuvanesh" userId="4650cd39-8dbb-4c0f-8fda-594efc81948c" providerId="ADAL" clId="{F7485101-D630-415E-802C-5846BC527CC1}" dt="2025-07-24T10:59:26.690" v="2404" actId="1076"/>
          <ac:spMkLst>
            <pc:docMk/>
            <pc:sldMk cId="2995196123" sldId="733"/>
            <ac:spMk id="2" creationId="{260CA4F8-3C2A-FA19-9802-03D2F1E70D2E}"/>
          </ac:spMkLst>
        </pc:spChg>
        <pc:spChg chg="mod">
          <ac:chgData name="Bhuvanesh" userId="4650cd39-8dbb-4c0f-8fda-594efc81948c" providerId="ADAL" clId="{F7485101-D630-415E-802C-5846BC527CC1}" dt="2025-07-24T05:51:59.842" v="56" actId="20577"/>
          <ac:spMkLst>
            <pc:docMk/>
            <pc:sldMk cId="2995196123" sldId="733"/>
            <ac:spMk id="3" creationId="{316ABE7A-2D02-03DE-C950-58A378604A01}"/>
          </ac:spMkLst>
        </pc:spChg>
      </pc:sldChg>
      <pc:sldChg chg="addSp delSp modSp mod">
        <pc:chgData name="Bhuvanesh" userId="4650cd39-8dbb-4c0f-8fda-594efc81948c" providerId="ADAL" clId="{F7485101-D630-415E-802C-5846BC527CC1}" dt="2025-07-24T06:26:02.825" v="234" actId="20577"/>
        <pc:sldMkLst>
          <pc:docMk/>
          <pc:sldMk cId="867531378" sldId="737"/>
        </pc:sldMkLst>
        <pc:graphicFrameChg chg="mod modGraphic">
          <ac:chgData name="Bhuvanesh" userId="4650cd39-8dbb-4c0f-8fda-594efc81948c" providerId="ADAL" clId="{F7485101-D630-415E-802C-5846BC527CC1}" dt="2025-07-24T06:26:02.825" v="234" actId="20577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  <pc:sldChg chg="del">
        <pc:chgData name="Bhuvanesh" userId="4650cd39-8dbb-4c0f-8fda-594efc81948c" providerId="ADAL" clId="{F7485101-D630-415E-802C-5846BC527CC1}" dt="2025-07-24T07:27:29.565" v="1071" actId="47"/>
        <pc:sldMkLst>
          <pc:docMk/>
          <pc:sldMk cId="3257130989" sldId="738"/>
        </pc:sldMkLst>
      </pc:sldChg>
      <pc:sldChg chg="delSp modSp mod">
        <pc:chgData name="Bhuvanesh" userId="4650cd39-8dbb-4c0f-8fda-594efc81948c" providerId="ADAL" clId="{F7485101-D630-415E-802C-5846BC527CC1}" dt="2025-07-24T09:59:01.132" v="1983" actId="14100"/>
        <pc:sldMkLst>
          <pc:docMk/>
          <pc:sldMk cId="447283173" sldId="755"/>
        </pc:sldMkLst>
      </pc:sldChg>
      <pc:sldChg chg="addSp delSp modSp mod">
        <pc:chgData name="Bhuvanesh" userId="4650cd39-8dbb-4c0f-8fda-594efc81948c" providerId="ADAL" clId="{F7485101-D630-415E-802C-5846BC527CC1}" dt="2025-07-24T12:13:23.372" v="2644" actId="1076"/>
        <pc:sldMkLst>
          <pc:docMk/>
          <pc:sldMk cId="1640421824" sldId="756"/>
        </pc:sldMkLst>
        <pc:spChg chg="mod">
          <ac:chgData name="Bhuvanesh" userId="4650cd39-8dbb-4c0f-8fda-594efc81948c" providerId="ADAL" clId="{F7485101-D630-415E-802C-5846BC527CC1}" dt="2025-07-24T12:13:23.372" v="2644" actId="1076"/>
          <ac:spMkLst>
            <pc:docMk/>
            <pc:sldMk cId="1640421824" sldId="756"/>
            <ac:spMk id="2" creationId="{6168FDA1-C511-FEF2-67ED-9CF865BD767C}"/>
          </ac:spMkLst>
        </pc:spChg>
        <pc:spChg chg="mod">
          <ac:chgData name="Bhuvanesh" userId="4650cd39-8dbb-4c0f-8fda-594efc81948c" providerId="ADAL" clId="{F7485101-D630-415E-802C-5846BC527CC1}" dt="2025-07-24T06:01:25.414" v="148" actId="1076"/>
          <ac:spMkLst>
            <pc:docMk/>
            <pc:sldMk cId="1640421824" sldId="756"/>
            <ac:spMk id="4" creationId="{24C00F61-8DDE-358C-1346-45716868952F}"/>
          </ac:spMkLst>
        </pc:spChg>
      </pc:sldChg>
      <pc:sldChg chg="del">
        <pc:chgData name="Bhuvanesh" userId="4650cd39-8dbb-4c0f-8fda-594efc81948c" providerId="ADAL" clId="{F7485101-D630-415E-802C-5846BC527CC1}" dt="2025-07-24T07:27:29.987" v="1072" actId="47"/>
        <pc:sldMkLst>
          <pc:docMk/>
          <pc:sldMk cId="2517265679" sldId="778"/>
        </pc:sldMkLst>
      </pc:sldChg>
      <pc:sldChg chg="modSp del mod">
        <pc:chgData name="Bhuvanesh" userId="4650cd39-8dbb-4c0f-8fda-594efc81948c" providerId="ADAL" clId="{F7485101-D630-415E-802C-5846BC527CC1}" dt="2025-07-24T07:27:19.721" v="1067" actId="47"/>
        <pc:sldMkLst>
          <pc:docMk/>
          <pc:sldMk cId="2284133642" sldId="794"/>
        </pc:sldMkLst>
      </pc:sldChg>
      <pc:sldChg chg="addSp delSp modSp mod ord">
        <pc:chgData name="Bhuvanesh" userId="4650cd39-8dbb-4c0f-8fda-594efc81948c" providerId="ADAL" clId="{F7485101-D630-415E-802C-5846BC527CC1}" dt="2025-07-24T12:08:13.307" v="2633" actId="14100"/>
        <pc:sldMkLst>
          <pc:docMk/>
          <pc:sldMk cId="1621722521" sldId="795"/>
        </pc:sldMkLst>
      </pc:sldChg>
      <pc:sldChg chg="addSp delSp modSp mod ord">
        <pc:chgData name="Bhuvanesh" userId="4650cd39-8dbb-4c0f-8fda-594efc81948c" providerId="ADAL" clId="{F7485101-D630-415E-802C-5846BC527CC1}" dt="2025-07-24T12:06:54.932" v="2618" actId="20577"/>
        <pc:sldMkLst>
          <pc:docMk/>
          <pc:sldMk cId="1199992420" sldId="796"/>
        </pc:sldMkLst>
        <pc:spChg chg="mod">
          <ac:chgData name="Bhuvanesh" userId="4650cd39-8dbb-4c0f-8fda-594efc81948c" providerId="ADAL" clId="{F7485101-D630-415E-802C-5846BC527CC1}" dt="2025-07-24T06:39:00.684" v="315" actId="207"/>
          <ac:spMkLst>
            <pc:docMk/>
            <pc:sldMk cId="1199992420" sldId="796"/>
            <ac:spMk id="3" creationId="{3A4FC0CE-D3F5-AFCE-7F23-8626BE4D1D1D}"/>
          </ac:spMkLst>
        </pc:spChg>
        <pc:spChg chg="add mod">
          <ac:chgData name="Bhuvanesh" userId="4650cd39-8dbb-4c0f-8fda-594efc81948c" providerId="ADAL" clId="{F7485101-D630-415E-802C-5846BC527CC1}" dt="2025-07-24T12:06:54.932" v="2618" actId="20577"/>
          <ac:spMkLst>
            <pc:docMk/>
            <pc:sldMk cId="1199992420" sldId="796"/>
            <ac:spMk id="12" creationId="{BC157558-8002-CCCF-06CA-B36AD3729A9B}"/>
          </ac:spMkLst>
        </pc:spChg>
      </pc:sldChg>
      <pc:sldChg chg="addSp delSp modSp mod ord">
        <pc:chgData name="Bhuvanesh" userId="4650cd39-8dbb-4c0f-8fda-594efc81948c" providerId="ADAL" clId="{F7485101-D630-415E-802C-5846BC527CC1}" dt="2025-07-24T09:10:40.225" v="1622" actId="14100"/>
        <pc:sldMkLst>
          <pc:docMk/>
          <pc:sldMk cId="2346067150" sldId="797"/>
        </pc:sldMkLst>
      </pc:sldChg>
      <pc:sldChg chg="addSp delSp modSp mod ord">
        <pc:chgData name="Bhuvanesh" userId="4650cd39-8dbb-4c0f-8fda-594efc81948c" providerId="ADAL" clId="{F7485101-D630-415E-802C-5846BC527CC1}" dt="2025-07-24T11:38:14.683" v="2482" actId="1076"/>
        <pc:sldMkLst>
          <pc:docMk/>
          <pc:sldMk cId="208028170" sldId="798"/>
        </pc:sldMkLst>
      </pc:sldChg>
      <pc:sldChg chg="addSp delSp modSp mod ord">
        <pc:chgData name="Bhuvanesh" userId="4650cd39-8dbb-4c0f-8fda-594efc81948c" providerId="ADAL" clId="{F7485101-D630-415E-802C-5846BC527CC1}" dt="2025-07-24T07:55:25.191" v="1467" actId="14100"/>
        <pc:sldMkLst>
          <pc:docMk/>
          <pc:sldMk cId="2314292747" sldId="799"/>
        </pc:sldMkLst>
      </pc:sldChg>
      <pc:sldChg chg="addSp delSp modSp mod">
        <pc:chgData name="Bhuvanesh" userId="4650cd39-8dbb-4c0f-8fda-594efc81948c" providerId="ADAL" clId="{F7485101-D630-415E-802C-5846BC527CC1}" dt="2025-07-24T07:58:27.207" v="1505" actId="1076"/>
        <pc:sldMkLst>
          <pc:docMk/>
          <pc:sldMk cId="1483648004" sldId="800"/>
        </pc:sldMkLst>
      </pc:sldChg>
      <pc:sldChg chg="del">
        <pc:chgData name="Bhuvanesh" userId="4650cd39-8dbb-4c0f-8fda-594efc81948c" providerId="ADAL" clId="{F7485101-D630-415E-802C-5846BC527CC1}" dt="2025-07-24T07:28:15.084" v="1096" actId="47"/>
        <pc:sldMkLst>
          <pc:docMk/>
          <pc:sldMk cId="3993382742" sldId="801"/>
        </pc:sldMkLst>
      </pc:sldChg>
      <pc:sldChg chg="addSp delSp modSp mod ord">
        <pc:chgData name="Bhuvanesh" userId="4650cd39-8dbb-4c0f-8fda-594efc81948c" providerId="ADAL" clId="{F7485101-D630-415E-802C-5846BC527CC1}" dt="2025-07-24T07:57:18.732" v="1489" actId="14100"/>
        <pc:sldMkLst>
          <pc:docMk/>
          <pc:sldMk cId="649122774" sldId="802"/>
        </pc:sldMkLst>
      </pc:sldChg>
      <pc:sldChg chg="addSp delSp modSp add mod">
        <pc:chgData name="Bhuvanesh" userId="4650cd39-8dbb-4c0f-8fda-594efc81948c" providerId="ADAL" clId="{F7485101-D630-415E-802C-5846BC527CC1}" dt="2025-07-24T07:53:17.120" v="1438" actId="14100"/>
        <pc:sldMkLst>
          <pc:docMk/>
          <pc:sldMk cId="3011417401" sldId="803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4013031659" sldId="803"/>
        </pc:sldMkLst>
      </pc:sldChg>
      <pc:sldChg chg="del">
        <pc:chgData name="Bhuvanesh" userId="4650cd39-8dbb-4c0f-8fda-594efc81948c" providerId="ADAL" clId="{F7485101-D630-415E-802C-5846BC527CC1}" dt="2025-07-24T07:28:30.136" v="1100" actId="47"/>
        <pc:sldMkLst>
          <pc:docMk/>
          <pc:sldMk cId="1156181719" sldId="804"/>
        </pc:sldMkLst>
      </pc:sldChg>
      <pc:sldChg chg="del">
        <pc:chgData name="Bhuvanesh" userId="4650cd39-8dbb-4c0f-8fda-594efc81948c" providerId="ADAL" clId="{F7485101-D630-415E-802C-5846BC527CC1}" dt="2025-07-24T07:28:33.170" v="1105" actId="47"/>
        <pc:sldMkLst>
          <pc:docMk/>
          <pc:sldMk cId="1581303666" sldId="805"/>
        </pc:sldMkLst>
      </pc:sldChg>
      <pc:sldChg chg="del">
        <pc:chgData name="Bhuvanesh" userId="4650cd39-8dbb-4c0f-8fda-594efc81948c" providerId="ADAL" clId="{F7485101-D630-415E-802C-5846BC527CC1}" dt="2025-07-24T07:28:37.073" v="1110" actId="47"/>
        <pc:sldMkLst>
          <pc:docMk/>
          <pc:sldMk cId="508650419" sldId="806"/>
        </pc:sldMkLst>
      </pc:sldChg>
      <pc:sldChg chg="del">
        <pc:chgData name="Bhuvanesh" userId="4650cd39-8dbb-4c0f-8fda-594efc81948c" providerId="ADAL" clId="{F7485101-D630-415E-802C-5846BC527CC1}" dt="2025-07-24T07:28:40.153" v="1115" actId="47"/>
        <pc:sldMkLst>
          <pc:docMk/>
          <pc:sldMk cId="2717469093" sldId="807"/>
        </pc:sldMkLst>
      </pc:sldChg>
      <pc:sldChg chg="addSp delSp modSp mod">
        <pc:chgData name="Bhuvanesh" userId="4650cd39-8dbb-4c0f-8fda-594efc81948c" providerId="ADAL" clId="{F7485101-D630-415E-802C-5846BC527CC1}" dt="2025-07-24T08:01:06.403" v="1539" actId="1076"/>
        <pc:sldMkLst>
          <pc:docMk/>
          <pc:sldMk cId="2232371839" sldId="808"/>
        </pc:sldMkLst>
      </pc:sldChg>
      <pc:sldChg chg="addSp delSp modSp mod ord">
        <pc:chgData name="Bhuvanesh" userId="4650cd39-8dbb-4c0f-8fda-594efc81948c" providerId="ADAL" clId="{F7485101-D630-415E-802C-5846BC527CC1}" dt="2025-07-24T11:47:58.212" v="2504" actId="1076"/>
        <pc:sldMkLst>
          <pc:docMk/>
          <pc:sldMk cId="3362115631" sldId="809"/>
        </pc:sldMkLst>
      </pc:sldChg>
      <pc:sldChg chg="addSp delSp modSp mod ord">
        <pc:chgData name="Bhuvanesh" userId="4650cd39-8dbb-4c0f-8fda-594efc81948c" providerId="ADAL" clId="{F7485101-D630-415E-802C-5846BC527CC1}" dt="2025-07-24T12:09:40.347" v="2635" actId="14100"/>
        <pc:sldMkLst>
          <pc:docMk/>
          <pc:sldMk cId="1383361812" sldId="810"/>
        </pc:sldMkLst>
      </pc:sldChg>
      <pc:sldChg chg="addSp delSp modSp mod">
        <pc:chgData name="Bhuvanesh" userId="4650cd39-8dbb-4c0f-8fda-594efc81948c" providerId="ADAL" clId="{F7485101-D630-415E-802C-5846BC527CC1}" dt="2025-07-24T12:11:19.756" v="2641" actId="1076"/>
        <pc:sldMkLst>
          <pc:docMk/>
          <pc:sldMk cId="4179301006" sldId="811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381198934" sldId="812"/>
        </pc:sldMkLst>
      </pc:sldChg>
      <pc:sldChg chg="addSp delSp modSp add mod">
        <pc:chgData name="Bhuvanesh" userId="4650cd39-8dbb-4c0f-8fda-594efc81948c" providerId="ADAL" clId="{F7485101-D630-415E-802C-5846BC527CC1}" dt="2025-07-24T12:01:24.286" v="2590"/>
        <pc:sldMkLst>
          <pc:docMk/>
          <pc:sldMk cId="514396793" sldId="812"/>
        </pc:sldMkLst>
      </pc:sldChg>
      <pc:sldChg chg="del">
        <pc:chgData name="Bhuvanesh" userId="4650cd39-8dbb-4c0f-8fda-594efc81948c" providerId="ADAL" clId="{F7485101-D630-415E-802C-5846BC527CC1}" dt="2025-07-24T07:28:30.661" v="1101" actId="47"/>
        <pc:sldMkLst>
          <pc:docMk/>
          <pc:sldMk cId="1567414686" sldId="813"/>
        </pc:sldMkLst>
      </pc:sldChg>
      <pc:sldChg chg="del">
        <pc:chgData name="Bhuvanesh" userId="4650cd39-8dbb-4c0f-8fda-594efc81948c" providerId="ADAL" clId="{F7485101-D630-415E-802C-5846BC527CC1}" dt="2025-07-24T07:28:33.972" v="1106" actId="47"/>
        <pc:sldMkLst>
          <pc:docMk/>
          <pc:sldMk cId="1713986212" sldId="814"/>
        </pc:sldMkLst>
      </pc:sldChg>
      <pc:sldChg chg="del">
        <pc:chgData name="Bhuvanesh" userId="4650cd39-8dbb-4c0f-8fda-594efc81948c" providerId="ADAL" clId="{F7485101-D630-415E-802C-5846BC527CC1}" dt="2025-07-24T07:28:37.482" v="1111" actId="47"/>
        <pc:sldMkLst>
          <pc:docMk/>
          <pc:sldMk cId="1211842206" sldId="815"/>
        </pc:sldMkLst>
      </pc:sldChg>
      <pc:sldChg chg="del">
        <pc:chgData name="Bhuvanesh" userId="4650cd39-8dbb-4c0f-8fda-594efc81948c" providerId="ADAL" clId="{F7485101-D630-415E-802C-5846BC527CC1}" dt="2025-07-24T07:28:40.944" v="1116" actId="47"/>
        <pc:sldMkLst>
          <pc:docMk/>
          <pc:sldMk cId="3504507770" sldId="816"/>
        </pc:sldMkLst>
      </pc:sldChg>
      <pc:sldChg chg="del">
        <pc:chgData name="Bhuvanesh" userId="4650cd39-8dbb-4c0f-8fda-594efc81948c" providerId="ADAL" clId="{F7485101-D630-415E-802C-5846BC527CC1}" dt="2025-07-24T07:27:22.065" v="1070" actId="47"/>
        <pc:sldMkLst>
          <pc:docMk/>
          <pc:sldMk cId="3101752819" sldId="817"/>
        </pc:sldMkLst>
      </pc:sldChg>
      <pc:sldChg chg="del">
        <pc:chgData name="Bhuvanesh" userId="4650cd39-8dbb-4c0f-8fda-594efc81948c" providerId="ADAL" clId="{F7485101-D630-415E-802C-5846BC527CC1}" dt="2025-07-24T07:27:32.199" v="1075" actId="47"/>
        <pc:sldMkLst>
          <pc:docMk/>
          <pc:sldMk cId="2849733831" sldId="818"/>
        </pc:sldMkLst>
      </pc:sldChg>
      <pc:sldChg chg="addSp delSp modSp mod ord">
        <pc:chgData name="Bhuvanesh" userId="4650cd39-8dbb-4c0f-8fda-594efc81948c" providerId="ADAL" clId="{F7485101-D630-415E-802C-5846BC527CC1}" dt="2025-07-24T11:00:17.141" v="2412" actId="14100"/>
        <pc:sldMkLst>
          <pc:docMk/>
          <pc:sldMk cId="2739034322" sldId="819"/>
        </pc:sldMkLst>
      </pc:sldChg>
      <pc:sldChg chg="del">
        <pc:chgData name="Bhuvanesh" userId="4650cd39-8dbb-4c0f-8fda-594efc81948c" providerId="ADAL" clId="{F7485101-D630-415E-802C-5846BC527CC1}" dt="2025-07-24T07:16:09.448" v="882" actId="2696"/>
        <pc:sldMkLst>
          <pc:docMk/>
          <pc:sldMk cId="2988669699" sldId="820"/>
        </pc:sldMkLst>
      </pc:sldChg>
      <pc:sldChg chg="delSp modSp add mod">
        <pc:chgData name="Bhuvanesh" userId="4650cd39-8dbb-4c0f-8fda-594efc81948c" providerId="ADAL" clId="{F7485101-D630-415E-802C-5846BC527CC1}" dt="2025-07-24T11:03:23.860" v="2449" actId="1076"/>
        <pc:sldMkLst>
          <pc:docMk/>
          <pc:sldMk cId="3102836255" sldId="820"/>
        </pc:sldMkLst>
      </pc:sldChg>
      <pc:sldChg chg="delSp modSp mod ord">
        <pc:chgData name="Bhuvanesh" userId="4650cd39-8dbb-4c0f-8fda-594efc81948c" providerId="ADAL" clId="{F7485101-D630-415E-802C-5846BC527CC1}" dt="2025-07-24T12:11:11.081" v="2640" actId="1076"/>
        <pc:sldMkLst>
          <pc:docMk/>
          <pc:sldMk cId="654024980" sldId="821"/>
        </pc:sldMkLst>
      </pc:sldChg>
      <pc:sldChg chg="delSp modSp add mod ord">
        <pc:chgData name="Bhuvanesh" userId="4650cd39-8dbb-4c0f-8fda-594efc81948c" providerId="ADAL" clId="{F7485101-D630-415E-802C-5846BC527CC1}" dt="2025-07-24T11:01:31.682" v="2432" actId="14100"/>
        <pc:sldMkLst>
          <pc:docMk/>
          <pc:sldMk cId="1874278574" sldId="822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3914449944" sldId="822"/>
        </pc:sldMkLst>
      </pc:sldChg>
      <pc:sldChg chg="del">
        <pc:chgData name="Bhuvanesh" userId="4650cd39-8dbb-4c0f-8fda-594efc81948c" providerId="ADAL" clId="{F7485101-D630-415E-802C-5846BC527CC1}" dt="2025-07-24T07:28:31.899" v="1104" actId="47"/>
        <pc:sldMkLst>
          <pc:docMk/>
          <pc:sldMk cId="3708169300" sldId="823"/>
        </pc:sldMkLst>
      </pc:sldChg>
      <pc:sldChg chg="del">
        <pc:chgData name="Bhuvanesh" userId="4650cd39-8dbb-4c0f-8fda-594efc81948c" providerId="ADAL" clId="{F7485101-D630-415E-802C-5846BC527CC1}" dt="2025-07-24T07:28:35.808" v="1109" actId="47"/>
        <pc:sldMkLst>
          <pc:docMk/>
          <pc:sldMk cId="4104916730" sldId="824"/>
        </pc:sldMkLst>
      </pc:sldChg>
      <pc:sldChg chg="del">
        <pc:chgData name="Bhuvanesh" userId="4650cd39-8dbb-4c0f-8fda-594efc81948c" providerId="ADAL" clId="{F7485101-D630-415E-802C-5846BC527CC1}" dt="2025-07-24T07:28:39.365" v="1114" actId="47"/>
        <pc:sldMkLst>
          <pc:docMk/>
          <pc:sldMk cId="3352932447" sldId="825"/>
        </pc:sldMkLst>
      </pc:sldChg>
      <pc:sldChg chg="del">
        <pc:chgData name="Bhuvanesh" userId="4650cd39-8dbb-4c0f-8fda-594efc81948c" providerId="ADAL" clId="{F7485101-D630-415E-802C-5846BC527CC1}" dt="2025-07-24T07:28:44" v="1119" actId="47"/>
        <pc:sldMkLst>
          <pc:docMk/>
          <pc:sldMk cId="4192174844" sldId="826"/>
        </pc:sldMkLst>
      </pc:sldChg>
      <pc:sldChg chg="addSp delSp modSp mod ord">
        <pc:chgData name="Bhuvanesh" userId="4650cd39-8dbb-4c0f-8fda-594efc81948c" providerId="ADAL" clId="{F7485101-D630-415E-802C-5846BC527CC1}" dt="2025-07-24T12:08:18.711" v="2634" actId="1076"/>
        <pc:sldMkLst>
          <pc:docMk/>
          <pc:sldMk cId="3289651907" sldId="827"/>
        </pc:sldMkLst>
      </pc:sldChg>
      <pc:sldChg chg="addSp delSp modSp mod ord">
        <pc:chgData name="Bhuvanesh" userId="4650cd39-8dbb-4c0f-8fda-594efc81948c" providerId="ADAL" clId="{F7485101-D630-415E-802C-5846BC527CC1}" dt="2025-07-24T12:07:52.608" v="2632" actId="1076"/>
        <pc:sldMkLst>
          <pc:docMk/>
          <pc:sldMk cId="3275688064" sldId="828"/>
        </pc:sldMkLst>
        <pc:spChg chg="mod">
          <ac:chgData name="Bhuvanesh" userId="4650cd39-8dbb-4c0f-8fda-594efc81948c" providerId="ADAL" clId="{F7485101-D630-415E-802C-5846BC527CC1}" dt="2025-07-24T06:38:58.080" v="314" actId="207"/>
          <ac:spMkLst>
            <pc:docMk/>
            <pc:sldMk cId="3275688064" sldId="828"/>
            <ac:spMk id="3" creationId="{6F63E31F-A2B5-8CE0-9568-EE5B7346316A}"/>
          </ac:spMkLst>
        </pc:spChg>
        <pc:spChg chg="mod">
          <ac:chgData name="Bhuvanesh" userId="4650cd39-8dbb-4c0f-8fda-594efc81948c" providerId="ADAL" clId="{F7485101-D630-415E-802C-5846BC527CC1}" dt="2025-07-24T12:07:52.608" v="2632" actId="1076"/>
          <ac:spMkLst>
            <pc:docMk/>
            <pc:sldMk cId="3275688064" sldId="828"/>
            <ac:spMk id="4" creationId="{15A40E1D-A10E-9371-524B-3641413F8D30}"/>
          </ac:spMkLst>
        </pc:spChg>
        <pc:picChg chg="add mod">
          <ac:chgData name="Bhuvanesh" userId="4650cd39-8dbb-4c0f-8fda-594efc81948c" providerId="ADAL" clId="{F7485101-D630-415E-802C-5846BC527CC1}" dt="2025-07-24T12:07:19.301" v="2627" actId="1076"/>
          <ac:picMkLst>
            <pc:docMk/>
            <pc:sldMk cId="3275688064" sldId="828"/>
            <ac:picMk id="2" creationId="{8C2CD723-7BE2-6EAB-4439-ECDD77BE0ED6}"/>
          </ac:picMkLst>
        </pc:picChg>
      </pc:sldChg>
      <pc:sldChg chg="addSp delSp modSp mod ord">
        <pc:chgData name="Bhuvanesh" userId="4650cd39-8dbb-4c0f-8fda-594efc81948c" providerId="ADAL" clId="{F7485101-D630-415E-802C-5846BC527CC1}" dt="2025-07-24T10:44:05.078" v="2217" actId="20577"/>
        <pc:sldMkLst>
          <pc:docMk/>
          <pc:sldMk cId="2664180545" sldId="829"/>
        </pc:sldMkLst>
      </pc:sldChg>
      <pc:sldChg chg="del">
        <pc:chgData name="Bhuvanesh" userId="4650cd39-8dbb-4c0f-8fda-594efc81948c" providerId="ADAL" clId="{F7485101-D630-415E-802C-5846BC527CC1}" dt="2025-07-24T07:28:19.563" v="1099" actId="47"/>
        <pc:sldMkLst>
          <pc:docMk/>
          <pc:sldMk cId="3228720938" sldId="830"/>
        </pc:sldMkLst>
      </pc:sldChg>
      <pc:sldChg chg="delSp modSp mod ord">
        <pc:chgData name="Bhuvanesh" userId="4650cd39-8dbb-4c0f-8fda-594efc81948c" providerId="ADAL" clId="{F7485101-D630-415E-802C-5846BC527CC1}" dt="2025-07-24T12:10:24.896" v="2639" actId="14100"/>
        <pc:sldMkLst>
          <pc:docMk/>
          <pc:sldMk cId="2689034238" sldId="831"/>
        </pc:sldMkLst>
      </pc:sldChg>
      <pc:sldChg chg="addSp delSp modSp mod ord">
        <pc:chgData name="Bhuvanesh" userId="4650cd39-8dbb-4c0f-8fda-594efc81948c" providerId="ADAL" clId="{F7485101-D630-415E-802C-5846BC527CC1}" dt="2025-07-24T10:48:51.482" v="2256" actId="20577"/>
        <pc:sldMkLst>
          <pc:docMk/>
          <pc:sldMk cId="2567866937" sldId="832"/>
        </pc:sldMkLst>
      </pc:sldChg>
      <pc:sldChg chg="del">
        <pc:chgData name="Bhuvanesh" userId="4650cd39-8dbb-4c0f-8fda-594efc81948c" providerId="ADAL" clId="{F7485101-D630-415E-802C-5846BC527CC1}" dt="2025-07-24T07:27:30.291" v="1073" actId="47"/>
        <pc:sldMkLst>
          <pc:docMk/>
          <pc:sldMk cId="889903426" sldId="833"/>
        </pc:sldMkLst>
      </pc:sldChg>
      <pc:sldChg chg="addSp delSp modSp mod ord">
        <pc:chgData name="Bhuvanesh" userId="4650cd39-8dbb-4c0f-8fda-594efc81948c" providerId="ADAL" clId="{F7485101-D630-415E-802C-5846BC527CC1}" dt="2025-07-24T10:33:10.274" v="2137" actId="14100"/>
        <pc:sldMkLst>
          <pc:docMk/>
          <pc:sldMk cId="2046395462" sldId="834"/>
        </pc:sldMkLst>
      </pc:sldChg>
      <pc:sldChg chg="addSp delSp modSp mod ord">
        <pc:chgData name="Bhuvanesh" userId="4650cd39-8dbb-4c0f-8fda-594efc81948c" providerId="ADAL" clId="{F7485101-D630-415E-802C-5846BC527CC1}" dt="2025-07-24T10:44:46.427" v="2230" actId="403"/>
        <pc:sldMkLst>
          <pc:docMk/>
          <pc:sldMk cId="3508989841" sldId="835"/>
        </pc:sldMkLst>
      </pc:sldChg>
      <pc:sldChg chg="addSp delSp modSp mod">
        <pc:chgData name="Bhuvanesh" userId="4650cd39-8dbb-4c0f-8fda-594efc81948c" providerId="ADAL" clId="{F7485101-D630-415E-802C-5846BC527CC1}" dt="2025-07-24T10:47:40.815" v="2246" actId="1076"/>
        <pc:sldMkLst>
          <pc:docMk/>
          <pc:sldMk cId="3285064726" sldId="836"/>
        </pc:sldMkLst>
      </pc:sldChg>
      <pc:sldChg chg="addSp delSp modSp add mod">
        <pc:chgData name="Bhuvanesh" userId="4650cd39-8dbb-4c0f-8fda-594efc81948c" providerId="ADAL" clId="{F7485101-D630-415E-802C-5846BC527CC1}" dt="2025-07-24T10:39:16.828" v="2179" actId="20577"/>
        <pc:sldMkLst>
          <pc:docMk/>
          <pc:sldMk cId="1822392866" sldId="837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2815864158" sldId="837"/>
        </pc:sldMkLst>
      </pc:sldChg>
      <pc:sldChg chg="del">
        <pc:chgData name="Bhuvanesh" userId="4650cd39-8dbb-4c0f-8fda-594efc81948c" providerId="ADAL" clId="{F7485101-D630-415E-802C-5846BC527CC1}" dt="2025-07-24T07:28:30.989" v="1102" actId="47"/>
        <pc:sldMkLst>
          <pc:docMk/>
          <pc:sldMk cId="122258312" sldId="838"/>
        </pc:sldMkLst>
      </pc:sldChg>
      <pc:sldChg chg="del">
        <pc:chgData name="Bhuvanesh" userId="4650cd39-8dbb-4c0f-8fda-594efc81948c" providerId="ADAL" clId="{F7485101-D630-415E-802C-5846BC527CC1}" dt="2025-07-24T07:28:34.581" v="1107" actId="47"/>
        <pc:sldMkLst>
          <pc:docMk/>
          <pc:sldMk cId="947299185" sldId="839"/>
        </pc:sldMkLst>
      </pc:sldChg>
      <pc:sldChg chg="del">
        <pc:chgData name="Bhuvanesh" userId="4650cd39-8dbb-4c0f-8fda-594efc81948c" providerId="ADAL" clId="{F7485101-D630-415E-802C-5846BC527CC1}" dt="2025-07-24T07:28:38.137" v="1112" actId="47"/>
        <pc:sldMkLst>
          <pc:docMk/>
          <pc:sldMk cId="3849633891" sldId="840"/>
        </pc:sldMkLst>
      </pc:sldChg>
      <pc:sldChg chg="del">
        <pc:chgData name="Bhuvanesh" userId="4650cd39-8dbb-4c0f-8fda-594efc81948c" providerId="ADAL" clId="{F7485101-D630-415E-802C-5846BC527CC1}" dt="2025-07-24T07:28:42.608" v="1117" actId="47"/>
        <pc:sldMkLst>
          <pc:docMk/>
          <pc:sldMk cId="1279018076" sldId="841"/>
        </pc:sldMkLst>
      </pc:sldChg>
      <pc:sldChg chg="del">
        <pc:chgData name="Bhuvanesh" userId="4650cd39-8dbb-4c0f-8fda-594efc81948c" providerId="ADAL" clId="{F7485101-D630-415E-802C-5846BC527CC1}" dt="2025-07-24T07:27:21.104" v="1068" actId="47"/>
        <pc:sldMkLst>
          <pc:docMk/>
          <pc:sldMk cId="3384180291" sldId="842"/>
        </pc:sldMkLst>
      </pc:sldChg>
      <pc:sldChg chg="addSp delSp modSp mod ord">
        <pc:chgData name="Bhuvanesh" userId="4650cd39-8dbb-4c0f-8fda-594efc81948c" providerId="ADAL" clId="{F7485101-D630-415E-802C-5846BC527CC1}" dt="2025-07-24T10:29:30.281" v="2112" actId="20577"/>
        <pc:sldMkLst>
          <pc:docMk/>
          <pc:sldMk cId="3662470733" sldId="843"/>
        </pc:sldMkLst>
      </pc:sldChg>
      <pc:sldChg chg="addSp delSp modSp mod ord">
        <pc:chgData name="Bhuvanesh" userId="4650cd39-8dbb-4c0f-8fda-594efc81948c" providerId="ADAL" clId="{F7485101-D630-415E-802C-5846BC527CC1}" dt="2025-07-24T10:27:57.167" v="2098" actId="1076"/>
        <pc:sldMkLst>
          <pc:docMk/>
          <pc:sldMk cId="3861253493" sldId="844"/>
        </pc:sldMkLst>
        <pc:spChg chg="mod">
          <ac:chgData name="Bhuvanesh" userId="4650cd39-8dbb-4c0f-8fda-594efc81948c" providerId="ADAL" clId="{F7485101-D630-415E-802C-5846BC527CC1}" dt="2025-07-24T06:38:54.691" v="313" actId="207"/>
          <ac:spMkLst>
            <pc:docMk/>
            <pc:sldMk cId="3861253493" sldId="844"/>
            <ac:spMk id="3" creationId="{3072A98B-30A6-93BE-58AF-9DA05A93B5C4}"/>
          </ac:spMkLst>
        </pc:spChg>
        <pc:spChg chg="add mod">
          <ac:chgData name="Bhuvanesh" userId="4650cd39-8dbb-4c0f-8fda-594efc81948c" providerId="ADAL" clId="{F7485101-D630-415E-802C-5846BC527CC1}" dt="2025-07-24T10:27:57.167" v="2098" actId="1076"/>
          <ac:spMkLst>
            <pc:docMk/>
            <pc:sldMk cId="3861253493" sldId="844"/>
            <ac:spMk id="8" creationId="{774492E1-AE80-75B0-EE65-73EE8B188C72}"/>
          </ac:spMkLst>
        </pc:spChg>
      </pc:sldChg>
      <pc:sldChg chg="delSp modSp mod ord">
        <pc:chgData name="Bhuvanesh" userId="4650cd39-8dbb-4c0f-8fda-594efc81948c" providerId="ADAL" clId="{F7485101-D630-415E-802C-5846BC527CC1}" dt="2025-07-24T11:03:00.739" v="2444" actId="1076"/>
        <pc:sldMkLst>
          <pc:docMk/>
          <pc:sldMk cId="3788092890" sldId="845"/>
        </pc:sldMkLst>
      </pc:sldChg>
      <pc:sldChg chg="del">
        <pc:chgData name="Bhuvanesh" userId="4650cd39-8dbb-4c0f-8fda-594efc81948c" providerId="ADAL" clId="{F7485101-D630-415E-802C-5846BC527CC1}" dt="2025-07-24T07:28:17.184" v="1097" actId="47"/>
        <pc:sldMkLst>
          <pc:docMk/>
          <pc:sldMk cId="3986742215" sldId="846"/>
        </pc:sldMkLst>
      </pc:sldChg>
      <pc:sldChg chg="addSp delSp modSp mod ord">
        <pc:chgData name="Bhuvanesh" userId="4650cd39-8dbb-4c0f-8fda-594efc81948c" providerId="ADAL" clId="{F7485101-D630-415E-802C-5846BC527CC1}" dt="2025-07-24T10:45:53.653" v="2240" actId="20577"/>
        <pc:sldMkLst>
          <pc:docMk/>
          <pc:sldMk cId="808163391" sldId="847"/>
        </pc:sldMkLst>
      </pc:sldChg>
      <pc:sldChg chg="delSp modSp mod ord">
        <pc:chgData name="Bhuvanesh" userId="4650cd39-8dbb-4c0f-8fda-594efc81948c" providerId="ADAL" clId="{F7485101-D630-415E-802C-5846BC527CC1}" dt="2025-07-24T11:05:08.944" v="2477" actId="14100"/>
        <pc:sldMkLst>
          <pc:docMk/>
          <pc:sldMk cId="2339810224" sldId="848"/>
        </pc:sldMkLst>
      </pc:sldChg>
      <pc:sldChg chg="del">
        <pc:chgData name="Bhuvanesh" userId="4650cd39-8dbb-4c0f-8fda-594efc81948c" providerId="ADAL" clId="{F7485101-D630-415E-802C-5846BC527CC1}" dt="2025-07-24T07:27:21.604" v="1069" actId="47"/>
        <pc:sldMkLst>
          <pc:docMk/>
          <pc:sldMk cId="4159329983" sldId="849"/>
        </pc:sldMkLst>
      </pc:sldChg>
      <pc:sldChg chg="del">
        <pc:chgData name="Bhuvanesh" userId="4650cd39-8dbb-4c0f-8fda-594efc81948c" providerId="ADAL" clId="{F7485101-D630-415E-802C-5846BC527CC1}" dt="2025-07-24T07:27:30.863" v="1074" actId="47"/>
        <pc:sldMkLst>
          <pc:docMk/>
          <pc:sldMk cId="3722146380" sldId="850"/>
        </pc:sldMkLst>
      </pc:sldChg>
      <pc:sldChg chg="addSp delSp modSp mod ord">
        <pc:chgData name="Bhuvanesh" userId="4650cd39-8dbb-4c0f-8fda-594efc81948c" providerId="ADAL" clId="{F7485101-D630-415E-802C-5846BC527CC1}" dt="2025-07-24T09:58:08.439" v="1973" actId="1076"/>
        <pc:sldMkLst>
          <pc:docMk/>
          <pc:sldMk cId="294735371" sldId="851"/>
        </pc:sldMkLst>
      </pc:sldChg>
      <pc:sldChg chg="addSp delSp modSp mod ord">
        <pc:chgData name="Bhuvanesh" userId="4650cd39-8dbb-4c0f-8fda-594efc81948c" providerId="ADAL" clId="{F7485101-D630-415E-802C-5846BC527CC1}" dt="2025-07-24T09:56:42.479" v="1961" actId="113"/>
        <pc:sldMkLst>
          <pc:docMk/>
          <pc:sldMk cId="2382667976" sldId="852"/>
        </pc:sldMkLst>
        <pc:spChg chg="add mod">
          <ac:chgData name="Bhuvanesh" userId="4650cd39-8dbb-4c0f-8fda-594efc81948c" providerId="ADAL" clId="{F7485101-D630-415E-802C-5846BC527CC1}" dt="2025-07-24T09:56:42.479" v="1961" actId="113"/>
          <ac:spMkLst>
            <pc:docMk/>
            <pc:sldMk cId="2382667976" sldId="852"/>
            <ac:spMk id="2" creationId="{DE223F33-F34C-1300-D690-8C44C6E9E5F2}"/>
          </ac:spMkLst>
        </pc:spChg>
        <pc:spChg chg="mod">
          <ac:chgData name="Bhuvanesh" userId="4650cd39-8dbb-4c0f-8fda-594efc81948c" providerId="ADAL" clId="{F7485101-D630-415E-802C-5846BC527CC1}" dt="2025-07-24T06:45:04.705" v="359" actId="207"/>
          <ac:spMkLst>
            <pc:docMk/>
            <pc:sldMk cId="2382667976" sldId="852"/>
            <ac:spMk id="3" creationId="{3B986F69-A467-9A24-6668-431585EE2001}"/>
          </ac:spMkLst>
        </pc:spChg>
      </pc:sldChg>
      <pc:sldChg chg="addSp delSp modSp mod ord">
        <pc:chgData name="Bhuvanesh" userId="4650cd39-8dbb-4c0f-8fda-594efc81948c" providerId="ADAL" clId="{F7485101-D630-415E-802C-5846BC527CC1}" dt="2025-07-24T10:02:53.813" v="1986"/>
        <pc:sldMkLst>
          <pc:docMk/>
          <pc:sldMk cId="700125470" sldId="853"/>
        </pc:sldMkLst>
      </pc:sldChg>
      <pc:sldChg chg="addSp delSp modSp mod ord">
        <pc:chgData name="Bhuvanesh" userId="4650cd39-8dbb-4c0f-8fda-594efc81948c" providerId="ADAL" clId="{F7485101-D630-415E-802C-5846BC527CC1}" dt="2025-07-24T10:09:07.595" v="2027" actId="20577"/>
        <pc:sldMkLst>
          <pc:docMk/>
          <pc:sldMk cId="740671461" sldId="854"/>
        </pc:sldMkLst>
      </pc:sldChg>
      <pc:sldChg chg="addSp delSp modSp mod ord">
        <pc:chgData name="Bhuvanesh" userId="4650cd39-8dbb-4c0f-8fda-594efc81948c" providerId="ADAL" clId="{F7485101-D630-415E-802C-5846BC527CC1}" dt="2025-07-24T10:10:04.740" v="2033" actId="20577"/>
        <pc:sldMkLst>
          <pc:docMk/>
          <pc:sldMk cId="2687540063" sldId="855"/>
        </pc:sldMkLst>
      </pc:sldChg>
      <pc:sldChg chg="addSp delSp modSp mod">
        <pc:chgData name="Bhuvanesh" userId="4650cd39-8dbb-4c0f-8fda-594efc81948c" providerId="ADAL" clId="{F7485101-D630-415E-802C-5846BC527CC1}" dt="2025-07-24T10:14:44.079" v="2071"/>
        <pc:sldMkLst>
          <pc:docMk/>
          <pc:sldMk cId="1642161380" sldId="856"/>
        </pc:sldMkLst>
      </pc:sldChg>
      <pc:sldChg chg="del">
        <pc:chgData name="Bhuvanesh" userId="4650cd39-8dbb-4c0f-8fda-594efc81948c" providerId="ADAL" clId="{F7485101-D630-415E-802C-5846BC527CC1}" dt="2025-07-24T07:28:18.194" v="1098" actId="47"/>
        <pc:sldMkLst>
          <pc:docMk/>
          <pc:sldMk cId="949113462" sldId="857"/>
        </pc:sldMkLst>
      </pc:sldChg>
      <pc:sldChg chg="addSp delSp modSp mod ord">
        <pc:chgData name="Bhuvanesh" userId="4650cd39-8dbb-4c0f-8fda-594efc81948c" providerId="ADAL" clId="{F7485101-D630-415E-802C-5846BC527CC1}" dt="2025-07-24T10:13:08.812" v="2054"/>
        <pc:sldMkLst>
          <pc:docMk/>
          <pc:sldMk cId="2054201480" sldId="858"/>
        </pc:sldMkLst>
      </pc:sldChg>
      <pc:sldChg chg="del">
        <pc:chgData name="Bhuvanesh" userId="4650cd39-8dbb-4c0f-8fda-594efc81948c" providerId="ADAL" clId="{F7485101-D630-415E-802C-5846BC527CC1}" dt="2025-07-24T07:04:17.753" v="667" actId="2696"/>
        <pc:sldMkLst>
          <pc:docMk/>
          <pc:sldMk cId="1075089152" sldId="859"/>
        </pc:sldMkLst>
      </pc:sldChg>
      <pc:sldChg chg="addSp delSp modSp add mod">
        <pc:chgData name="Bhuvanesh" userId="4650cd39-8dbb-4c0f-8fda-594efc81948c" providerId="ADAL" clId="{F7485101-D630-415E-802C-5846BC527CC1}" dt="2025-07-24T10:07:12.508" v="2017" actId="20577"/>
        <pc:sldMkLst>
          <pc:docMk/>
          <pc:sldMk cId="1457244739" sldId="859"/>
        </pc:sldMkLst>
      </pc:sldChg>
      <pc:sldChg chg="del">
        <pc:chgData name="Bhuvanesh" userId="4650cd39-8dbb-4c0f-8fda-594efc81948c" providerId="ADAL" clId="{F7485101-D630-415E-802C-5846BC527CC1}" dt="2025-07-24T07:28:31.363" v="1103" actId="47"/>
        <pc:sldMkLst>
          <pc:docMk/>
          <pc:sldMk cId="2058769297" sldId="860"/>
        </pc:sldMkLst>
      </pc:sldChg>
      <pc:sldChg chg="del">
        <pc:chgData name="Bhuvanesh" userId="4650cd39-8dbb-4c0f-8fda-594efc81948c" providerId="ADAL" clId="{F7485101-D630-415E-802C-5846BC527CC1}" dt="2025-07-24T07:28:35.035" v="1108" actId="47"/>
        <pc:sldMkLst>
          <pc:docMk/>
          <pc:sldMk cId="3048673738" sldId="861"/>
        </pc:sldMkLst>
      </pc:sldChg>
      <pc:sldChg chg="del">
        <pc:chgData name="Bhuvanesh" userId="4650cd39-8dbb-4c0f-8fda-594efc81948c" providerId="ADAL" clId="{F7485101-D630-415E-802C-5846BC527CC1}" dt="2025-07-24T07:28:38.811" v="1113" actId="47"/>
        <pc:sldMkLst>
          <pc:docMk/>
          <pc:sldMk cId="28114776" sldId="862"/>
        </pc:sldMkLst>
      </pc:sldChg>
      <pc:sldChg chg="del">
        <pc:chgData name="Bhuvanesh" userId="4650cd39-8dbb-4c0f-8fda-594efc81948c" providerId="ADAL" clId="{F7485101-D630-415E-802C-5846BC527CC1}" dt="2025-07-24T07:28:43.406" v="1118" actId="47"/>
        <pc:sldMkLst>
          <pc:docMk/>
          <pc:sldMk cId="839583044" sldId="863"/>
        </pc:sldMkLst>
      </pc:sldChg>
      <pc:sldChg chg="addSp delSp modSp mod ord">
        <pc:chgData name="Bhuvanesh" userId="4650cd39-8dbb-4c0f-8fda-594efc81948c" providerId="ADAL" clId="{F7485101-D630-415E-802C-5846BC527CC1}" dt="2025-07-24T10:16:08.595" v="2078"/>
        <pc:sldMkLst>
          <pc:docMk/>
          <pc:sldMk cId="462878275" sldId="864"/>
        </pc:sldMkLst>
      </pc:sldChg>
      <pc:sldChg chg="addSp delSp modSp add mod">
        <pc:chgData name="Bhuvanesh" userId="4650cd39-8dbb-4c0f-8fda-594efc81948c" providerId="ADAL" clId="{F7485101-D630-415E-802C-5846BC527CC1}" dt="2025-07-24T05:50:59.444" v="33" actId="14100"/>
        <pc:sldMkLst>
          <pc:docMk/>
          <pc:sldMk cId="3339382147" sldId="865"/>
        </pc:sldMkLst>
      </pc:sldChg>
      <pc:sldChg chg="addSp delSp modSp add mod">
        <pc:chgData name="Bhuvanesh" userId="4650cd39-8dbb-4c0f-8fda-594efc81948c" providerId="ADAL" clId="{F7485101-D630-415E-802C-5846BC527CC1}" dt="2025-07-24T10:28:11.686" v="2102" actId="478"/>
        <pc:sldMkLst>
          <pc:docMk/>
          <pc:sldMk cId="1987255936" sldId="866"/>
        </pc:sldMkLst>
      </pc:sldChg>
      <pc:sldChg chg="addSp delSp modSp add mod ord">
        <pc:chgData name="Bhuvanesh" userId="4650cd39-8dbb-4c0f-8fda-594efc81948c" providerId="ADAL" clId="{F7485101-D630-415E-802C-5846BC527CC1}" dt="2025-07-24T10:30:47.360" v="2119" actId="20577"/>
        <pc:sldMkLst>
          <pc:docMk/>
          <pc:sldMk cId="816687985" sldId="867"/>
        </pc:sldMkLst>
      </pc:sldChg>
      <pc:sldChg chg="addSp modSp add mod">
        <pc:chgData name="Bhuvanesh" userId="4650cd39-8dbb-4c0f-8fda-594efc81948c" providerId="ADAL" clId="{F7485101-D630-415E-802C-5846BC527CC1}" dt="2025-07-24T07:51:50.562" v="1423" actId="14100"/>
        <pc:sldMkLst>
          <pc:docMk/>
          <pc:sldMk cId="205911797" sldId="868"/>
        </pc:sldMkLst>
      </pc:sldChg>
      <pc:sldChg chg="modSp add mod">
        <pc:chgData name="Bhuvanesh" userId="4650cd39-8dbb-4c0f-8fda-594efc81948c" providerId="ADAL" clId="{F7485101-D630-415E-802C-5846BC527CC1}" dt="2025-07-24T12:04:54.693" v="2611" actId="14100"/>
        <pc:sldMkLst>
          <pc:docMk/>
          <pc:sldMk cId="1847335388" sldId="869"/>
        </pc:sldMkLst>
      </pc:sldChg>
      <pc:sldChg chg="addSp modSp add mod">
        <pc:chgData name="Bhuvanesh" userId="4650cd39-8dbb-4c0f-8fda-594efc81948c" providerId="ADAL" clId="{F7485101-D630-415E-802C-5846BC527CC1}" dt="2025-07-24T11:01:06.056" v="2426" actId="1076"/>
        <pc:sldMkLst>
          <pc:docMk/>
          <pc:sldMk cId="2381208425" sldId="870"/>
        </pc:sldMkLst>
      </pc:sldChg>
      <pc:sldChg chg="addSp delSp modSp add mod">
        <pc:chgData name="Bhuvanesh" userId="4650cd39-8dbb-4c0f-8fda-594efc81948c" providerId="ADAL" clId="{F7485101-D630-415E-802C-5846BC527CC1}" dt="2025-07-24T10:36:17.118" v="2153" actId="20577"/>
        <pc:sldMkLst>
          <pc:docMk/>
          <pc:sldMk cId="2185290858" sldId="871"/>
        </pc:sldMkLst>
      </pc:sldChg>
      <pc:sldChg chg="addSp modSp add mod">
        <pc:chgData name="Bhuvanesh" userId="4650cd39-8dbb-4c0f-8fda-594efc81948c" providerId="ADAL" clId="{F7485101-D630-415E-802C-5846BC527CC1}" dt="2025-07-24T10:37:07.040" v="2171" actId="20577"/>
        <pc:sldMkLst>
          <pc:docMk/>
          <pc:sldMk cId="2782104278" sldId="872"/>
        </pc:sldMkLst>
      </pc:sldChg>
      <pc:sldChg chg="addSp modSp add mod">
        <pc:chgData name="Bhuvanesh" userId="4650cd39-8dbb-4c0f-8fda-594efc81948c" providerId="ADAL" clId="{F7485101-D630-415E-802C-5846BC527CC1}" dt="2025-07-24T10:04:24.293" v="1996"/>
        <pc:sldMkLst>
          <pc:docMk/>
          <pc:sldMk cId="2836845615" sldId="873"/>
        </pc:sldMkLst>
      </pc:sldChg>
      <pc:sldChg chg="addSp delSp modSp add mod">
        <pc:chgData name="Bhuvanesh" userId="4650cd39-8dbb-4c0f-8fda-594efc81948c" providerId="ADAL" clId="{F7485101-D630-415E-802C-5846BC527CC1}" dt="2025-07-24T10:40:17.644" v="2195" actId="20577"/>
        <pc:sldMkLst>
          <pc:docMk/>
          <pc:sldMk cId="3393139025" sldId="874"/>
        </pc:sldMkLst>
      </pc:sldChg>
      <pc:sldChg chg="addSp modSp add mod">
        <pc:chgData name="Bhuvanesh" userId="4650cd39-8dbb-4c0f-8fda-594efc81948c" providerId="ADAL" clId="{F7485101-D630-415E-802C-5846BC527CC1}" dt="2025-07-24T07:56:21.521" v="1477" actId="14100"/>
        <pc:sldMkLst>
          <pc:docMk/>
          <pc:sldMk cId="1625209695" sldId="875"/>
        </pc:sldMkLst>
      </pc:sldChg>
      <pc:sldChg chg="addSp modSp add mod">
        <pc:chgData name="Bhuvanesh" userId="4650cd39-8dbb-4c0f-8fda-594efc81948c" providerId="ADAL" clId="{F7485101-D630-415E-802C-5846BC527CC1}" dt="2025-07-24T11:55:26.588" v="2546" actId="1076"/>
        <pc:sldMkLst>
          <pc:docMk/>
          <pc:sldMk cId="1111586879" sldId="876"/>
        </pc:sldMkLst>
      </pc:sldChg>
      <pc:sldChg chg="modSp add mod">
        <pc:chgData name="Bhuvanesh" userId="4650cd39-8dbb-4c0f-8fda-594efc81948c" providerId="ADAL" clId="{F7485101-D630-415E-802C-5846BC527CC1}" dt="2025-07-24T12:10:17.321" v="2638" actId="14100"/>
        <pc:sldMkLst>
          <pc:docMk/>
          <pc:sldMk cId="825735825" sldId="877"/>
        </pc:sldMkLst>
      </pc:sldChg>
      <pc:sldChg chg="addSp delSp modSp add mod">
        <pc:chgData name="Bhuvanesh" userId="4650cd39-8dbb-4c0f-8fda-594efc81948c" providerId="ADAL" clId="{F7485101-D630-415E-802C-5846BC527CC1}" dt="2025-07-24T10:45:19.817" v="2235" actId="20577"/>
        <pc:sldMkLst>
          <pc:docMk/>
          <pc:sldMk cId="3186236045" sldId="878"/>
        </pc:sldMkLst>
      </pc:sldChg>
      <pc:sldChg chg="addSp modSp add mod">
        <pc:chgData name="Bhuvanesh" userId="4650cd39-8dbb-4c0f-8fda-594efc81948c" providerId="ADAL" clId="{F7485101-D630-415E-802C-5846BC527CC1}" dt="2025-07-24T10:11:08.523" v="2043"/>
        <pc:sldMkLst>
          <pc:docMk/>
          <pc:sldMk cId="491752666" sldId="879"/>
        </pc:sldMkLst>
      </pc:sldChg>
      <pc:sldChg chg="addSp modSp add mod">
        <pc:chgData name="Bhuvanesh" userId="4650cd39-8dbb-4c0f-8fda-594efc81948c" providerId="ADAL" clId="{F7485101-D630-415E-802C-5846BC527CC1}" dt="2025-07-24T11:39:11.474" v="2485" actId="207"/>
        <pc:sldMkLst>
          <pc:docMk/>
          <pc:sldMk cId="4283789639" sldId="880"/>
        </pc:sldMkLst>
      </pc:sldChg>
      <pc:sldChg chg="modSp add mod">
        <pc:chgData name="Bhuvanesh" userId="4650cd39-8dbb-4c0f-8fda-594efc81948c" providerId="ADAL" clId="{F7485101-D630-415E-802C-5846BC527CC1}" dt="2025-07-24T11:04:54.566" v="2473" actId="14100"/>
        <pc:sldMkLst>
          <pc:docMk/>
          <pc:sldMk cId="2937860166" sldId="881"/>
        </pc:sldMkLst>
      </pc:sldChg>
      <pc:sldChg chg="addSp delSp modSp add mod">
        <pc:chgData name="Bhuvanesh" userId="4650cd39-8dbb-4c0f-8fda-594efc81948c" providerId="ADAL" clId="{F7485101-D630-415E-802C-5846BC527CC1}" dt="2025-07-24T10:48:07.144" v="2251" actId="20577"/>
        <pc:sldMkLst>
          <pc:docMk/>
          <pc:sldMk cId="3127225437" sldId="882"/>
        </pc:sldMkLst>
      </pc:sldChg>
      <pc:sldChg chg="addSp modSp add mod">
        <pc:chgData name="Bhuvanesh" userId="4650cd39-8dbb-4c0f-8fda-594efc81948c" providerId="ADAL" clId="{F7485101-D630-415E-802C-5846BC527CC1}" dt="2025-07-24T10:15:26.920" v="2075"/>
        <pc:sldMkLst>
          <pc:docMk/>
          <pc:sldMk cId="4208253142" sldId="8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C7149-8188-4131-8652-9E25F2EA2171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E9B6C-DEB6-457A-8CF6-DD18775029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13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32B3C1-5BB2-43C2-AF37-BC9A4E3B5491}" type="slidenum">
              <a:rPr kumimoji="0" lang="en-PH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PH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Descriptions need to be added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7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Descriptions need to be added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244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Descriptions need to be updated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08EB54-8893-437B-AC7F-57129B52E2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630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9B6C-DEB6-457A-8CF6-DD187750295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08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13CAA-8986-4756-2DE8-5CA13239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9AF64-CEBA-A093-AA00-D2653322A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996EB-9E61-BF7C-B017-61A063DA2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7C7B7-9FF3-88D6-076F-24BA46086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9B6C-DEB6-457A-8CF6-DD187750295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31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B74C-4C9F-F0CF-73A0-D4F25FE3E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AEB400-A31A-6343-FF9F-02D8EB925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B2F87-E75A-C278-1298-9AAAC2DE5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37F63-8479-DB6B-AC68-7FACA265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9B6C-DEB6-457A-8CF6-DD187750295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98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E4F5-BC4C-9CEC-71FC-88B13F1D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91E6A-3EE9-B826-004D-5867DA0DA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EA4CE6-044B-9D93-8951-1CE0AF13E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747D3-6FE0-5F44-F06B-3B1E41A4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E9B6C-DEB6-457A-8CF6-DD187750295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952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27258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84774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19469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0725230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7023053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33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74825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48194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8336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84929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7896999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317877294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4314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963017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22/08/2025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14379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 dirty="0"/>
              <a:t>SIL Gamma Trench2 </a:t>
            </a:r>
            <a:r>
              <a:rPr lang="en-US" dirty="0" err="1"/>
              <a:t>Trx</a:t>
            </a:r>
            <a:r>
              <a:rPr lang="en-US" dirty="0"/>
              <a:t> Model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 (Sowndarya, Bhuvanesh)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>
                <a:solidFill>
                  <a:srgbClr val="785AFF"/>
                </a:solidFill>
                <a:latin typeface="Univers LT"/>
              </a:rPr>
              <a:t>8</a:t>
            </a:r>
            <a:r>
              <a:rPr lang="en-US" b="1" baseline="30000" dirty="0">
                <a:solidFill>
                  <a:srgbClr val="785AFF"/>
                </a:solidFill>
                <a:latin typeface="Univers LT"/>
              </a:rPr>
              <a:t>th</a:t>
            </a:r>
            <a:r>
              <a:rPr kumimoji="0" lang="en-US" sz="1800" b="1" i="0" u="none" strike="noStrike" kern="1200" cap="none" spc="20" normalizeH="0" baseline="0" noProof="0" dirty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August 2025</a:t>
            </a: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20" normalizeH="0" baseline="0" noProof="0" dirty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 dirty="0"/>
              <a:t>Feature Evaluation Analysis (6 features)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358095F-05D8-5B90-6660-0D9BD29E8AE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C0A4-787C-9F5D-3DE1-175882EED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16357-7A67-F647-46BD-FEE9D36D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7182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1: </a:t>
            </a:r>
            <a:r>
              <a:rPr lang="en-US" sz="2400" dirty="0" err="1"/>
              <a:t>days_on_book</a:t>
            </a:r>
            <a:r>
              <a:rPr lang="en-US" sz="2400" dirty="0"/>
              <a:t> (1 / 5) -  </a:t>
            </a:r>
            <a:r>
              <a:rPr lang="en-IN" sz="2400" dirty="0"/>
              <a:t>Performance in Train vs Test 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FCAB4-2698-C2E0-A1E4-CE83C0393449}"/>
              </a:ext>
            </a:extLst>
          </p:cNvPr>
          <p:cNvSpPr txBox="1"/>
          <p:nvPr/>
        </p:nvSpPr>
        <p:spPr>
          <a:xfrm>
            <a:off x="322256" y="568012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 LT"/>
                <a:ea typeface="+mn-ea"/>
                <a:cs typeface="+mn-cs"/>
              </a:rPr>
              <a:t>Days since loan applied from onboarding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E3631F7-E0E7-3307-F2EB-B4C7E4ADE59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98D0CB-17FF-0804-5AE0-C02330EAA140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7C0638-988C-6285-E372-52255CE53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9C63636-CA0C-F6E6-3456-4B19EEC4B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2BF932E5-335E-2623-2890-3D8C1E77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" y="1059133"/>
            <a:ext cx="6117772" cy="5367793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1A01419-901B-23AB-DC8D-6EA57D4C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19" y="3276600"/>
            <a:ext cx="5731510" cy="217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7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EDB9-9705-383C-CAA4-F5944FA4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D39B80-F10A-B1CD-E2D7-B42BC910A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" y="1614"/>
            <a:ext cx="12344209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Rank# 1: </a:t>
            </a:r>
            <a:r>
              <a:rPr lang="en-US" sz="2800" dirty="0" err="1"/>
              <a:t>days_on_book</a:t>
            </a:r>
            <a:r>
              <a:rPr lang="en-US" dirty="0"/>
              <a:t> (2 / 5) - Histogram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Disbursed</a:t>
            </a:r>
            <a:r>
              <a:rPr lang="en-US" sz="2800" dirty="0"/>
              <a:t>&gt;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AA08F79-30B5-95FC-2D09-1F0BAE7307C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5261BAE-FD14-8260-FE64-93CF14B9B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C3BCC9-05CA-003A-32E2-F4CC17E23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D78271-5F92-00E5-0EC7-4C7A72198164}"/>
              </a:ext>
            </a:extLst>
          </p:cNvPr>
          <p:cNvSpPr txBox="1"/>
          <p:nvPr/>
        </p:nvSpPr>
        <p:spPr>
          <a:xfrm>
            <a:off x="192508" y="5557469"/>
            <a:ext cx="571098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ea typeface="+mn-lt"/>
                <a:cs typeface="+mn-lt"/>
              </a:rPr>
              <a:t>Both good (red) and bad (blue) customers are heavily concentrated at less </a:t>
            </a:r>
            <a:r>
              <a:rPr lang="en-US" sz="1300" dirty="0" err="1">
                <a:ea typeface="+mn-lt"/>
                <a:cs typeface="+mn-lt"/>
              </a:rPr>
              <a:t>days_on_book</a:t>
            </a:r>
            <a:r>
              <a:rPr lang="en-US" sz="1300" dirty="0">
                <a:ea typeface="+mn-lt"/>
                <a:cs typeface="+mn-lt"/>
              </a:rPr>
              <a:t> from onboarding, with a steep right-skew. Bad customers show slightly higher density at very low values. Outliers above 1.4k days on book exist but are rare. Overall, distributions are very similar.</a:t>
            </a: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76B5B8-85DF-75E1-9F09-5DA001EC82CC}"/>
              </a:ext>
            </a:extLst>
          </p:cNvPr>
          <p:cNvSpPr txBox="1"/>
          <p:nvPr/>
        </p:nvSpPr>
        <p:spPr>
          <a:xfrm>
            <a:off x="6663495" y="627554"/>
            <a:ext cx="524486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ea typeface="+mn-lt"/>
                <a:cs typeface="+mn-lt"/>
              </a:rPr>
              <a:t>Distributions are well-aligned across datasets. Most values lie below1k with minimal density in the tail. No signs of drift, indicating feature stability.</a:t>
            </a:r>
            <a:endParaRPr lang="en-US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4FE3D0-F519-6356-954E-E504F7A0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7554"/>
            <a:ext cx="6096000" cy="48261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8A9189-7755-EADF-58DA-1F0FA648E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4213" y="1408536"/>
            <a:ext cx="6037786" cy="544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6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32BC6-F3D6-4646-3A4C-54885E8DC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968F86-4CEA-F0E0-689D-952C7DED8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4" y="12562"/>
            <a:ext cx="11627711" cy="5238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Rank# 1: </a:t>
            </a:r>
            <a:r>
              <a:rPr lang="en-US" sz="2800" dirty="0" err="1"/>
              <a:t>days_on_book</a:t>
            </a:r>
            <a:r>
              <a:rPr lang="en-US" dirty="0"/>
              <a:t> </a:t>
            </a:r>
            <a:r>
              <a:rPr lang="en-US" sz="2800" dirty="0"/>
              <a:t>(3 / 5) </a:t>
            </a:r>
            <a:r>
              <a:rPr lang="en-IN" sz="2800" dirty="0"/>
              <a:t>- Feature Statistics Analysis &lt;</a:t>
            </a:r>
            <a:r>
              <a:rPr lang="en-IN" sz="2800" dirty="0">
                <a:solidFill>
                  <a:srgbClr val="C00000"/>
                </a:solidFill>
              </a:rPr>
              <a:t>Disbursed</a:t>
            </a:r>
            <a:r>
              <a:rPr lang="en-IN" sz="2800" dirty="0"/>
              <a:t>&gt;</a:t>
            </a:r>
            <a:r>
              <a:rPr lang="en-IN" sz="2800" b="0" dirty="0"/>
              <a:t>​</a:t>
            </a:r>
            <a:r>
              <a:rPr lang="en-US" sz="2800" dirty="0"/>
              <a:t> 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F082C0B-A0C2-5438-4A1D-F945FC54D809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3BA6ADC-DFC3-3A43-F985-9B68E72B53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356F6EB-463F-2C4E-A6D9-C3AB45800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64F11-7451-0866-2453-721D81259C40}"/>
              </a:ext>
            </a:extLst>
          </p:cNvPr>
          <p:cNvSpPr/>
          <p:nvPr/>
        </p:nvSpPr>
        <p:spPr>
          <a:xfrm>
            <a:off x="279944" y="2218589"/>
            <a:ext cx="4194085" cy="28531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+mj-lt"/>
              </a:rPr>
              <a:t>The red prediction line consistently tracks the actual target (blue), demonstrating strong alignment and model reliability.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+mj-lt"/>
              </a:rPr>
              <a:t>The smooth trend with minimal fluctuations indicates a low-noise, high-signal contribution from the </a:t>
            </a:r>
            <a:r>
              <a:rPr lang="en-US" altLang="en-US" sz="1400" b="1" dirty="0" err="1">
                <a:solidFill>
                  <a:schemeClr val="tx1"/>
                </a:solidFill>
                <a:latin typeface="+mj-lt"/>
              </a:rPr>
              <a:t>days_on_book</a:t>
            </a:r>
            <a:r>
              <a:rPr lang="en-US" altLang="en-US" sz="14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400" dirty="0">
                <a:solidFill>
                  <a:schemeClr val="tx1"/>
                </a:solidFill>
                <a:latin typeface="+mj-lt"/>
              </a:rPr>
              <a:t>feature</a:t>
            </a:r>
            <a:r>
              <a:rPr lang="en-US" altLang="en-US" sz="1400" b="1" dirty="0">
                <a:solidFill>
                  <a:schemeClr val="tx1"/>
                </a:solidFill>
                <a:latin typeface="+mj-lt"/>
              </a:rPr>
              <a:t>.</a:t>
            </a:r>
            <a:br>
              <a:rPr lang="en-US" altLang="en-US" sz="1400" b="1" dirty="0">
                <a:solidFill>
                  <a:schemeClr val="tx1"/>
                </a:solidFill>
                <a:latin typeface="+mj-lt"/>
              </a:rPr>
            </a:br>
            <a:endParaRPr lang="en-US" altLang="en-US" sz="1400" b="1" dirty="0">
              <a:solidFill>
                <a:schemeClr val="tx1"/>
              </a:solidFill>
              <a:latin typeface="+mj-lt"/>
            </a:endParaRP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+mj-lt"/>
              </a:rPr>
              <a:t>A stable object distribution across bins (purple) further confirms the feature’s robustness and suitability for predictive modeling. </a:t>
            </a:r>
          </a:p>
          <a:p>
            <a:pPr marL="171450" indent="-171450">
              <a:spcAft>
                <a:spcPts val="1200"/>
              </a:spcAft>
              <a:buFont typeface="Arial,Sans-Serif" panose="020B0604020202020204" pitchFamily="34" charset="0"/>
              <a:buChar char="•"/>
            </a:pPr>
            <a:endParaRPr lang="en-GB" sz="14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DE58C7-7F8F-25D8-6869-79331300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83" y="633048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EB1971-8EEA-8104-E330-EB19274C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29" y="1851418"/>
            <a:ext cx="7530500" cy="49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8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438E-5AB8-40E4-FC73-8CFF87AE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83849-EAB6-EA32-5CAF-5449F247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1: </a:t>
            </a:r>
            <a:r>
              <a:rPr lang="en-US" sz="2400" dirty="0" err="1"/>
              <a:t>days_on_book</a:t>
            </a:r>
            <a:r>
              <a:rPr lang="en-US" sz="2400" dirty="0"/>
              <a:t> (4 / 5)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39BF9B8-B29B-E3B7-863F-F0C7D516487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34811AF-51CB-CC07-4392-6BC72234F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4B34E8F-F731-389A-278E-7F6E61E7C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52541-9E79-B967-0531-48DB961F21A8}"/>
              </a:ext>
            </a:extLst>
          </p:cNvPr>
          <p:cNvSpPr txBox="1"/>
          <p:nvPr/>
        </p:nvSpPr>
        <p:spPr>
          <a:xfrm>
            <a:off x="6722708" y="1841798"/>
            <a:ext cx="472727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days on book increases gradually from 299.3 to 315.9, reflecting a steady rise in user retention over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consistent growth with no major fluctuations makes this feature highly useful for modeling.</a:t>
            </a:r>
            <a:endParaRPr lang="en-IN" sz="13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CE8A80-39AF-F585-C4E0-D6B83B11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80106"/>
              </p:ext>
            </p:extLst>
          </p:nvPr>
        </p:nvGraphicFramePr>
        <p:xfrm>
          <a:off x="205740" y="693561"/>
          <a:ext cx="6083300" cy="5636119"/>
        </p:xfrm>
        <a:graphic>
          <a:graphicData uri="http://schemas.openxmlformats.org/drawingml/2006/table">
            <a:tbl>
              <a:tblPr/>
              <a:tblGrid>
                <a:gridCol w="1483031">
                  <a:extLst>
                    <a:ext uri="{9D8B030D-6E8A-4147-A177-3AD203B41FA5}">
                      <a16:colId xmlns:a16="http://schemas.microsoft.com/office/drawing/2014/main" val="1967261959"/>
                    </a:ext>
                  </a:extLst>
                </a:gridCol>
                <a:gridCol w="1004720">
                  <a:extLst>
                    <a:ext uri="{9D8B030D-6E8A-4147-A177-3AD203B41FA5}">
                      <a16:colId xmlns:a16="http://schemas.microsoft.com/office/drawing/2014/main" val="3391456677"/>
                    </a:ext>
                  </a:extLst>
                </a:gridCol>
                <a:gridCol w="1063299">
                  <a:extLst>
                    <a:ext uri="{9D8B030D-6E8A-4147-A177-3AD203B41FA5}">
                      <a16:colId xmlns:a16="http://schemas.microsoft.com/office/drawing/2014/main" val="1769552271"/>
                    </a:ext>
                  </a:extLst>
                </a:gridCol>
                <a:gridCol w="1460203">
                  <a:extLst>
                    <a:ext uri="{9D8B030D-6E8A-4147-A177-3AD203B41FA5}">
                      <a16:colId xmlns:a16="http://schemas.microsoft.com/office/drawing/2014/main" val="4066249474"/>
                    </a:ext>
                  </a:extLst>
                </a:gridCol>
                <a:gridCol w="184835">
                  <a:extLst>
                    <a:ext uri="{9D8B030D-6E8A-4147-A177-3AD203B41FA5}">
                      <a16:colId xmlns:a16="http://schemas.microsoft.com/office/drawing/2014/main" val="1749995256"/>
                    </a:ext>
                  </a:extLst>
                </a:gridCol>
                <a:gridCol w="887212">
                  <a:extLst>
                    <a:ext uri="{9D8B030D-6E8A-4147-A177-3AD203B41FA5}">
                      <a16:colId xmlns:a16="http://schemas.microsoft.com/office/drawing/2014/main" val="219767347"/>
                    </a:ext>
                  </a:extLst>
                </a:gridCol>
              </a:tblGrid>
              <a:tr h="80515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days_on_book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378571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299.3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B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41356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7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992018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308.5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526091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5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28579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732867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65578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310.9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4B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452305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313.3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6AA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146484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298.7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ADD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146541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306.3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8D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08954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323.7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8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916712"/>
                  </a:ext>
                </a:extLst>
              </a:tr>
              <a:tr h="4025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315.9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19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20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182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1391D-C42C-BA99-8A4F-04DF606F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657BD-16E5-988D-7EC0-3E83511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1: </a:t>
            </a:r>
            <a:r>
              <a:rPr lang="en-US" sz="2400" dirty="0" err="1"/>
              <a:t>days_on_book</a:t>
            </a:r>
            <a:r>
              <a:rPr lang="en-US" sz="2400" dirty="0"/>
              <a:t> (5 / 5)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59343C3-B6CB-60DA-525A-C4E4D5FBED5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FB24F7-A766-3779-8800-7F7C1E32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7832408-421B-960C-1E24-992A0F92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E6194-E9D9-5304-096A-5731B2294ABC}"/>
              </a:ext>
            </a:extLst>
          </p:cNvPr>
          <p:cNvSpPr txBox="1"/>
          <p:nvPr/>
        </p:nvSpPr>
        <p:spPr>
          <a:xfrm>
            <a:off x="1934198" y="4853577"/>
            <a:ext cx="87196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latin typeface="+mj-lt"/>
              </a:rPr>
              <a:t>Baseline period:</a:t>
            </a:r>
            <a:r>
              <a:rPr lang="en-US" sz="1400" dirty="0">
                <a:latin typeface="+mj-lt"/>
              </a:rPr>
              <a:t> Aug’2024 to Feb’2025.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CSI values for </a:t>
            </a:r>
            <a:r>
              <a:rPr lang="en-US" sz="1400" dirty="0" err="1">
                <a:latin typeface="+mj-lt"/>
              </a:rPr>
              <a:t>days_on_book</a:t>
            </a:r>
            <a:r>
              <a:rPr lang="en-US" sz="1400" dirty="0">
                <a:latin typeface="+mj-lt"/>
              </a:rPr>
              <a:t> remained relatively stable and low during the baseline period (Aug’2024 to Feb’2025), ranging from ~0.03 to ~0.09. In the Test/OOT period (Mar to Jul 2025), CSI values show a steady increase, reaching ~0.18 in July. </a:t>
            </a:r>
            <a:r>
              <a:rPr lang="en-US" altLang="en-US" sz="1400" dirty="0">
                <a:latin typeface="+mj-lt"/>
              </a:rPr>
              <a:t>This consistent upward trend is expected as </a:t>
            </a:r>
            <a:r>
              <a:rPr lang="en-US" altLang="en-US" sz="1400" b="1" dirty="0" err="1">
                <a:latin typeface="+mj-lt"/>
              </a:rPr>
              <a:t>days_on_book</a:t>
            </a:r>
            <a:r>
              <a:rPr lang="en-US" altLang="en-US" sz="1400" b="1" dirty="0">
                <a:latin typeface="+mj-lt"/>
              </a:rPr>
              <a:t>, </a:t>
            </a:r>
            <a:r>
              <a:rPr lang="en-US" altLang="en-US" sz="1400" dirty="0">
                <a:latin typeface="+mj-lt"/>
              </a:rPr>
              <a:t>increases over time. The pattern reflects the feature stable and suitable for modeling.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255D83-4ED0-FB1B-75DC-9A653C1A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8" y="867025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70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2297-4CB4-FD34-3E4C-814813212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4FC0CE-D3F5-AFCE-7F23-8626BE4D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01625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Rank# 2: </a:t>
            </a:r>
            <a:r>
              <a:rPr lang="en-US" sz="2500" dirty="0" err="1"/>
              <a:t>last_applied_loan_type_bin</a:t>
            </a:r>
            <a:r>
              <a:rPr lang="en-US" sz="2500" dirty="0"/>
              <a:t> (1 / 4) -  </a:t>
            </a:r>
            <a:r>
              <a:rPr lang="en-IN" sz="2500" dirty="0"/>
              <a:t>Performance in Train vs Test  &lt;</a:t>
            </a:r>
            <a:r>
              <a:rPr lang="en-IN" sz="2500" dirty="0">
                <a:solidFill>
                  <a:srgbClr val="C00000"/>
                </a:solidFill>
              </a:rPr>
              <a:t>Disbursed</a:t>
            </a:r>
            <a:r>
              <a:rPr lang="en-IN" sz="2500" dirty="0"/>
              <a:t>&gt;</a:t>
            </a:r>
            <a:endParaRPr lang="en-US" sz="25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0AB0AF7-B4EA-4A8E-AA5A-E8D3D8EE4CC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57558-8002-CCCF-06CA-B36AD3729A9B}"/>
              </a:ext>
            </a:extLst>
          </p:cNvPr>
          <p:cNvSpPr txBox="1"/>
          <p:nvPr/>
        </p:nvSpPr>
        <p:spPr>
          <a:xfrm>
            <a:off x="391268" y="589370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Last applied loan type of customer </a:t>
            </a:r>
            <a:endParaRPr lang="en-IN" sz="1600" dirty="0"/>
          </a:p>
        </p:txBody>
      </p:sp>
      <p:pic>
        <p:nvPicPr>
          <p:cNvPr id="2" name="Picture 1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74AC44E-1BD3-99E8-9130-C7F276282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978226"/>
            <a:ext cx="6156936" cy="5448700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2919036-D9E1-6199-CA6F-8966B4B28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518" y="3581400"/>
            <a:ext cx="5731510" cy="214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2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E301C-02FB-7F88-7F1D-E68EA00A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63E31F-A2B5-8CE0-9568-EE5B7346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22890" cy="5147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2: </a:t>
            </a:r>
            <a:r>
              <a:rPr lang="en-US" sz="2400" dirty="0" err="1"/>
              <a:t>last_applied_loan_type_bin</a:t>
            </a:r>
            <a:r>
              <a:rPr lang="en-US" sz="2400" dirty="0"/>
              <a:t> (2 / 4) </a:t>
            </a:r>
            <a:r>
              <a:rPr lang="en-IN" sz="2400" dirty="0"/>
              <a:t>- Feature Statistics Analysis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F770230-AE60-538E-DE45-B6AB3774E181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A40E1D-A10E-9371-524B-3641413F8D30}"/>
              </a:ext>
            </a:extLst>
          </p:cNvPr>
          <p:cNvSpPr/>
          <p:nvPr/>
        </p:nvSpPr>
        <p:spPr>
          <a:xfrm>
            <a:off x="345539" y="1954294"/>
            <a:ext cx="4161348" cy="19760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The red line (model prediction) generally aligns with the blue line (actual outcome), suggesting the model understands this feature’s overall trend.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A small separation between the red and purple lines shows this feature contributes to refining predictions.</a:t>
            </a:r>
            <a:endParaRPr lang="en-GB" sz="1400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2CD723-7BE2-6EAB-4439-ECDD77BE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369" y="735923"/>
            <a:ext cx="4028246" cy="121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886A27-101F-2B39-A7EB-5880CDB8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514" y="1954294"/>
            <a:ext cx="7418101" cy="483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88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EB932-BF63-D8BA-D9AC-D53BB7F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72A98B-30A6-93BE-58AF-9DA05A93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0661657" cy="66823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2: </a:t>
            </a:r>
            <a:r>
              <a:rPr lang="en-US" sz="2400" dirty="0" err="1"/>
              <a:t>last_applied_loan_type_bin</a:t>
            </a:r>
            <a:r>
              <a:rPr lang="en-US" sz="2400" dirty="0"/>
              <a:t> (3 / 4)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601F203-D885-5D1D-B7BD-B71E39D4166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492E1-AE80-75B0-EE65-73EE8B188C72}"/>
              </a:ext>
            </a:extLst>
          </p:cNvPr>
          <p:cNvSpPr txBox="1"/>
          <p:nvPr/>
        </p:nvSpPr>
        <p:spPr>
          <a:xfrm>
            <a:off x="6934200" y="1465405"/>
            <a:ext cx="48332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The </a:t>
            </a:r>
            <a:r>
              <a:rPr lang="en-US" sz="1300"/>
              <a:t>“Missing” category shows a steady decline </a:t>
            </a:r>
            <a:r>
              <a:rPr lang="en-US" sz="1300" dirty="0"/>
              <a:t>from </a:t>
            </a:r>
            <a:r>
              <a:rPr lang="en-US" sz="1300"/>
              <a:t>44.54</a:t>
            </a:r>
            <a:r>
              <a:rPr lang="en-US" sz="1300" dirty="0"/>
              <a:t>% to </a:t>
            </a:r>
            <a:r>
              <a:rPr lang="en-US" sz="1300"/>
              <a:t>30.65%, while categories like SIL </a:t>
            </a:r>
            <a:r>
              <a:rPr lang="en-US" sz="1300" dirty="0"/>
              <a:t>and </a:t>
            </a:r>
            <a:r>
              <a:rPr lang="en-US" sz="1300"/>
              <a:t>Quick maintain stable </a:t>
            </a:r>
            <a:r>
              <a:rPr lang="en-US" sz="1300" dirty="0"/>
              <a:t>proportions </a:t>
            </a:r>
            <a:r>
              <a:rPr lang="en-US" sz="1300"/>
              <a:t>with minimal fluctuations</a:t>
            </a:r>
            <a:r>
              <a:rPr lang="en-US" sz="1300" dirty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remains </a:t>
            </a:r>
            <a:r>
              <a:rPr lang="en-US" sz="1300" dirty="0"/>
              <a:t>stable, with no </a:t>
            </a:r>
            <a:r>
              <a:rPr lang="en-US" sz="1300"/>
              <a:t>drastic shifts</a:t>
            </a:r>
            <a:r>
              <a:rPr lang="en-US" sz="1300" dirty="0"/>
              <a:t>, </a:t>
            </a:r>
            <a:r>
              <a:rPr lang="en-US" sz="1300"/>
              <a:t>making it useful for modeling user preferences regarding loan types over time</a:t>
            </a:r>
            <a:r>
              <a:rPr lang="en-US" sz="1300" dirty="0"/>
              <a:t>.</a:t>
            </a:r>
            <a:endParaRPr lang="en-IN" sz="13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AC54F0-6F90-01D7-58F3-4599BB843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74396"/>
              </p:ext>
            </p:extLst>
          </p:nvPr>
        </p:nvGraphicFramePr>
        <p:xfrm>
          <a:off x="520700" y="970288"/>
          <a:ext cx="6195059" cy="5267949"/>
        </p:xfrm>
        <a:graphic>
          <a:graphicData uri="http://schemas.openxmlformats.org/drawingml/2006/table">
            <a:tbl>
              <a:tblPr/>
              <a:tblGrid>
                <a:gridCol w="1312393">
                  <a:extLst>
                    <a:ext uri="{9D8B030D-6E8A-4147-A177-3AD203B41FA5}">
                      <a16:colId xmlns:a16="http://schemas.microsoft.com/office/drawing/2014/main" val="466061203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3377895459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251811681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2027085931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1246522204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1951222486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3951819613"/>
                    </a:ext>
                  </a:extLst>
                </a:gridCol>
                <a:gridCol w="141118">
                  <a:extLst>
                    <a:ext uri="{9D8B030D-6E8A-4147-A177-3AD203B41FA5}">
                      <a16:colId xmlns:a16="http://schemas.microsoft.com/office/drawing/2014/main" val="1021570974"/>
                    </a:ext>
                  </a:extLst>
                </a:gridCol>
                <a:gridCol w="677364">
                  <a:extLst>
                    <a:ext uri="{9D8B030D-6E8A-4147-A177-3AD203B41FA5}">
                      <a16:colId xmlns:a16="http://schemas.microsoft.com/office/drawing/2014/main" val="1755126558"/>
                    </a:ext>
                  </a:extLst>
                </a:gridCol>
              </a:tblGrid>
              <a:tr h="75256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last_applied_loan_type_bin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Quick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320590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29.52%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892178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6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23.98%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D0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7034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30.51%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23.33%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41465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30.52%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8D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2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50860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28.83%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29.78%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D5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BD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179661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A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178942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87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0.14%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B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72853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088708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B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911875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F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E9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7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837785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31.62%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4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195813"/>
                  </a:ext>
                </a:extLst>
              </a:tr>
              <a:tr h="37628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30.65%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E8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47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25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CCE-8B44-D4DC-C5EB-51C4A6E1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986F69-A467-9A24-6668-431585EE2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1" y="1614"/>
            <a:ext cx="11346947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2: </a:t>
            </a:r>
            <a:r>
              <a:rPr lang="en-US" sz="2400" dirty="0" err="1"/>
              <a:t>last_applied_loan_type_bin</a:t>
            </a:r>
            <a:r>
              <a:rPr lang="en-US" sz="2400" dirty="0"/>
              <a:t> (4 / 4)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223F33-F34C-1300-D690-8C44C6E9E5F2}"/>
              </a:ext>
            </a:extLst>
          </p:cNvPr>
          <p:cNvSpPr txBox="1"/>
          <p:nvPr/>
        </p:nvSpPr>
        <p:spPr>
          <a:xfrm>
            <a:off x="1934198" y="4729299"/>
            <a:ext cx="8323603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Baseline period: Aug’2024 to Feb’2025.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+mj-lt"/>
              </a:rPr>
              <a:t>CSI values for </a:t>
            </a:r>
            <a:r>
              <a:rPr lang="en-US" altLang="en-US" sz="1400" b="1" dirty="0" err="1">
                <a:latin typeface="+mj-lt"/>
              </a:rPr>
              <a:t>last_applied_loan_type_bin</a:t>
            </a:r>
            <a:r>
              <a:rPr lang="en-US" altLang="en-US" sz="1400" b="1" dirty="0"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were consistently low during the baseline period (Aug’2024–Feb’2025), ranging from ~0.00 to ~0.015. Although there's a gradual increase in the Test/OOT period, peaking at ~0.065 in July 2025, values remain comfortably below the 0.1 threshold. The upward trend may reflect shifting user preferences, making it a potentially valuable predictor while still maintaining distributional stability.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E73FE8-3DD8-8DE8-C7E6-46240B56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776808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6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Model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(Hosted in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Digital Layer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Credit Decisioning Model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(Hosted in 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Taran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1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2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Trench 3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: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Existing Users - After 30 days from 1</a:t>
            </a:r>
            <a:r>
              <a:rPr kumimoji="0" lang="en-US" sz="1400" b="0" i="0" u="none" strike="noStrike" kern="1200" cap="none" spc="0" normalizeH="0" baseline="30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Univers LT"/>
                    <a:ea typeface="+mn-ea"/>
                    <a:cs typeface="+mn-cs"/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endParaRPr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Limit Setting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 Score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3677" y="169791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Lowest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be pre-approved for upsell and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xsell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.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</a:b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Medium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have to go through Taran.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High Risk users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64249" y="3667191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64249" y="594334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will stay in Trench 2 until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Users will move to Trench 3 after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4531" y="1313687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64531" y="3257259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36292" y="556272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Once moved to Trench 3, user will forever remain in Trench 3. His Gamma Stack will be re-calculated every 30 days anniversary from 1</a:t>
            </a:r>
            <a:r>
              <a:rPr kumimoji="0" lang="en-US" sz="1000" b="0" i="1" u="none" strike="noStrike" kern="1200" cap="none" spc="0" normalizeH="0" baseline="3000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st</a:t>
            </a: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E407-0B88-0A48-8DEB-1D2050C5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CC5DB7-6F4E-F425-08D6-4BF012F4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7182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3: </a:t>
            </a:r>
            <a:r>
              <a:rPr lang="en-US" sz="2400" dirty="0" err="1"/>
              <a:t>tx_cnt_incomplete_loan_apps</a:t>
            </a:r>
            <a:r>
              <a:rPr lang="en-US" sz="2400" dirty="0"/>
              <a:t> (1 / 5) -  </a:t>
            </a:r>
            <a:r>
              <a:rPr lang="en-IN" sz="2400" dirty="0"/>
              <a:t>Performance in Train vs Test 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9216C-CDB3-0360-741D-EECBF5417366}"/>
              </a:ext>
            </a:extLst>
          </p:cNvPr>
          <p:cNvSpPr txBox="1"/>
          <p:nvPr/>
        </p:nvSpPr>
        <p:spPr>
          <a:xfrm>
            <a:off x="322256" y="568012"/>
            <a:ext cx="1172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 LT"/>
                <a:ea typeface="+mn-ea"/>
                <a:cs typeface="+mn-cs"/>
              </a:rPr>
              <a:t>Total count of incomplete loan application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E834042-EF33-0813-36E5-FDAA4A52735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2EE95-8EE3-747C-4BB5-DBFD359871B0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63AC10-8901-A3C7-58BD-BB8B0655A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98A31C8-8C6C-8513-E166-6D44EFB99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050E73F-C329-984A-2B2E-FA26E55BE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" y="937344"/>
            <a:ext cx="6137366" cy="539386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2F08BF-4CB7-BAA4-2631-E6F523730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025" y="3319057"/>
            <a:ext cx="5731510" cy="211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537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A742-91E2-CCB0-4F34-E1033D422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195327-D088-5BD4-4E4C-8265B9F1A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" y="1614"/>
            <a:ext cx="12344209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Rank# 3: </a:t>
            </a:r>
            <a:r>
              <a:rPr lang="en-US" sz="2800" dirty="0" err="1"/>
              <a:t>tx_cnt_incomplete_loan_apps</a:t>
            </a:r>
            <a:r>
              <a:rPr lang="en-US" dirty="0"/>
              <a:t> (2 / 5) - Histogram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Disbursed</a:t>
            </a:r>
            <a:r>
              <a:rPr lang="en-US" sz="2800" dirty="0"/>
              <a:t>&gt;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6B5186A-E9D6-BD3C-41B1-D8C4C1FBA480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C8C486A-A163-42D6-85BF-42CA38E84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2439163-7E1A-A51A-FDDA-A8BFEDC0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FFE681-0F74-08AA-0B70-AF40D1070641}"/>
              </a:ext>
            </a:extLst>
          </p:cNvPr>
          <p:cNvSpPr txBox="1"/>
          <p:nvPr/>
        </p:nvSpPr>
        <p:spPr>
          <a:xfrm>
            <a:off x="116660" y="5538729"/>
            <a:ext cx="581296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ea typeface="+mn-lt"/>
                <a:cs typeface="+mn-lt"/>
              </a:rPr>
              <a:t>Both good (red) and bad (blue) customers are heavily concentrated between 0-1 incomplete loans, with a steep right-skew. Both customers show slightly higher density at very low values. Outliers are above 3 incomplete transaction loan application. Overall, distributions are very similar.</a:t>
            </a: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D8C51-60E1-8C1F-0E54-2E4AB48E5338}"/>
              </a:ext>
            </a:extLst>
          </p:cNvPr>
          <p:cNvSpPr txBox="1"/>
          <p:nvPr/>
        </p:nvSpPr>
        <p:spPr>
          <a:xfrm>
            <a:off x="6554639" y="698838"/>
            <a:ext cx="5244860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ea typeface="+mn-lt"/>
                <a:cs typeface="+mn-lt"/>
              </a:rPr>
              <a:t>Distributions are well-aligned across datasets. Most values lie below 0-1 with minimal density in the tail. No signs of drift, indicating feature stability.</a:t>
            </a:r>
            <a:endParaRPr lang="en-US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3B9A4-74F2-F9FF-D5E3-C9F0BB20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98838"/>
            <a:ext cx="6096000" cy="48355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73E9F5-36C7-C931-8F12-C6C946899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029" y="1469571"/>
            <a:ext cx="5812969" cy="538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2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BD207-10D0-501D-E48C-6F09FDB81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CA8A0E-D63B-46D6-2E54-126F066A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4" y="12562"/>
            <a:ext cx="11627711" cy="5238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Rank# 3: </a:t>
            </a:r>
            <a:r>
              <a:rPr lang="en-US" sz="2800" dirty="0" err="1"/>
              <a:t>tx_cnt_incomplete_loan_apps</a:t>
            </a:r>
            <a:r>
              <a:rPr lang="en-US" dirty="0"/>
              <a:t> </a:t>
            </a:r>
            <a:r>
              <a:rPr lang="en-US" sz="2800" dirty="0"/>
              <a:t>(3 / 5) </a:t>
            </a:r>
            <a:r>
              <a:rPr lang="en-IN" sz="2800" dirty="0"/>
              <a:t>- Feature Statistics Analysis &lt;</a:t>
            </a:r>
            <a:r>
              <a:rPr lang="en-IN" sz="2800" dirty="0">
                <a:solidFill>
                  <a:srgbClr val="C00000"/>
                </a:solidFill>
              </a:rPr>
              <a:t>Disbursed</a:t>
            </a:r>
            <a:r>
              <a:rPr lang="en-IN" sz="2800" dirty="0"/>
              <a:t>&gt;</a:t>
            </a:r>
            <a:r>
              <a:rPr lang="en-IN" sz="2800" b="0" dirty="0"/>
              <a:t>​</a:t>
            </a:r>
            <a:r>
              <a:rPr lang="en-US" sz="2800" dirty="0"/>
              <a:t> 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59ECD3D-81BA-F3FA-703E-6F5325BDE175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3F6FC3-3FEA-3D95-218E-A0001BD15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7EF44EB-4632-2F25-F147-803841D49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DE4B28-76DF-EB78-D100-B58F5A3380C5}"/>
              </a:ext>
            </a:extLst>
          </p:cNvPr>
          <p:cNvSpPr/>
          <p:nvPr/>
        </p:nvSpPr>
        <p:spPr>
          <a:xfrm>
            <a:off x="279944" y="2218590"/>
            <a:ext cx="3638653" cy="27174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red prediction line shows strong alignment with the target (blue) in most bins, indicating effective model learning from this feature.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Prediction stability is highest in bins with substantial data, showcasing its reliability where it matters most.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rising object count trend (purple line) confirms this feature’s growing importance and consistent contribution to the model.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107397-D393-4D7B-3905-26BF6B7B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83" y="633048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BD8F5F-98B3-603C-BE9D-CCDB18135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18" y="1851419"/>
            <a:ext cx="7788811" cy="49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5DE4C-1A0B-FE5B-AFF6-0F425C4D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511F1-C5B2-23C0-C00A-9CB73B50A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3: </a:t>
            </a:r>
            <a:r>
              <a:rPr lang="en-US" sz="2400" dirty="0" err="1"/>
              <a:t>tx_cnt_incomplete_loan_apps</a:t>
            </a:r>
            <a:r>
              <a:rPr lang="en-US" sz="2400" dirty="0"/>
              <a:t> (4 / 5)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BD40083-4ACC-A81F-6A1E-B5847A046B5C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9DD792E-98B6-D9DA-203B-E1336BCA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B0A841C-01C7-2318-E27F-A394E29BF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04BB-7385-8CA4-E77A-55F8912CDD3B}"/>
              </a:ext>
            </a:extLst>
          </p:cNvPr>
          <p:cNvSpPr txBox="1"/>
          <p:nvPr/>
        </p:nvSpPr>
        <p:spPr>
          <a:xfrm>
            <a:off x="7096424" y="1831638"/>
            <a:ext cx="47272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value for incomplete loan applications decreases steadily from 0.45 to 0.17.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It shows excellent stability with no sudden changes, making it useful for modeling trends related to incomplete loan applications.</a:t>
            </a:r>
            <a:endParaRPr lang="en-IN" sz="13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5BCFB7-1338-D80A-74B8-A5B30230B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88931"/>
              </p:ext>
            </p:extLst>
          </p:nvPr>
        </p:nvGraphicFramePr>
        <p:xfrm>
          <a:off x="368300" y="822194"/>
          <a:ext cx="6418581" cy="5438145"/>
        </p:xfrm>
        <a:graphic>
          <a:graphicData uri="http://schemas.openxmlformats.org/drawingml/2006/table">
            <a:tbl>
              <a:tblPr/>
              <a:tblGrid>
                <a:gridCol w="1521460">
                  <a:extLst>
                    <a:ext uri="{9D8B030D-6E8A-4147-A177-3AD203B41FA5}">
                      <a16:colId xmlns:a16="http://schemas.microsoft.com/office/drawing/2014/main" val="1694734809"/>
                    </a:ext>
                  </a:extLst>
                </a:gridCol>
                <a:gridCol w="1254675">
                  <a:extLst>
                    <a:ext uri="{9D8B030D-6E8A-4147-A177-3AD203B41FA5}">
                      <a16:colId xmlns:a16="http://schemas.microsoft.com/office/drawing/2014/main" val="3608302788"/>
                    </a:ext>
                  </a:extLst>
                </a:gridCol>
                <a:gridCol w="945067">
                  <a:extLst>
                    <a:ext uri="{9D8B030D-6E8A-4147-A177-3AD203B41FA5}">
                      <a16:colId xmlns:a16="http://schemas.microsoft.com/office/drawing/2014/main" val="3762091924"/>
                    </a:ext>
                  </a:extLst>
                </a:gridCol>
                <a:gridCol w="1555423">
                  <a:extLst>
                    <a:ext uri="{9D8B030D-6E8A-4147-A177-3AD203B41FA5}">
                      <a16:colId xmlns:a16="http://schemas.microsoft.com/office/drawing/2014/main" val="1692748570"/>
                    </a:ext>
                  </a:extLst>
                </a:gridCol>
                <a:gridCol w="196889">
                  <a:extLst>
                    <a:ext uri="{9D8B030D-6E8A-4147-A177-3AD203B41FA5}">
                      <a16:colId xmlns:a16="http://schemas.microsoft.com/office/drawing/2014/main" val="1789051745"/>
                    </a:ext>
                  </a:extLst>
                </a:gridCol>
                <a:gridCol w="945067">
                  <a:extLst>
                    <a:ext uri="{9D8B030D-6E8A-4147-A177-3AD203B41FA5}">
                      <a16:colId xmlns:a16="http://schemas.microsoft.com/office/drawing/2014/main" val="2091378358"/>
                    </a:ext>
                  </a:extLst>
                </a:gridCol>
              </a:tblGrid>
              <a:tr h="7768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tx_cnt_incomplete_loan_apps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335852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8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616575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8B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060729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69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394415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0.41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5D9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825411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690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39712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F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7954274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CB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162142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6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08165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595110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988179"/>
                  </a:ext>
                </a:extLst>
              </a:tr>
              <a:tr h="38843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299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840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3E27-8458-A7ED-17D2-FD02B7D2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F0B13D-F7BF-FA47-73A3-428AE1EF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3: </a:t>
            </a:r>
            <a:r>
              <a:rPr lang="en-US" sz="2400" dirty="0" err="1"/>
              <a:t>tx_cnt_incomplete_loan_apps</a:t>
            </a:r>
            <a:r>
              <a:rPr lang="en-US" sz="2400" dirty="0"/>
              <a:t> (5 / 5)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6A6C916-4CB5-F665-81FA-369EDD9D921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52A5657-1D9E-A32D-1B8A-EE6DDBB6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21DAE61-B40B-99F6-D740-4E439ED0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B7063-FC96-96A9-498B-EB11EC6D96B7}"/>
              </a:ext>
            </a:extLst>
          </p:cNvPr>
          <p:cNvSpPr txBox="1"/>
          <p:nvPr/>
        </p:nvSpPr>
        <p:spPr>
          <a:xfrm>
            <a:off x="1934198" y="4853576"/>
            <a:ext cx="832360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Baseline period:</a:t>
            </a:r>
            <a:r>
              <a:rPr lang="en-US" altLang="en-US" sz="1400" dirty="0"/>
              <a:t> Aug’2024 to Feb’2025.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+mj-lt"/>
              </a:rPr>
              <a:t>CSI values for </a:t>
            </a:r>
            <a:r>
              <a:rPr lang="en-US" altLang="en-US" sz="1400" b="1" dirty="0" err="1">
                <a:latin typeface="+mj-lt"/>
              </a:rPr>
              <a:t>tx_cnt_incomplete_loan_apps</a:t>
            </a:r>
            <a:r>
              <a:rPr lang="en-US" altLang="en-US" sz="1400" b="1" dirty="0"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remain extremely low throughout the baseline period and stay well below the 0.1 threshold during the Test/OOT period, peaking only at ~0.025 in July 2025. Despite a slight upward trend, the overall values indicate strong feature stability. This controlled variation may reflect evolving but valuable customer behavior, making the feature both stable and informative for modeling.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3ED25B-BF21-B567-EAC3-F8D8342E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8" y="867025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1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714A4-715D-8AD3-F710-E68170FE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9B5598-477D-0C92-41E0-DB5012E3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7182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4: </a:t>
            </a:r>
            <a:r>
              <a:rPr lang="en-US" sz="2400" dirty="0" err="1"/>
              <a:t>meng_ql_calculator_count</a:t>
            </a:r>
            <a:r>
              <a:rPr lang="en-US" sz="2400" dirty="0"/>
              <a:t> (1 / 5) -  </a:t>
            </a:r>
            <a:r>
              <a:rPr lang="en-IN" sz="2400" dirty="0"/>
              <a:t>Performance in Train vs Test 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DB7D6D-B6AF-9287-3037-5E61D169F5C3}"/>
              </a:ext>
            </a:extLst>
          </p:cNvPr>
          <p:cNvSpPr txBox="1"/>
          <p:nvPr/>
        </p:nvSpPr>
        <p:spPr>
          <a:xfrm>
            <a:off x="322256" y="568012"/>
            <a:ext cx="1172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Univers LT"/>
                <a:ea typeface="+mn-ea"/>
                <a:cs typeface="+mn-cs"/>
              </a:rPr>
              <a:t>Total visit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 LT"/>
                <a:ea typeface="+mn-ea"/>
                <a:cs typeface="+mn-cs"/>
              </a:rPr>
              <a:t> count of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Univers LT"/>
                <a:ea typeface="+mn-ea"/>
                <a:cs typeface="+mn-cs"/>
              </a:rPr>
              <a:t>moengage</a:t>
            </a:r>
            <a:r>
              <a:rPr lang="en-US" sz="1400" dirty="0"/>
              <a:t> calculator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A8BFF34-8536-0E4F-6B45-18D103D29039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E8495-9EB5-31E4-1759-27717AD2003B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64B0FC-1F15-A090-6844-9C031194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E69EF8-C796-8C30-DAA1-C55BD67D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194977-2547-438D-02DB-520C2884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4282"/>
            <a:ext cx="6096000" cy="53526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8D59B4-C1CF-4E3E-C48C-80AEC7273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95" y="3750604"/>
            <a:ext cx="5912154" cy="163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7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48ECA-EEC0-7286-6CC9-1A3709F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CD05C6-C42D-AFB1-FB55-3EFCDC38D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" y="1614"/>
            <a:ext cx="12344209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Rank# 4: </a:t>
            </a:r>
            <a:r>
              <a:rPr lang="en-US" sz="2800" dirty="0" err="1"/>
              <a:t>meng_ql_calculator_count</a:t>
            </a:r>
            <a:r>
              <a:rPr lang="en-US" dirty="0"/>
              <a:t> (2 / 5) - Histogram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Disbursed</a:t>
            </a:r>
            <a:r>
              <a:rPr lang="en-US" sz="2800" dirty="0"/>
              <a:t>&gt;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1263BF1-0DAC-8B33-EC9C-E29E06CDAD0C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72D8B6F-87D3-639B-CD95-9745A9BEF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B3E68E3-14F8-3129-296D-B9B80E318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F76F2-B780-B3B4-B496-111552390A65}"/>
              </a:ext>
            </a:extLst>
          </p:cNvPr>
          <p:cNvSpPr txBox="1"/>
          <p:nvPr/>
        </p:nvSpPr>
        <p:spPr>
          <a:xfrm>
            <a:off x="221731" y="5571386"/>
            <a:ext cx="560282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+mj-lt"/>
              </a:rPr>
              <a:t>Both good (red) and bad (blue) customers are predominantly clustered between </a:t>
            </a:r>
            <a:r>
              <a:rPr lang="en-US" altLang="en-US" sz="1100" b="1" dirty="0">
                <a:latin typeface="+mj-lt"/>
              </a:rPr>
              <a:t>0–5 </a:t>
            </a:r>
            <a:r>
              <a:rPr lang="en-US" altLang="en-US" sz="1100" b="1" dirty="0" err="1">
                <a:latin typeface="+mj-lt"/>
              </a:rPr>
              <a:t>meng_ql_calculator_count</a:t>
            </a:r>
            <a:r>
              <a:rPr lang="en-US" altLang="en-US" sz="1100" dirty="0">
                <a:latin typeface="+mj-lt"/>
              </a:rPr>
              <a:t>, showing a </a:t>
            </a:r>
            <a:r>
              <a:rPr lang="en-US" altLang="en-US" sz="1100" b="1" dirty="0">
                <a:latin typeface="+mj-lt"/>
              </a:rPr>
              <a:t>strong right-skewed distribution</a:t>
            </a:r>
            <a:r>
              <a:rPr lang="en-US" altLang="en-US" sz="1100" dirty="0">
                <a:latin typeface="+mj-lt"/>
              </a:rPr>
              <a:t>. While the two groups follow nearly identical patterns, </a:t>
            </a:r>
            <a:r>
              <a:rPr lang="en-US" altLang="en-US" sz="1100" b="1" dirty="0">
                <a:latin typeface="+mj-lt"/>
              </a:rPr>
              <a:t>bad customers (blue)</a:t>
            </a:r>
            <a:r>
              <a:rPr lang="en-US" altLang="en-US" sz="1100" dirty="0">
                <a:latin typeface="+mj-lt"/>
              </a:rPr>
              <a:t> appear slightly more concentrated at very low calculator counts. A few </a:t>
            </a:r>
            <a:r>
              <a:rPr lang="en-US" altLang="en-US" sz="1100" b="1" dirty="0">
                <a:latin typeface="+mj-lt"/>
              </a:rPr>
              <a:t>extreme outliers (above 20)</a:t>
            </a:r>
            <a:r>
              <a:rPr lang="en-US" altLang="en-US" sz="1100" dirty="0">
                <a:latin typeface="+mj-lt"/>
              </a:rPr>
              <a:t> are present but extremely rare. Overall, the </a:t>
            </a:r>
            <a:r>
              <a:rPr lang="en-US" altLang="en-US" sz="1100" b="1" dirty="0">
                <a:latin typeface="+mj-lt"/>
              </a:rPr>
              <a:t>distribution overlap is high</a:t>
            </a:r>
            <a:r>
              <a:rPr lang="en-US" altLang="en-US" sz="1100" dirty="0">
                <a:latin typeface="+mj-lt"/>
              </a:rPr>
              <a:t>, suggesting this feature may have </a:t>
            </a:r>
            <a:r>
              <a:rPr lang="en-US" altLang="en-US" sz="1100" b="1" dirty="0">
                <a:latin typeface="+mj-lt"/>
              </a:rPr>
              <a:t>limited discriminatory power</a:t>
            </a:r>
            <a:r>
              <a:rPr lang="en-US" altLang="en-US" sz="1100" dirty="0">
                <a:latin typeface="+mj-lt"/>
              </a:rPr>
              <a:t> between good and bad customers.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DE3DA-6BD6-24D3-85FC-719B623F9332}"/>
              </a:ext>
            </a:extLst>
          </p:cNvPr>
          <p:cNvSpPr txBox="1"/>
          <p:nvPr/>
        </p:nvSpPr>
        <p:spPr>
          <a:xfrm>
            <a:off x="6511096" y="698839"/>
            <a:ext cx="524486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+mj-lt"/>
              </a:rPr>
              <a:t>The distributions of </a:t>
            </a:r>
            <a:r>
              <a:rPr lang="en-US" altLang="en-US" sz="1100" dirty="0" err="1">
                <a:latin typeface="+mj-lt"/>
              </a:rPr>
              <a:t>meng_ql_calculator_count</a:t>
            </a:r>
            <a:r>
              <a:rPr lang="en-US" altLang="en-US" sz="1100" dirty="0">
                <a:latin typeface="+mj-lt"/>
              </a:rPr>
              <a:t> are </a:t>
            </a:r>
            <a:r>
              <a:rPr lang="en-US" altLang="en-US" sz="1100" b="1" dirty="0">
                <a:latin typeface="+mj-lt"/>
              </a:rPr>
              <a:t>highly consistent</a:t>
            </a:r>
            <a:r>
              <a:rPr lang="en-US" altLang="en-US" sz="1100" dirty="0">
                <a:latin typeface="+mj-lt"/>
              </a:rPr>
              <a:t> across </a:t>
            </a:r>
            <a:r>
              <a:rPr lang="en-US" altLang="en-US" sz="1100" b="1" dirty="0" err="1">
                <a:latin typeface="+mj-lt"/>
              </a:rPr>
              <a:t>Train+Val</a:t>
            </a:r>
            <a:r>
              <a:rPr lang="en-US" altLang="en-US" sz="1100" b="1" dirty="0">
                <a:latin typeface="+mj-lt"/>
              </a:rPr>
              <a:t> (green)</a:t>
            </a:r>
            <a:r>
              <a:rPr lang="en-US" altLang="en-US" sz="1100" dirty="0">
                <a:latin typeface="+mj-lt"/>
              </a:rPr>
              <a:t> and </a:t>
            </a:r>
            <a:r>
              <a:rPr lang="en-US" altLang="en-US" sz="1100" b="1" dirty="0" err="1">
                <a:latin typeface="+mj-lt"/>
              </a:rPr>
              <a:t>Test+OOT</a:t>
            </a:r>
            <a:r>
              <a:rPr lang="en-US" altLang="en-US" sz="1100" b="1" dirty="0">
                <a:latin typeface="+mj-lt"/>
              </a:rPr>
              <a:t> (orange)</a:t>
            </a:r>
            <a:r>
              <a:rPr lang="en-US" altLang="en-US" sz="1100" dirty="0">
                <a:latin typeface="+mj-lt"/>
              </a:rPr>
              <a:t> </a:t>
            </a:r>
            <a:r>
              <a:rPr lang="en-US" altLang="en-US" sz="1100" dirty="0" err="1">
                <a:latin typeface="+mj-lt"/>
              </a:rPr>
              <a:t>datasetsA</a:t>
            </a:r>
            <a:r>
              <a:rPr lang="en-US" altLang="en-US" sz="1100" dirty="0">
                <a:latin typeface="+mj-lt"/>
              </a:rPr>
              <a:t> few long-tail values (extending beyond 20) exist but have </a:t>
            </a:r>
            <a:r>
              <a:rPr lang="en-US" altLang="en-US" sz="1100" b="1" dirty="0">
                <a:latin typeface="+mj-lt"/>
              </a:rPr>
              <a:t>negligible density</a:t>
            </a:r>
            <a:r>
              <a:rPr lang="en-US" altLang="en-US" sz="1100" dirty="0">
                <a:latin typeface="+mj-lt"/>
              </a:rPr>
              <a:t>, indicating </a:t>
            </a:r>
            <a:r>
              <a:rPr lang="en-US" altLang="en-US" sz="1100" b="1" dirty="0">
                <a:latin typeface="+mj-lt"/>
              </a:rPr>
              <a:t>no evidence of data drift</a:t>
            </a:r>
            <a:r>
              <a:rPr lang="en-US" altLang="en-US" sz="1100" dirty="0">
                <a:latin typeface="+mj-lt"/>
              </a:rPr>
              <a:t> and confirming </a:t>
            </a:r>
            <a:r>
              <a:rPr lang="en-US" altLang="en-US" sz="1100" b="1" dirty="0">
                <a:latin typeface="+mj-lt"/>
              </a:rPr>
              <a:t>feature stability</a:t>
            </a:r>
            <a:r>
              <a:rPr lang="en-US" altLang="en-US" sz="1100" dirty="0">
                <a:latin typeface="+mj-lt"/>
              </a:rPr>
              <a:t> over time.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4053D5-FF01-AAB9-C5DC-0A616B18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98839"/>
            <a:ext cx="6096000" cy="4726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95C3B-D2C0-DA56-5E99-8DE6DC695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095" y="1499736"/>
            <a:ext cx="5409459" cy="492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39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59403-FFB4-60F4-B5A6-F6CF34CD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DEA3C-B3FF-12DC-8EB9-18E151FE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4" y="12562"/>
            <a:ext cx="11627711" cy="5238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Rank# 4: </a:t>
            </a:r>
            <a:r>
              <a:rPr lang="en-US" sz="2800" dirty="0" err="1"/>
              <a:t>meng_ql_calculator_count</a:t>
            </a:r>
            <a:r>
              <a:rPr lang="en-US" dirty="0"/>
              <a:t> </a:t>
            </a:r>
            <a:r>
              <a:rPr lang="en-US" sz="2800" dirty="0"/>
              <a:t>(3 / 5) </a:t>
            </a:r>
            <a:r>
              <a:rPr lang="en-IN" sz="2800" dirty="0"/>
              <a:t>- Feature Statistics Analysis &lt;</a:t>
            </a:r>
            <a:r>
              <a:rPr lang="en-IN" sz="2800" dirty="0">
                <a:solidFill>
                  <a:srgbClr val="C00000"/>
                </a:solidFill>
              </a:rPr>
              <a:t>Disbursed</a:t>
            </a:r>
            <a:r>
              <a:rPr lang="en-IN" sz="2800" dirty="0"/>
              <a:t>&gt;</a:t>
            </a:r>
            <a:r>
              <a:rPr lang="en-IN" sz="2800" b="0" dirty="0"/>
              <a:t>​</a:t>
            </a:r>
            <a:r>
              <a:rPr lang="en-US" sz="2800" dirty="0"/>
              <a:t> 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641FDE7-BE0F-0DC1-069A-6E33CC3A028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2DAB0C-486D-69C1-ED31-372E17BEB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1A0F8A2-C71F-F992-F7B2-E3DB2C07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47E85-B4EA-8495-BEE3-4C1B0C128D1A}"/>
              </a:ext>
            </a:extLst>
          </p:cNvPr>
          <p:cNvSpPr/>
          <p:nvPr/>
        </p:nvSpPr>
        <p:spPr>
          <a:xfrm>
            <a:off x="279944" y="2218590"/>
            <a:ext cx="3638653" cy="27174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red prediction line remains well-aligned with the actual target (blue) across early and mid bins, showing reliable predictive behavior.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trend indicates meaningful signal especially in bins with higher object density, suggesting strong learning from this feature.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steady object distribution (purple line) across bins supports its robustness and continued contribution to model performance.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5E78D6-EFBB-C23C-1A14-F6A090C97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83" y="633048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3FF357-2F76-9D26-61A3-CC52AF61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718" y="1851419"/>
            <a:ext cx="7880247" cy="500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59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4C7A-0E48-B9E8-2C01-4AADA1724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F39414-F7C2-90FF-5752-33942C221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4: </a:t>
            </a:r>
            <a:r>
              <a:rPr lang="en-US" sz="2400" dirty="0" err="1"/>
              <a:t>meng_ql_calculator_count</a:t>
            </a:r>
            <a:r>
              <a:rPr lang="en-US" sz="2400" dirty="0"/>
              <a:t> (4 / 5)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13EBE219-4FBE-C428-FA7E-87020DF7654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08F875B-03F4-148E-4FC4-221B85E13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8DC13BD-81A0-8B8D-71B9-FD2F8A641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215D-57A9-D967-2EF6-53A44D9FFDF1}"/>
              </a:ext>
            </a:extLst>
          </p:cNvPr>
          <p:cNvSpPr txBox="1"/>
          <p:nvPr/>
        </p:nvSpPr>
        <p:spPr>
          <a:xfrm>
            <a:off x="7003714" y="1740773"/>
            <a:ext cx="472727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mean value increases from 0.73 to 1.11, indicating a steady rise in loan calculator usage over time.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remains stable, with no significant disruptions, making it useful for modeling.</a:t>
            </a:r>
            <a:endParaRPr lang="en-IN" sz="13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7DA8C5-5981-5B68-D82E-30BB4170A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76148"/>
              </p:ext>
            </p:extLst>
          </p:nvPr>
        </p:nvGraphicFramePr>
        <p:xfrm>
          <a:off x="170089" y="739140"/>
          <a:ext cx="6545671" cy="5407655"/>
        </p:xfrm>
        <a:graphic>
          <a:graphicData uri="http://schemas.openxmlformats.org/drawingml/2006/table">
            <a:tbl>
              <a:tblPr/>
              <a:tblGrid>
                <a:gridCol w="1909984">
                  <a:extLst>
                    <a:ext uri="{9D8B030D-6E8A-4147-A177-3AD203B41FA5}">
                      <a16:colId xmlns:a16="http://schemas.microsoft.com/office/drawing/2014/main" val="3401127414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752063980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2389713504"/>
                    </a:ext>
                  </a:extLst>
                </a:gridCol>
                <a:gridCol w="1571757">
                  <a:extLst>
                    <a:ext uri="{9D8B030D-6E8A-4147-A177-3AD203B41FA5}">
                      <a16:colId xmlns:a16="http://schemas.microsoft.com/office/drawing/2014/main" val="4210562583"/>
                    </a:ext>
                  </a:extLst>
                </a:gridCol>
                <a:gridCol w="198957">
                  <a:extLst>
                    <a:ext uri="{9D8B030D-6E8A-4147-A177-3AD203B41FA5}">
                      <a16:colId xmlns:a16="http://schemas.microsoft.com/office/drawing/2014/main" val="2682784136"/>
                    </a:ext>
                  </a:extLst>
                </a:gridCol>
                <a:gridCol w="954991">
                  <a:extLst>
                    <a:ext uri="{9D8B030D-6E8A-4147-A177-3AD203B41FA5}">
                      <a16:colId xmlns:a16="http://schemas.microsoft.com/office/drawing/2014/main" val="337781563"/>
                    </a:ext>
                  </a:extLst>
                </a:gridCol>
              </a:tblGrid>
              <a:tr h="7725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meng_ql_calculator_count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20397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949486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4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817903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B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00189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F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023855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4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576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B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045874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69D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92196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81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594704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34456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2A2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20111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8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926468"/>
                  </a:ext>
                </a:extLst>
              </a:tr>
              <a:tr h="38626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4B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023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653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231BA-8D49-E4C6-64B2-FF6FFD14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52771B-2F21-45A3-FD83-DA4411E4A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4: </a:t>
            </a:r>
            <a:r>
              <a:rPr lang="en-US" sz="2400" dirty="0" err="1"/>
              <a:t>meng_ql_calculator_count</a:t>
            </a:r>
            <a:r>
              <a:rPr lang="en-US" sz="2400" dirty="0"/>
              <a:t> (5 / 5)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7A32AF2-C9A5-A024-D900-B2145483A426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5F4F275-40A3-226F-2D70-762267F08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A679B2A-333E-FFD9-D66F-53A8D77B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B0375-AAE1-234C-FB96-A8A9EF78B025}"/>
              </a:ext>
            </a:extLst>
          </p:cNvPr>
          <p:cNvSpPr txBox="1"/>
          <p:nvPr/>
        </p:nvSpPr>
        <p:spPr>
          <a:xfrm>
            <a:off x="1934198" y="4853576"/>
            <a:ext cx="832360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Baseline period:</a:t>
            </a:r>
            <a:r>
              <a:rPr lang="en-US" altLang="en-US" sz="1400" dirty="0"/>
              <a:t> Aug’2024 to Feb’2025.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CSI remained low and stable during training, ranging from ~0.001 to ~0.008, indicating minimal distribution shift. In the Test/OOT period (Mar to Jul 2025), CSI peaked at ~0.014 in Jun but remained well below the 0.2 threshold overall. This pattern reflects good stability with no major drift concerns making suitable for model.</a:t>
            </a:r>
            <a:endParaRPr lang="en-US" alt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80D74B-E548-C93D-726F-42242222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428" y="867025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9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4" y="144621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" panose="020F0502020204030204" pitchFamily="34" charset="0"/>
              </a:rPr>
              <a:t>SIL Loan Gamma Trench2 Transaction Scorecard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337983-A29B-91DE-47DF-D2115C7F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11139"/>
              </p:ext>
            </p:extLst>
          </p:nvPr>
        </p:nvGraphicFramePr>
        <p:xfrm>
          <a:off x="1871143" y="745610"/>
          <a:ext cx="7575404" cy="2295337"/>
        </p:xfrm>
        <a:graphic>
          <a:graphicData uri="http://schemas.openxmlformats.org/drawingml/2006/table">
            <a:tbl>
              <a:tblPr firstRow="1" bandRow="1"/>
              <a:tblGrid>
                <a:gridCol w="164569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1985278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653052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25956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03182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53406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 (100%)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01/09/2024 - 28/02/2025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Univers LT (Body)"/>
                          <a:ea typeface="+mn-ea"/>
                          <a:cs typeface="+mn-cs"/>
                        </a:rPr>
                        <a:t>1,645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Univers LT (Body)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182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Validation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01/03/2025 - 31/03/2025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341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Apr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01/04/2025 - 30/04/2025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469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57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522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01/05/2025 – 25/05/2025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319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 (Body)"/>
                        </a:rPr>
                        <a:t>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Univers LT (Body)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41302"/>
                  </a:ext>
                </a:extLst>
              </a:tr>
            </a:tbl>
          </a:graphicData>
        </a:graphic>
      </p:graphicFrame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A50C763-8772-2360-8E60-A50E88B1FA4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D412CF-B566-3DDD-0F2D-9B54AB8FF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592" y="3387317"/>
            <a:ext cx="7394121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531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A75F5-52B5-52DF-90BE-845B487A3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D4EFB1-5EC4-D0AE-7CD4-E05F8E6C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01625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500" dirty="0"/>
              <a:t>Rank# 5: </a:t>
            </a:r>
            <a:r>
              <a:rPr lang="en-US" sz="2500" dirty="0" err="1"/>
              <a:t>existing_user_type</a:t>
            </a:r>
            <a:r>
              <a:rPr lang="en-US" sz="2500" dirty="0"/>
              <a:t> (1 / 4) -  </a:t>
            </a:r>
            <a:r>
              <a:rPr lang="en-IN" sz="2500" dirty="0"/>
              <a:t>Performance in Train vs Test  &lt;</a:t>
            </a:r>
            <a:r>
              <a:rPr lang="en-IN" sz="2500" dirty="0">
                <a:solidFill>
                  <a:srgbClr val="C00000"/>
                </a:solidFill>
              </a:rPr>
              <a:t>Disbursed</a:t>
            </a:r>
            <a:r>
              <a:rPr lang="en-IN" sz="2500" dirty="0"/>
              <a:t>&gt;</a:t>
            </a:r>
            <a:endParaRPr lang="en-US" sz="25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F54FFCC-1350-C182-0EF3-80D3407AB7C9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EC871-AA70-CFD9-44E5-7172CD85FBF7}"/>
              </a:ext>
            </a:extLst>
          </p:cNvPr>
          <p:cNvSpPr txBox="1"/>
          <p:nvPr/>
        </p:nvSpPr>
        <p:spPr>
          <a:xfrm>
            <a:off x="391268" y="539068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Existing user type – (Never applied or Rejected before)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14A63-515D-E222-349D-4A96C50D1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226"/>
            <a:ext cx="6022547" cy="544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82B10E-6508-EF3C-FA9C-57DDD0B5A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07228"/>
            <a:ext cx="6022547" cy="16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71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3210-5862-FF9E-8C7C-F5FDF403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D550F6-1BF3-0056-8A1C-F2C3C2A9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22890" cy="51474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5: </a:t>
            </a:r>
            <a:r>
              <a:rPr lang="en-US" sz="2400" dirty="0" err="1"/>
              <a:t>existing_user_type</a:t>
            </a:r>
            <a:r>
              <a:rPr lang="en-US" sz="2400" dirty="0"/>
              <a:t> (2 / 4) </a:t>
            </a:r>
            <a:r>
              <a:rPr lang="en-IN" sz="2400" dirty="0"/>
              <a:t>- Feature Statistics Analysis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009F620-0209-8570-96D0-26443705BE8B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03D0E0-B01D-3E5F-3105-23329E55F0BA}"/>
              </a:ext>
            </a:extLst>
          </p:cNvPr>
          <p:cNvSpPr/>
          <p:nvPr/>
        </p:nvSpPr>
        <p:spPr>
          <a:xfrm>
            <a:off x="345539" y="1954294"/>
            <a:ext cx="4161348" cy="253264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prediction line (red) closely follows the actual target (blue) across both categories, showing consistent model behavior.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Clear separation between categories reflects the feature’s ability to distinguish user types effectively.</a:t>
            </a:r>
          </a:p>
          <a:p>
            <a:pPr marL="285750" indent="-28575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Balanced object distribution (green bars) across classes ensures the model learns from sufficient data in both segments.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B450B7-0871-2100-2E34-49937BB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369" y="735923"/>
            <a:ext cx="4028246" cy="1218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2C345-7D8C-C1AB-B438-8CD972783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857" y="1954294"/>
            <a:ext cx="7450759" cy="490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46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C490A-0633-9C44-9EE2-8AB2ACF96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8A7222-D003-35BB-D5A5-3A6F459F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0661657" cy="66823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5: </a:t>
            </a:r>
            <a:r>
              <a:rPr lang="en-US" sz="2400" dirty="0" err="1"/>
              <a:t>existing_user_type</a:t>
            </a:r>
            <a:r>
              <a:rPr lang="en-US" sz="2400" dirty="0"/>
              <a:t> (3 / 4)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6FFD94A-3393-CC2A-BDBE-AE285AFF087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BD25D-1D6A-E3FB-1FB2-EDA00A88FAA2}"/>
              </a:ext>
            </a:extLst>
          </p:cNvPr>
          <p:cNvSpPr txBox="1"/>
          <p:nvPr/>
        </p:nvSpPr>
        <p:spPr>
          <a:xfrm>
            <a:off x="6934200" y="1465405"/>
            <a:ext cx="483325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“Rejected_Before” </a:t>
            </a:r>
            <a:r>
              <a:rPr lang="en-US" sz="1300" dirty="0"/>
              <a:t>gradually increases, </a:t>
            </a:r>
            <a:r>
              <a:rPr lang="en-US" sz="1300"/>
              <a:t>while “</a:t>
            </a:r>
            <a:r>
              <a:rPr lang="en-US" sz="1300" err="1"/>
              <a:t>Never</a:t>
            </a:r>
            <a:r>
              <a:rPr lang="en-US" sz="1300" dirty="0" err="1"/>
              <a:t>_</a:t>
            </a:r>
            <a:r>
              <a:rPr lang="en-US" sz="1300" err="1"/>
              <a:t>Applied</a:t>
            </a:r>
            <a:r>
              <a:rPr lang="en-US" sz="1300" dirty="0" err="1"/>
              <a:t>_</a:t>
            </a:r>
            <a:r>
              <a:rPr lang="en-US" sz="1300" err="1"/>
              <a:t>Before</a:t>
            </a:r>
            <a:r>
              <a:rPr lang="en-US" sz="1300"/>
              <a:t>” decreases inversely</a:t>
            </a:r>
            <a:r>
              <a:rPr lang="en-US" sz="1300" dirty="0"/>
              <a:t>, </a:t>
            </a:r>
            <a:r>
              <a:rPr lang="en-US" sz="1300"/>
              <a:t>with </a:t>
            </a:r>
            <a:r>
              <a:rPr lang="en-US" sz="1300" dirty="0"/>
              <a:t>smooth </a:t>
            </a:r>
            <a:r>
              <a:rPr lang="en-US" sz="1300"/>
              <a:t>transitions </a:t>
            </a:r>
            <a:r>
              <a:rPr lang="en-US" sz="1300" dirty="0"/>
              <a:t>across </a:t>
            </a:r>
            <a:r>
              <a:rPr lang="en-US" sz="1300"/>
              <a:t>the </a:t>
            </a:r>
            <a:r>
              <a:rPr lang="en-US" sz="1300" dirty="0"/>
              <a:t>months.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</a:t>
            </a:r>
            <a:r>
              <a:rPr lang="en-US" sz="1300" dirty="0"/>
              <a:t>stable</a:t>
            </a:r>
            <a:r>
              <a:rPr lang="en-US" sz="1300"/>
              <a:t> inverse relationship between </a:t>
            </a:r>
            <a:r>
              <a:rPr lang="en-US" sz="1300" dirty="0"/>
              <a:t>the </a:t>
            </a:r>
            <a:r>
              <a:rPr lang="en-US" sz="1300"/>
              <a:t>categories ensures this </a:t>
            </a:r>
            <a:r>
              <a:rPr lang="en-US" sz="1300" dirty="0"/>
              <a:t>feature </a:t>
            </a:r>
            <a:r>
              <a:rPr lang="en-US" sz="1300"/>
              <a:t>is reliable for modeling the distinction between repeat and first-time applicants</a:t>
            </a:r>
            <a:r>
              <a:rPr lang="en-US" sz="1300" dirty="0"/>
              <a:t>.</a:t>
            </a:r>
            <a:endParaRPr lang="en-IN" sz="13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CC02A7-5E6D-60CA-959C-C329A43C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349937"/>
              </p:ext>
            </p:extLst>
          </p:nvPr>
        </p:nvGraphicFramePr>
        <p:xfrm>
          <a:off x="424542" y="850900"/>
          <a:ext cx="6331858" cy="5478775"/>
        </p:xfrm>
        <a:graphic>
          <a:graphicData uri="http://schemas.openxmlformats.org/drawingml/2006/table">
            <a:tbl>
              <a:tblPr/>
              <a:tblGrid>
                <a:gridCol w="1537501">
                  <a:extLst>
                    <a:ext uri="{9D8B030D-6E8A-4147-A177-3AD203B41FA5}">
                      <a16:colId xmlns:a16="http://schemas.microsoft.com/office/drawing/2014/main" val="3217258450"/>
                    </a:ext>
                  </a:extLst>
                </a:gridCol>
                <a:gridCol w="793549">
                  <a:extLst>
                    <a:ext uri="{9D8B030D-6E8A-4147-A177-3AD203B41FA5}">
                      <a16:colId xmlns:a16="http://schemas.microsoft.com/office/drawing/2014/main" val="4079056528"/>
                    </a:ext>
                  </a:extLst>
                </a:gridCol>
                <a:gridCol w="793549">
                  <a:extLst>
                    <a:ext uri="{9D8B030D-6E8A-4147-A177-3AD203B41FA5}">
                      <a16:colId xmlns:a16="http://schemas.microsoft.com/office/drawing/2014/main" val="942538317"/>
                    </a:ext>
                  </a:extLst>
                </a:gridCol>
                <a:gridCol w="1058065">
                  <a:extLst>
                    <a:ext uri="{9D8B030D-6E8A-4147-A177-3AD203B41FA5}">
                      <a16:colId xmlns:a16="http://schemas.microsoft.com/office/drawing/2014/main" val="1549670027"/>
                    </a:ext>
                  </a:extLst>
                </a:gridCol>
                <a:gridCol w="1190323">
                  <a:extLst>
                    <a:ext uri="{9D8B030D-6E8A-4147-A177-3AD203B41FA5}">
                      <a16:colId xmlns:a16="http://schemas.microsoft.com/office/drawing/2014/main" val="484087190"/>
                    </a:ext>
                  </a:extLst>
                </a:gridCol>
                <a:gridCol w="165322">
                  <a:extLst>
                    <a:ext uri="{9D8B030D-6E8A-4147-A177-3AD203B41FA5}">
                      <a16:colId xmlns:a16="http://schemas.microsoft.com/office/drawing/2014/main" val="2346279789"/>
                    </a:ext>
                  </a:extLst>
                </a:gridCol>
                <a:gridCol w="793549">
                  <a:extLst>
                    <a:ext uri="{9D8B030D-6E8A-4147-A177-3AD203B41FA5}">
                      <a16:colId xmlns:a16="http://schemas.microsoft.com/office/drawing/2014/main" val="1541198858"/>
                    </a:ext>
                  </a:extLst>
                </a:gridCol>
              </a:tblGrid>
              <a:tr h="7826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existing_user_type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Rejected_Before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Never_Applied_Before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084722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55.46%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44.54%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4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053851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A7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42.58%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F7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383058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54.65%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008630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58.05%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147615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59.08%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9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478412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58.61%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E7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6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815488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6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37.17%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C8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198858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64.29%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D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35.71%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37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50347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D3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34.07%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A57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49823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8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5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453582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68.38%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C4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31.62%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6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9058034"/>
                  </a:ext>
                </a:extLst>
              </a:tr>
              <a:tr h="39134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30.65%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31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473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A06E8-678A-12E3-7874-1D0AE9B2D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65900F-FA8D-051E-D92D-99645568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1" y="1614"/>
            <a:ext cx="11346947" cy="53745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5: </a:t>
            </a:r>
            <a:r>
              <a:rPr lang="en-US" sz="2400" dirty="0" err="1"/>
              <a:t>existing_user_type</a:t>
            </a:r>
            <a:r>
              <a:rPr lang="en-US" sz="2400" dirty="0"/>
              <a:t> (4 / 4)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6C5B2-1583-39E3-7FD8-AD2ECC8722B2}"/>
              </a:ext>
            </a:extLst>
          </p:cNvPr>
          <p:cNvSpPr txBox="1"/>
          <p:nvPr/>
        </p:nvSpPr>
        <p:spPr>
          <a:xfrm>
            <a:off x="1934198" y="4729299"/>
            <a:ext cx="8323603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Baseline period:</a:t>
            </a:r>
            <a:r>
              <a:rPr lang="en-US" altLang="en-US" sz="1400" dirty="0"/>
              <a:t> Aug’2024 to Feb’2025.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/>
            </a:br>
            <a:r>
              <a:rPr lang="en-US" altLang="en-US" sz="1400" dirty="0"/>
              <a:t>CSI values for </a:t>
            </a:r>
            <a:r>
              <a:rPr lang="en-US" altLang="en-US" sz="1400" b="1" dirty="0" err="1"/>
              <a:t>existing_user_type</a:t>
            </a:r>
            <a:r>
              <a:rPr lang="en-US" altLang="en-US" sz="1400" b="1" dirty="0"/>
              <a:t> </a:t>
            </a:r>
            <a:r>
              <a:rPr lang="en-US" altLang="en-US" sz="1400" dirty="0"/>
              <a:t>remained relatively low and stable during the baseline, ranging from ~0.001 to ~0.01. In the Test/OOT period (Mar to Jul 2025), CSI values stay around ~0.03 and peaking at ~0.05 in July. While still under the 0.2 threshold, making the feature stable and suitable for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8476A-599F-7395-7806-319A0AB3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6" y="776808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77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618F-6F1D-1829-B4D8-EF6A4F313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34B2F-8D70-7F2C-9BAB-8D74FA0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727214" cy="71822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6: </a:t>
            </a:r>
            <a:r>
              <a:rPr lang="en-US" sz="2400" dirty="0" err="1"/>
              <a:t>last_applied_loan_amount</a:t>
            </a:r>
            <a:r>
              <a:rPr lang="en-US" sz="2400" dirty="0"/>
              <a:t> (1 / 5) -  </a:t>
            </a:r>
            <a:r>
              <a:rPr lang="en-IN" sz="2400" dirty="0"/>
              <a:t>Performance in Train vs Test  &lt;</a:t>
            </a:r>
            <a:r>
              <a:rPr lang="en-IN" sz="2400" dirty="0">
                <a:solidFill>
                  <a:srgbClr val="C00000"/>
                </a:solidFill>
              </a:rPr>
              <a:t>Disbursed</a:t>
            </a:r>
            <a:r>
              <a:rPr lang="en-IN" sz="2400" dirty="0"/>
              <a:t>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2A49A-D318-3118-7798-2FE60FB2CD70}"/>
              </a:ext>
            </a:extLst>
          </p:cNvPr>
          <p:cNvSpPr txBox="1"/>
          <p:nvPr/>
        </p:nvSpPr>
        <p:spPr>
          <a:xfrm>
            <a:off x="322256" y="568012"/>
            <a:ext cx="117272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/>
              <a:t>Last applied loan amount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F21761C3-F362-FD89-346E-59908ECF07A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A907A9-DFBF-6ECE-8D4A-A9E621769612}"/>
              </a:ext>
            </a:extLst>
          </p:cNvPr>
          <p:cNvSpPr/>
          <p:nvPr/>
        </p:nvSpPr>
        <p:spPr>
          <a:xfrm>
            <a:off x="1717420" y="6548715"/>
            <a:ext cx="8936952" cy="309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Please note these are just WOE Bins, NOT the final Bins that </a:t>
            </a:r>
            <a:r>
              <a:rPr kumimoji="0" lang="en-GB" sz="18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Catboost</a:t>
            </a: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 chooses internally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F5D542D-FF49-9BC9-5652-1706BDBBD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CD3A8A0-9B8A-4E4F-855E-9A50C75E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D4F9C-FFC7-7247-1793-14B6B126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9133"/>
            <a:ext cx="5910812" cy="536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206D6E-017E-C267-8AD8-E75D568D0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024" y="3315568"/>
            <a:ext cx="6045511" cy="208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8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282B-8588-99C0-907B-01C47C2D6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F59CD-2699-72D5-6A89-C2B148A9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5" y="1614"/>
            <a:ext cx="12344209" cy="53745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Rank# 6: </a:t>
            </a:r>
            <a:r>
              <a:rPr lang="en-US" sz="2800" dirty="0" err="1"/>
              <a:t>last_applied_loan_amount</a:t>
            </a:r>
            <a:r>
              <a:rPr lang="en-US" dirty="0"/>
              <a:t> (2 / 5) - Histogram 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C00000"/>
                </a:solidFill>
              </a:rPr>
              <a:t>Disbursed</a:t>
            </a:r>
            <a:r>
              <a:rPr lang="en-US" sz="2800" dirty="0"/>
              <a:t>&gt;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54DC40C-2F36-D2FF-7085-CA5EC0EF9557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DFD0C03-0162-B684-D138-98E6747F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A582168-35BB-9E2A-0B20-8FC5251AF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D9261-6E43-60AA-5F23-1A76816BFAAC}"/>
              </a:ext>
            </a:extLst>
          </p:cNvPr>
          <p:cNvSpPr txBox="1"/>
          <p:nvPr/>
        </p:nvSpPr>
        <p:spPr>
          <a:xfrm>
            <a:off x="104781" y="5534374"/>
            <a:ext cx="560282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Both good (red) and bad (blue) customers have loan amounts mostly concentrated between </a:t>
            </a:r>
            <a:r>
              <a:rPr lang="en-US" sz="1400" b="1" dirty="0"/>
              <a:t>5,000 to 30,000</a:t>
            </a:r>
            <a:r>
              <a:rPr lang="en-US" sz="1400" dirty="0"/>
              <a:t>, showing a steep right-skew. Good customers show slightly higher density around </a:t>
            </a:r>
            <a:r>
              <a:rPr lang="en-US" sz="1400" b="1" dirty="0"/>
              <a:t>10,000 to 20,000</a:t>
            </a:r>
            <a:r>
              <a:rPr lang="en-US" sz="1400" dirty="0"/>
              <a:t>. Values above </a:t>
            </a:r>
            <a:r>
              <a:rPr lang="en-US" sz="1400" b="1" dirty="0"/>
              <a:t>100,000</a:t>
            </a:r>
            <a:r>
              <a:rPr lang="en-US" sz="1400" dirty="0"/>
              <a:t> are rare, with both groups tapering off similarly in the long tail.</a:t>
            </a:r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DC01F8-A918-B969-D4B6-F251630A196C}"/>
              </a:ext>
            </a:extLst>
          </p:cNvPr>
          <p:cNvSpPr txBox="1"/>
          <p:nvPr/>
        </p:nvSpPr>
        <p:spPr>
          <a:xfrm>
            <a:off x="6739696" y="647699"/>
            <a:ext cx="524486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Distributions between </a:t>
            </a:r>
            <a:r>
              <a:rPr lang="en-US" sz="1400" dirty="0" err="1"/>
              <a:t>Train+Val</a:t>
            </a:r>
            <a:r>
              <a:rPr lang="en-US" sz="1400" dirty="0"/>
              <a:t> (green) and </a:t>
            </a:r>
            <a:r>
              <a:rPr lang="en-US" sz="1400" dirty="0" err="1"/>
              <a:t>Test+OOT</a:t>
            </a:r>
            <a:r>
              <a:rPr lang="en-US" sz="1400" dirty="0"/>
              <a:t> (orange) are well-aligned and overlap closely. No significant distributional drift is observed, suggesting stable feature behavior across time.</a:t>
            </a:r>
            <a:endParaRPr lang="en-US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CFB6CD-BD6B-DC20-A1E8-238C23E4F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74" y="647699"/>
            <a:ext cx="6099674" cy="47951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53EF5F-77C4-B5D9-ABCF-DD9648063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395" y="1894428"/>
            <a:ext cx="5130647" cy="471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09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0E2E0-5381-173F-0BD2-C222180B9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DFC816-0E03-8291-2834-E1A70700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44" y="12562"/>
            <a:ext cx="11627711" cy="5238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Rank# 6: </a:t>
            </a:r>
            <a:r>
              <a:rPr lang="en-US" sz="2800" dirty="0" err="1"/>
              <a:t>last_applied_loan_amount</a:t>
            </a:r>
            <a:r>
              <a:rPr lang="en-US" dirty="0"/>
              <a:t> </a:t>
            </a:r>
            <a:r>
              <a:rPr lang="en-US" sz="2800" dirty="0"/>
              <a:t>(3 / 5) </a:t>
            </a:r>
            <a:r>
              <a:rPr lang="en-IN" sz="2800" dirty="0"/>
              <a:t>- Feature Statistics Analysis &lt;</a:t>
            </a:r>
            <a:r>
              <a:rPr lang="en-IN" sz="2800" dirty="0">
                <a:solidFill>
                  <a:srgbClr val="C00000"/>
                </a:solidFill>
              </a:rPr>
              <a:t>Disbursed</a:t>
            </a:r>
            <a:r>
              <a:rPr lang="en-IN" sz="2800" dirty="0"/>
              <a:t>&gt;</a:t>
            </a:r>
            <a:r>
              <a:rPr lang="en-IN" sz="2800" b="0" dirty="0"/>
              <a:t>​</a:t>
            </a:r>
            <a:r>
              <a:rPr lang="en-US" sz="2800" dirty="0"/>
              <a:t> </a:t>
            </a:r>
            <a:endParaRPr lang="en-US" sz="18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2BF23B00-496D-902E-63CF-6B8FFD73E962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8970DEB-FF56-97CA-E2E5-4FD5DA91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1A0E4D0-78D3-6608-1F13-AA819DB6F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181337-792B-E559-8961-32F733F6CCDF}"/>
              </a:ext>
            </a:extLst>
          </p:cNvPr>
          <p:cNvSpPr/>
          <p:nvPr/>
        </p:nvSpPr>
        <p:spPr>
          <a:xfrm>
            <a:off x="279944" y="2218590"/>
            <a:ext cx="3638653" cy="27174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red prediction line consistently tracks the actual target (blue) across bins, showing strong alignment and model stability.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trend is smooth with minimal volatility, indicating low noise and reliable signal from this feature.</a:t>
            </a:r>
          </a:p>
          <a:p>
            <a:pPr marL="171450" indent="-171450" algn="just">
              <a:spcAft>
                <a:spcPts val="1200"/>
              </a:spcAft>
              <a:buFont typeface="Arial,Sans-Serif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Consistent object distribution in higher bins (purple line) supports the feature’s robustness and suitability for modeling.</a:t>
            </a:r>
            <a:endParaRPr lang="en-GB" sz="1400">
              <a:solidFill>
                <a:schemeClr val="tx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9CC744-8E75-6B48-D595-31FE6DD82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283" y="633048"/>
            <a:ext cx="4028246" cy="12183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45B0B-2BBD-21D1-4267-B7600CFD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2" y="1851419"/>
            <a:ext cx="7946572" cy="499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55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F9542-15ED-F0F3-8135-2B50AE6BC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DA9BAD-017E-5C88-693A-0C3643633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3"/>
            <a:ext cx="11809839" cy="6539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Rank# 6: </a:t>
            </a:r>
            <a:r>
              <a:rPr lang="en-US" sz="2400" dirty="0" err="1"/>
              <a:t>last_applied_loan_amount</a:t>
            </a:r>
            <a:r>
              <a:rPr lang="en-US" sz="2400" dirty="0"/>
              <a:t> (4 / 5) </a:t>
            </a:r>
            <a:r>
              <a:rPr lang="en-IN" sz="2400" dirty="0"/>
              <a:t>- MoM Feature Distribution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A8820FF-7099-32A6-C319-587CE2C2751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4D8F7A-14C1-D3C6-B7C6-B6550B12F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4E4DEC-6CE7-722B-C807-D8EADBC5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C1FD2D-C36E-1871-F5CC-43670EEEBF72}"/>
              </a:ext>
            </a:extLst>
          </p:cNvPr>
          <p:cNvSpPr txBox="1"/>
          <p:nvPr/>
        </p:nvSpPr>
        <p:spPr>
          <a:xfrm>
            <a:off x="6946228" y="1526838"/>
            <a:ext cx="472727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Loan amounts fluctuate slightly between 12,171 and 11,138, with minimal variance.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300"/>
              <a:t>The feature maintains stability with consistent loan amounts, making it valuable for modeling trends in loan application amounts over time.</a:t>
            </a:r>
            <a:endParaRPr lang="en-IN" sz="13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C6E539-D5BD-6C26-71A8-ECDADEFA7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826031"/>
              </p:ext>
            </p:extLst>
          </p:nvPr>
        </p:nvGraphicFramePr>
        <p:xfrm>
          <a:off x="279944" y="761524"/>
          <a:ext cx="6425656" cy="5547836"/>
        </p:xfrm>
        <a:graphic>
          <a:graphicData uri="http://schemas.openxmlformats.org/drawingml/2006/table">
            <a:tbl>
              <a:tblPr/>
              <a:tblGrid>
                <a:gridCol w="1833086">
                  <a:extLst>
                    <a:ext uri="{9D8B030D-6E8A-4147-A177-3AD203B41FA5}">
                      <a16:colId xmlns:a16="http://schemas.microsoft.com/office/drawing/2014/main" val="3123121761"/>
                    </a:ext>
                  </a:extLst>
                </a:gridCol>
                <a:gridCol w="946109">
                  <a:extLst>
                    <a:ext uri="{9D8B030D-6E8A-4147-A177-3AD203B41FA5}">
                      <a16:colId xmlns:a16="http://schemas.microsoft.com/office/drawing/2014/main" val="4020418096"/>
                    </a:ext>
                  </a:extLst>
                </a:gridCol>
                <a:gridCol w="946109">
                  <a:extLst>
                    <a:ext uri="{9D8B030D-6E8A-4147-A177-3AD203B41FA5}">
                      <a16:colId xmlns:a16="http://schemas.microsoft.com/office/drawing/2014/main" val="77345006"/>
                    </a:ext>
                  </a:extLst>
                </a:gridCol>
                <a:gridCol w="1557137">
                  <a:extLst>
                    <a:ext uri="{9D8B030D-6E8A-4147-A177-3AD203B41FA5}">
                      <a16:colId xmlns:a16="http://schemas.microsoft.com/office/drawing/2014/main" val="3890995649"/>
                    </a:ext>
                  </a:extLst>
                </a:gridCol>
                <a:gridCol w="197106">
                  <a:extLst>
                    <a:ext uri="{9D8B030D-6E8A-4147-A177-3AD203B41FA5}">
                      <a16:colId xmlns:a16="http://schemas.microsoft.com/office/drawing/2014/main" val="1532098977"/>
                    </a:ext>
                  </a:extLst>
                </a:gridCol>
                <a:gridCol w="946109">
                  <a:extLst>
                    <a:ext uri="{9D8B030D-6E8A-4147-A177-3AD203B41FA5}">
                      <a16:colId xmlns:a16="http://schemas.microsoft.com/office/drawing/2014/main" val="78552441"/>
                    </a:ext>
                  </a:extLst>
                </a:gridCol>
              </a:tblGrid>
              <a:tr h="79254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last_applied_loan_amount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Applied Count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Approval Rate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Avg. Trx Score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02314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12,171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6E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0.108189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40106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2024-09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12,707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385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0.108201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343006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11,581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A9C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0.107331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566171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2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0.110015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196523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2024-12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10,888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DCE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0.111033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25574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0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0.109256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43353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30.2%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10,467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0.109477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376778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F1F1F1"/>
                          </a:solidFill>
                          <a:effectLst/>
                          <a:latin typeface="Calibri" panose="020F0502020204030204" pitchFamily="34" charset="0"/>
                        </a:rPr>
                        <a:t>12,025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7DB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0.108629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463735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1,080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BD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0.109448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428909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11,220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3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0.107512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759018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11,347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BA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0.108095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14291"/>
                  </a:ext>
                </a:extLst>
              </a:tr>
              <a:tr h="39627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2025-07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34.9%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11,138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9E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0.106806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21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0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0426-9869-B332-F352-0C3372FA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411D5-D650-8D08-A2EB-0AA8697A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82" y="1614"/>
            <a:ext cx="11597318" cy="5936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Rank# 6: </a:t>
            </a:r>
            <a:r>
              <a:rPr lang="en-US" sz="2400" dirty="0" err="1"/>
              <a:t>last_applied_loan_amount</a:t>
            </a:r>
            <a:r>
              <a:rPr lang="en-US" sz="2400" dirty="0"/>
              <a:t> (5 / 5) </a:t>
            </a:r>
            <a:r>
              <a:rPr lang="en-IN" sz="2400" dirty="0"/>
              <a:t>- Feature CSI Analysis &lt;</a:t>
            </a:r>
            <a:r>
              <a:rPr lang="en-IN" sz="2400" dirty="0">
                <a:solidFill>
                  <a:srgbClr val="C00000"/>
                </a:solidFill>
              </a:rPr>
              <a:t>Applied</a:t>
            </a:r>
            <a:r>
              <a:rPr lang="en-IN" sz="2400" dirty="0"/>
              <a:t>&gt;</a:t>
            </a:r>
            <a:r>
              <a:rPr lang="en-IN" sz="2400" b="0" dirty="0"/>
              <a:t>​</a:t>
            </a:r>
            <a:endParaRPr lang="en-US" sz="2400" dirty="0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5B01C374-FE50-6C1E-7E0D-E4F40C7D6FBA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8C0157-37D4-0CF4-5F84-9C9F0F395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C118DFA-868E-B7DD-31E7-48F7B6FA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1E58ED-236A-9B62-4A61-904ED2FDE88D}"/>
              </a:ext>
            </a:extLst>
          </p:cNvPr>
          <p:cNvSpPr txBox="1"/>
          <p:nvPr/>
        </p:nvSpPr>
        <p:spPr>
          <a:xfrm>
            <a:off x="1934198" y="4853576"/>
            <a:ext cx="832360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+mj-lt"/>
              </a:rPr>
              <a:t>Baseline period:</a:t>
            </a:r>
            <a:r>
              <a:rPr lang="en-US" altLang="en-US" sz="1400" dirty="0">
                <a:latin typeface="+mj-lt"/>
              </a:rPr>
              <a:t> Aug’2024 to Feb’2025.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400" dirty="0">
                <a:latin typeface="+mj-lt"/>
              </a:rPr>
            </a:br>
            <a:r>
              <a:rPr lang="en-US" altLang="en-US" sz="1400" dirty="0">
                <a:latin typeface="+mj-lt"/>
              </a:rPr>
              <a:t>CSI values for </a:t>
            </a:r>
            <a:r>
              <a:rPr lang="en-US" altLang="en-US" sz="1400" b="1" dirty="0" err="1">
                <a:latin typeface="+mj-lt"/>
              </a:rPr>
              <a:t>last_applied_loan_amount</a:t>
            </a:r>
            <a:r>
              <a:rPr lang="en-US" altLang="en-US" sz="1400" b="1" dirty="0">
                <a:latin typeface="+mj-lt"/>
              </a:rPr>
              <a:t> </a:t>
            </a:r>
            <a:r>
              <a:rPr lang="en-US" altLang="en-US" sz="1400" dirty="0">
                <a:latin typeface="+mj-lt"/>
              </a:rPr>
              <a:t>remained relatively low and stable during the baseline, ranging from ~0.01 to ~0.03. In the Test/OOT period (Mar to Jul 2025), CSI values stay around the 0.03 , peaking at ~0.07 in July and remaining elevated through Jul. While still under the 0.2 threshold, this  have feature stability and suitable for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17FC-B454-94DB-D19A-4FB846CE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447" y="783579"/>
            <a:ext cx="9420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8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6925" algn="l"/>
              </a:tabLst>
              <a:defRPr/>
            </a:pPr>
            <a: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Selection Methodology Overview</a:t>
            </a:r>
            <a:b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</a:br>
            <a:endParaRPr kumimoji="0" lang="en-US" sz="2400" b="0" i="1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2935152" y="3575205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840913" y="3585681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Inter-correlation &lt; 70%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Individual Feature Evaluation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69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53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22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prstClr val="black"/>
                  </a:solidFill>
                  <a:latin typeface="Univers LT"/>
                </a:rPr>
                <a:t>6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96925" algn="l"/>
              </a:tabLst>
              <a:defRPr/>
            </a:pPr>
            <a: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Selection Methodology Overview</a:t>
            </a:r>
            <a:br>
              <a:rPr kumimoji="0" lang="en-US" sz="24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</a:br>
            <a:endParaRPr kumimoji="0" lang="en-US" sz="2400" b="0" i="1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49</a:t>
              </a:r>
              <a:b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</a:b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nivers LT"/>
                  <a:ea typeface="+mn-ea"/>
                  <a:cs typeface="+mn-cs"/>
                </a:rPr>
                <a:t>Feats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7DFCDC5-436C-393B-6B0F-6EF137C7E138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 dirty="0"/>
              <a:t>SHAP (6 feat)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DAF8BE27-8F77-8A64-F184-5C66A501A2C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0CA4F8-3C2A-FA19-9802-03D2F1E70D2E}"/>
              </a:ext>
            </a:extLst>
          </p:cNvPr>
          <p:cNvSpPr/>
          <p:nvPr/>
        </p:nvSpPr>
        <p:spPr>
          <a:xfrm>
            <a:off x="198019" y="1435788"/>
            <a:ext cx="4596304" cy="3986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horizontal axis shows how much a feature affects the prediction. Points to the right mean the feature increases the prediction, and points to the left mean it decreases it.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color of each dot shows the feature value: red means the value is high, and blue means the value is low. Grey means categorical feature.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If red dots are mostly on the right, it means high values of that feature increase Risk. If red dots are on the left, high values decrease Risk.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features are listed on the vertical axis, from most important at the top to least important at the bottom.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43A719-48A2-A7B5-4597-39A22BC13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0"/>
            <a:ext cx="7286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EF04-73D4-742D-E2C1-0EE1BEB5C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C72D9C66-8B38-C546-8A55-71D4573AC9A3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68FDA1-C511-FEF2-67ED-9CF865BD767C}"/>
              </a:ext>
            </a:extLst>
          </p:cNvPr>
          <p:cNvSpPr/>
          <p:nvPr/>
        </p:nvSpPr>
        <p:spPr>
          <a:xfrm>
            <a:off x="279944" y="937349"/>
            <a:ext cx="3249640" cy="4725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The numbers show how strongly two features are related — values close to 1 mean a strong positive correlated (two features increase together), and values close to -1 mean a strong negative correlated (one feature increases while the other decreases).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Light-colored squares mean a stronger relationship, while dark ones mean weak or no relationship.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Most values here are small, so most features are not strongly related to each other — this is good for building models.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24C00F61-8DDE-358C-1346-45716868952F}"/>
              </a:ext>
            </a:extLst>
          </p:cNvPr>
          <p:cNvSpPr txBox="1">
            <a:spLocks/>
          </p:cNvSpPr>
          <p:nvPr/>
        </p:nvSpPr>
        <p:spPr>
          <a:xfrm>
            <a:off x="121732" y="0"/>
            <a:ext cx="3787043" cy="58774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-90" normalizeH="0" baseline="0" noProof="0" dirty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Inter-Correlation (6 feat)</a:t>
            </a:r>
            <a:endParaRPr kumimoji="0" lang="en-US" sz="2800" b="1" i="0" u="none" strike="noStrike" kern="1200" cap="none" spc="-90" normalizeH="0" baseline="0" noProof="0" dirty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BD1179-5D75-28F3-98BB-9B2B6A70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371" y="0"/>
            <a:ext cx="851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42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01" y="-43916"/>
            <a:ext cx="9854514" cy="743780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488845" y="2615766"/>
            <a:ext cx="453076" cy="122000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796768-80A4-0C6C-4EB3-D182897AE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46579"/>
              </p:ext>
            </p:extLst>
          </p:nvPr>
        </p:nvGraphicFramePr>
        <p:xfrm>
          <a:off x="944224" y="3370156"/>
          <a:ext cx="10017788" cy="582315"/>
        </p:xfrm>
        <a:graphic>
          <a:graphicData uri="http://schemas.openxmlformats.org/drawingml/2006/table">
            <a:tbl>
              <a:tblPr/>
              <a:tblGrid>
                <a:gridCol w="4101909">
                  <a:extLst>
                    <a:ext uri="{9D8B030D-6E8A-4147-A177-3AD203B41FA5}">
                      <a16:colId xmlns:a16="http://schemas.microsoft.com/office/drawing/2014/main" val="1930287081"/>
                    </a:ext>
                  </a:extLst>
                </a:gridCol>
                <a:gridCol w="1972734">
                  <a:extLst>
                    <a:ext uri="{9D8B030D-6E8A-4147-A177-3AD203B41FA5}">
                      <a16:colId xmlns:a16="http://schemas.microsoft.com/office/drawing/2014/main" val="2129707184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037013305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1064940359"/>
                    </a:ext>
                  </a:extLst>
                </a:gridCol>
                <a:gridCol w="1293079">
                  <a:extLst>
                    <a:ext uri="{9D8B030D-6E8A-4147-A177-3AD203B41FA5}">
                      <a16:colId xmlns:a16="http://schemas.microsoft.com/office/drawing/2014/main" val="1022644022"/>
                    </a:ext>
                  </a:extLst>
                </a:gridCol>
              </a:tblGrid>
              <a:tr h="58231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6 feature model after Hyper Parameters Tuning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0.240384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0.061895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0.117190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6417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D4D1E4-C35C-48F3-3F2C-5790B8D9AFAF}"/>
              </a:ext>
            </a:extLst>
          </p:cNvPr>
          <p:cNvSpPr/>
          <p:nvPr/>
        </p:nvSpPr>
        <p:spPr>
          <a:xfrm>
            <a:off x="941921" y="3340292"/>
            <a:ext cx="10021243" cy="58231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E8D4C7-3E43-4F0A-8103-2F49CCD3151F}"/>
              </a:ext>
            </a:extLst>
          </p:cNvPr>
          <p:cNvSpPr txBox="1"/>
          <p:nvPr/>
        </p:nvSpPr>
        <p:spPr>
          <a:xfrm>
            <a:off x="3542097" y="5620717"/>
            <a:ext cx="2497267" cy="7386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Hyperparameter values for the best model chosen after the HP Tuning using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t>GridSearchCV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91137A-E931-38A3-5D91-91055CFC2175}"/>
              </a:ext>
            </a:extLst>
          </p:cNvPr>
          <p:cNvSpPr/>
          <p:nvPr/>
        </p:nvSpPr>
        <p:spPr>
          <a:xfrm>
            <a:off x="6033168" y="5815171"/>
            <a:ext cx="441515" cy="342965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1A57F15-C3E2-2BEC-F064-BA8E3328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418304"/>
              </p:ext>
            </p:extLst>
          </p:nvPr>
        </p:nvGraphicFramePr>
        <p:xfrm>
          <a:off x="6560140" y="5181508"/>
          <a:ext cx="2676163" cy="1397071"/>
        </p:xfrm>
        <a:graphic>
          <a:graphicData uri="http://schemas.openxmlformats.org/drawingml/2006/table">
            <a:tbl>
              <a:tblPr/>
              <a:tblGrid>
                <a:gridCol w="1294556">
                  <a:extLst>
                    <a:ext uri="{9D8B030D-6E8A-4147-A177-3AD203B41FA5}">
                      <a16:colId xmlns:a16="http://schemas.microsoft.com/office/drawing/2014/main" val="2121518889"/>
                    </a:ext>
                  </a:extLst>
                </a:gridCol>
                <a:gridCol w="1381607">
                  <a:extLst>
                    <a:ext uri="{9D8B030D-6E8A-4147-A177-3AD203B41FA5}">
                      <a16:colId xmlns:a16="http://schemas.microsoft.com/office/drawing/2014/main" val="2126037451"/>
                    </a:ext>
                  </a:extLst>
                </a:gridCol>
              </a:tblGrid>
              <a:tr h="2373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Hyperparameter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93737"/>
                  </a:ext>
                </a:extLst>
              </a:tr>
              <a:tr h="23730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399504"/>
                  </a:ext>
                </a:extLst>
              </a:tr>
              <a:tr h="23730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l1_ratio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256960"/>
                  </a:ext>
                </a:extLst>
              </a:tr>
              <a:tr h="23730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</a:t>
                      </a: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ax_iter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057043"/>
                  </a:ext>
                </a:extLst>
              </a:tr>
              <a:tr h="2105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penalty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elasticnet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878327"/>
                  </a:ext>
                </a:extLst>
              </a:tr>
              <a:tr h="23730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solver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saga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574042"/>
                  </a:ext>
                </a:extLst>
              </a:tr>
            </a:tbl>
          </a:graphicData>
        </a:graphic>
      </p:graphicFrame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EDD8DEA0-84F4-5880-62E8-603C1B20AA45}"/>
              </a:ext>
            </a:extLst>
          </p:cNvPr>
          <p:cNvSpPr txBox="1">
            <a:spLocks/>
          </p:cNvSpPr>
          <p:nvPr/>
        </p:nvSpPr>
        <p:spPr>
          <a:xfrm>
            <a:off x="150647" y="6578579"/>
            <a:ext cx="2670175" cy="23114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F0D36C-296C-4C41-928D-13DEBF2E67EF}" type="slidenum">
              <a:rPr lang="en-PH" sz="800" smtClean="0"/>
              <a:pPr/>
              <a:t>7</a:t>
            </a:fld>
            <a:endParaRPr lang="en-PH" sz="8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8C27E9-7B32-822C-2C5D-64542C081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9193"/>
              </p:ext>
            </p:extLst>
          </p:nvPr>
        </p:nvGraphicFramePr>
        <p:xfrm>
          <a:off x="945375" y="699864"/>
          <a:ext cx="10018940" cy="2445974"/>
        </p:xfrm>
        <a:graphic>
          <a:graphicData uri="http://schemas.openxmlformats.org/drawingml/2006/table">
            <a:tbl>
              <a:tblPr/>
              <a:tblGrid>
                <a:gridCol w="921282">
                  <a:extLst>
                    <a:ext uri="{9D8B030D-6E8A-4147-A177-3AD203B41FA5}">
                      <a16:colId xmlns:a16="http://schemas.microsoft.com/office/drawing/2014/main" val="4288514495"/>
                    </a:ext>
                  </a:extLst>
                </a:gridCol>
                <a:gridCol w="3166906">
                  <a:extLst>
                    <a:ext uri="{9D8B030D-6E8A-4147-A177-3AD203B41FA5}">
                      <a16:colId xmlns:a16="http://schemas.microsoft.com/office/drawing/2014/main" val="1792247072"/>
                    </a:ext>
                  </a:extLst>
                </a:gridCol>
                <a:gridCol w="1976917">
                  <a:extLst>
                    <a:ext uri="{9D8B030D-6E8A-4147-A177-3AD203B41FA5}">
                      <a16:colId xmlns:a16="http://schemas.microsoft.com/office/drawing/2014/main" val="1234491832"/>
                    </a:ext>
                  </a:extLst>
                </a:gridCol>
                <a:gridCol w="1324343">
                  <a:extLst>
                    <a:ext uri="{9D8B030D-6E8A-4147-A177-3AD203B41FA5}">
                      <a16:colId xmlns:a16="http://schemas.microsoft.com/office/drawing/2014/main" val="3268127188"/>
                    </a:ext>
                  </a:extLst>
                </a:gridCol>
                <a:gridCol w="1324343">
                  <a:extLst>
                    <a:ext uri="{9D8B030D-6E8A-4147-A177-3AD203B41FA5}">
                      <a16:colId xmlns:a16="http://schemas.microsoft.com/office/drawing/2014/main" val="1821962764"/>
                    </a:ext>
                  </a:extLst>
                </a:gridCol>
                <a:gridCol w="1305149">
                  <a:extLst>
                    <a:ext uri="{9D8B030D-6E8A-4147-A177-3AD203B41FA5}">
                      <a16:colId xmlns:a16="http://schemas.microsoft.com/office/drawing/2014/main" val="635129969"/>
                    </a:ext>
                  </a:extLst>
                </a:gridCol>
              </a:tblGrid>
              <a:tr h="54354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Added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Train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(Aug24 - Feb25)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Mar Gini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Apr Gini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May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(until 25th)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40184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days_on_book_WOE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0.144664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-0.029886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-0.149549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0.054628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088297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last_applied_loan_type_bin_WOE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0.213572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0.005604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0.111225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0.060496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417563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tx_cnt_incomplete_loan_apps_WOE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0.229049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1F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0.053999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0.054207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B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0.071322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70157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meng_ql_calculator_count_WOE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0.235776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0.049839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8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0.094873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2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0.081901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81603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existing_user_type_WOE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0.246058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C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0.032348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0.118719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0.082810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16637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last_applied_loan_amount_WOE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0.247264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90C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0.044235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0.117995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6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0.098678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438763"/>
                  </a:ext>
                </a:extLst>
              </a:tr>
              <a:tr h="27177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tx_cnt_rejected_loans_WOE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0.247891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0.043641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0.111906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0.093719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AC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8300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ABF17A-F44F-440D-C286-E1FC2775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144686"/>
              </p:ext>
            </p:extLst>
          </p:nvPr>
        </p:nvGraphicFramePr>
        <p:xfrm>
          <a:off x="944224" y="4146925"/>
          <a:ext cx="10017788" cy="582315"/>
        </p:xfrm>
        <a:graphic>
          <a:graphicData uri="http://schemas.openxmlformats.org/drawingml/2006/table">
            <a:tbl>
              <a:tblPr/>
              <a:tblGrid>
                <a:gridCol w="4101909">
                  <a:extLst>
                    <a:ext uri="{9D8B030D-6E8A-4147-A177-3AD203B41FA5}">
                      <a16:colId xmlns:a16="http://schemas.microsoft.com/office/drawing/2014/main" val="264377482"/>
                    </a:ext>
                  </a:extLst>
                </a:gridCol>
                <a:gridCol w="1972734">
                  <a:extLst>
                    <a:ext uri="{9D8B030D-6E8A-4147-A177-3AD203B41FA5}">
                      <a16:colId xmlns:a16="http://schemas.microsoft.com/office/drawing/2014/main" val="1572824508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3157823123"/>
                    </a:ext>
                  </a:extLst>
                </a:gridCol>
                <a:gridCol w="1312333">
                  <a:extLst>
                    <a:ext uri="{9D8B030D-6E8A-4147-A177-3AD203B41FA5}">
                      <a16:colId xmlns:a16="http://schemas.microsoft.com/office/drawing/2014/main" val="3454740417"/>
                    </a:ext>
                  </a:extLst>
                </a:gridCol>
                <a:gridCol w="1293079">
                  <a:extLst>
                    <a:ext uri="{9D8B030D-6E8A-4147-A177-3AD203B41FA5}">
                      <a16:colId xmlns:a16="http://schemas.microsoft.com/office/drawing/2014/main" val="1397122580"/>
                    </a:ext>
                  </a:extLst>
                </a:gridCol>
              </a:tblGrid>
              <a:tr h="58231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Gini with respect to FSPD30 (HP Tuned Model Built with FPD30)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0.240384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0.061895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0.113993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9978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ECE12-ADA1-B73F-44E6-464EBEC5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6BCA2033-E0D3-F1BC-7B53-1CBBCD99B39A}"/>
              </a:ext>
            </a:extLst>
          </p:cNvPr>
          <p:cNvSpPr txBox="1">
            <a:spLocks/>
          </p:cNvSpPr>
          <p:nvPr/>
        </p:nvSpPr>
        <p:spPr>
          <a:xfrm>
            <a:off x="692707" y="152609"/>
            <a:ext cx="11496821" cy="6536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SHAP Rank is overall Consistent Across Train, Test and OOT Datasets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E7E6E6">
                  <a:lumMod val="49000"/>
                </a:srgbClr>
              </a:solidFill>
              <a:effectLst/>
              <a:uLnTx/>
              <a:uFillTx/>
              <a:latin typeface="Univers LT"/>
              <a:ea typeface="+mj-ea"/>
              <a:cs typeface="+mj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475705-8E70-AC56-1D49-D1B1EC56D38F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9F92F6-5A59-03D2-2B70-0AA835F5F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97381"/>
              </p:ext>
            </p:extLst>
          </p:nvPr>
        </p:nvGraphicFramePr>
        <p:xfrm>
          <a:off x="987879" y="1075418"/>
          <a:ext cx="9560379" cy="32026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33249">
                  <a:extLst>
                    <a:ext uri="{9D8B030D-6E8A-4147-A177-3AD203B41FA5}">
                      <a16:colId xmlns:a16="http://schemas.microsoft.com/office/drawing/2014/main" val="1881467636"/>
                    </a:ext>
                  </a:extLst>
                </a:gridCol>
                <a:gridCol w="1521622">
                  <a:extLst>
                    <a:ext uri="{9D8B030D-6E8A-4147-A177-3AD203B41FA5}">
                      <a16:colId xmlns:a16="http://schemas.microsoft.com/office/drawing/2014/main" val="3678099682"/>
                    </a:ext>
                  </a:extLst>
                </a:gridCol>
                <a:gridCol w="1378073">
                  <a:extLst>
                    <a:ext uri="{9D8B030D-6E8A-4147-A177-3AD203B41FA5}">
                      <a16:colId xmlns:a16="http://schemas.microsoft.com/office/drawing/2014/main" val="1280809555"/>
                    </a:ext>
                  </a:extLst>
                </a:gridCol>
                <a:gridCol w="1320653">
                  <a:extLst>
                    <a:ext uri="{9D8B030D-6E8A-4147-A177-3AD203B41FA5}">
                      <a16:colId xmlns:a16="http://schemas.microsoft.com/office/drawing/2014/main" val="1345262178"/>
                    </a:ext>
                  </a:extLst>
                </a:gridCol>
                <a:gridCol w="1406782">
                  <a:extLst>
                    <a:ext uri="{9D8B030D-6E8A-4147-A177-3AD203B41FA5}">
                      <a16:colId xmlns:a16="http://schemas.microsoft.com/office/drawing/2014/main" val="728176683"/>
                    </a:ext>
                  </a:extLst>
                </a:gridCol>
              </a:tblGrid>
              <a:tr h="4575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feature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Train Rank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Mar Rank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Apr Rank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May Rank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537713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days_on_book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080942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last_applied_loan_amount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09621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tx_cnt_incomplete_loan_apps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821871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last_applied_loan_type_bin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720013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meng_ql_calculator_count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974829"/>
                  </a:ext>
                </a:extLst>
              </a:tr>
              <a:tr h="45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existing_user_type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03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728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18589-9266-5D92-8049-83F97854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BEAD37-360E-D9EB-51BF-19D7529E4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05" y="360860"/>
            <a:ext cx="10863820" cy="787041"/>
          </a:xfrm>
        </p:spPr>
        <p:txBody>
          <a:bodyPr>
            <a:normAutofit fontScale="90000"/>
          </a:bodyPr>
          <a:lstStyle/>
          <a:p>
            <a:br>
              <a:rPr lang="en-US" sz="2500">
                <a:ea typeface="+mj-lt"/>
                <a:cs typeface="+mj-lt"/>
              </a:rPr>
            </a:br>
            <a:endParaRPr lang="en-IN" sz="3200">
              <a:ea typeface="+mj-lt"/>
              <a:cs typeface="+mj-lt"/>
            </a:endParaRPr>
          </a:p>
          <a:p>
            <a:endParaRPr lang="en-US" sz="3200" b="0">
              <a:solidFill>
                <a:srgbClr val="000000"/>
              </a:solidFill>
              <a:ea typeface="+mj-lt"/>
              <a:cs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2EE5C8-A90C-D34A-C0FD-4ED9C172A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381" y="1126205"/>
            <a:ext cx="5125165" cy="157184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518B5B-0405-E2C5-B005-575470F2FCD0}"/>
              </a:ext>
            </a:extLst>
          </p:cNvPr>
          <p:cNvGraphicFramePr>
            <a:graphicFrameLocks noGrp="1"/>
          </p:cNvGraphicFramePr>
          <p:nvPr/>
        </p:nvGraphicFramePr>
        <p:xfrm>
          <a:off x="664090" y="2659394"/>
          <a:ext cx="11120560" cy="300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255">
                  <a:extLst>
                    <a:ext uri="{9D8B030D-6E8A-4147-A177-3AD203B41FA5}">
                      <a16:colId xmlns:a16="http://schemas.microsoft.com/office/drawing/2014/main" val="1916558486"/>
                    </a:ext>
                  </a:extLst>
                </a:gridCol>
                <a:gridCol w="1492627">
                  <a:extLst>
                    <a:ext uri="{9D8B030D-6E8A-4147-A177-3AD203B41FA5}">
                      <a16:colId xmlns:a16="http://schemas.microsoft.com/office/drawing/2014/main" val="376610393"/>
                    </a:ext>
                  </a:extLst>
                </a:gridCol>
                <a:gridCol w="2839025">
                  <a:extLst>
                    <a:ext uri="{9D8B030D-6E8A-4147-A177-3AD203B41FA5}">
                      <a16:colId xmlns:a16="http://schemas.microsoft.com/office/drawing/2014/main" val="459943395"/>
                    </a:ext>
                  </a:extLst>
                </a:gridCol>
                <a:gridCol w="5528653">
                  <a:extLst>
                    <a:ext uri="{9D8B030D-6E8A-4147-A177-3AD203B41FA5}">
                      <a16:colId xmlns:a16="http://schemas.microsoft.com/office/drawing/2014/main" val="3353850489"/>
                    </a:ext>
                  </a:extLst>
                </a:gridCol>
              </a:tblGrid>
              <a:tr h="50298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Name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What It Shows</a:t>
                      </a:r>
                    </a:p>
                  </a:txBody>
                  <a:tcPr marL="6350" marR="6350" marT="635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How to Interpret</a:t>
                      </a:r>
                    </a:p>
                  </a:txBody>
                  <a:tcPr marL="6350" marR="6350" marT="6350" anchor="ctr"/>
                </a:tc>
                <a:extLst>
                  <a:ext uri="{0D108BD9-81ED-4DB2-BD59-A6C34878D82A}">
                    <a16:rowId xmlns:a16="http://schemas.microsoft.com/office/drawing/2014/main" val="2929088686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Blue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Target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average true target value in each feature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the line jumps around a lot, the target is unstable or noisy. If it moves smoothly, the target changes in a steady way.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0272606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Red Dashed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Prediction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model’s average prediction in each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Should generally follow the blue line. If it's a bit smoother, that means the model is generalizing well and avoiding overfitting.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8178330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Green Bars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Objects per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number of data points in each bin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Taller bars mean the signal is reliable. Very short bars mean there’s not much data, so predictions might be risky or unreliable.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9001923"/>
                  </a:ext>
                </a:extLst>
              </a:tr>
              <a:tr h="6245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Purple Dotted Line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Mean Prediction with Substituted Feature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What the model would predict if this feature was shuffled or replaced randomly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If it stays close to the red line, the model doesn’t rely much on this feature. If it's far from the red line, the model depends heavily on this feature.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8143118"/>
                  </a:ext>
                </a:extLst>
              </a:tr>
            </a:tbl>
          </a:graphicData>
        </a:graphic>
      </p:graphicFrame>
      <p:sp>
        <p:nvSpPr>
          <p:cNvPr id="10" name="Title 2">
            <a:extLst>
              <a:ext uri="{FF2B5EF4-FFF2-40B4-BE49-F238E27FC236}">
                <a16:creationId xmlns:a16="http://schemas.microsoft.com/office/drawing/2014/main" id="{9245C8B9-56AD-E181-907C-40A1BAA49EA3}"/>
              </a:ext>
            </a:extLst>
          </p:cNvPr>
          <p:cNvSpPr txBox="1">
            <a:spLocks/>
          </p:cNvSpPr>
          <p:nvPr/>
        </p:nvSpPr>
        <p:spPr>
          <a:xfrm>
            <a:off x="664090" y="344079"/>
            <a:ext cx="10863820" cy="787041"/>
          </a:xfrm>
          <a:prstGeom prst="rect">
            <a:avLst/>
          </a:prstGeom>
        </p:spPr>
        <p:txBody>
          <a:bodyPr vert="horz" lIns="0" tIns="0" rIns="0" bIns="0" rtlCol="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ea"/>
                <a:cs typeface="+mj-cs"/>
              </a:rPr>
              <a:t>Feature Stability Plot Legend Table</a:t>
            </a:r>
            <a:br>
              <a:rPr kumimoji="0" lang="en-US" sz="2500" b="1" i="0" u="none" strike="noStrike" kern="1200" cap="none" spc="-9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 LT"/>
                <a:ea typeface="+mj-lt"/>
                <a:cs typeface="+mj-lt"/>
              </a:rPr>
            </a:br>
            <a:endParaRPr kumimoji="0" lang="en-IN" sz="3200" b="1" i="0" u="none" strike="noStrike" kern="1200" cap="none" spc="-9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 LT"/>
              <a:ea typeface="+mj-lt"/>
              <a:cs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9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Univers LT"/>
              <a:ea typeface="+mj-lt"/>
              <a:cs typeface="+mj-lt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D419420-EA30-B346-6492-D469F0211E0E}"/>
              </a:ext>
            </a:extLst>
          </p:cNvPr>
          <p:cNvSpPr txBox="1">
            <a:spLocks/>
          </p:cNvSpPr>
          <p:nvPr/>
        </p:nvSpPr>
        <p:spPr>
          <a:xfrm>
            <a:off x="279944" y="64269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7F0D36C-296C-4C41-928D-13DEBF2E67E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71434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4185</Words>
  <Application>Microsoft Office PowerPoint</Application>
  <PresentationFormat>Widescreen</PresentationFormat>
  <Paragraphs>908</Paragraphs>
  <Slides>39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1_Office Theme</vt:lpstr>
      <vt:lpstr>SIL Gamma Trench2 Trx Model</vt:lpstr>
      <vt:lpstr>Architecture Overview of TDB’s Risk Scorecards</vt:lpstr>
      <vt:lpstr>SIL Loan Gamma Trench2 Transaction Scorecard</vt:lpstr>
      <vt:lpstr>PowerPoint Presentation</vt:lpstr>
      <vt:lpstr>SHAP (6 feat) </vt:lpstr>
      <vt:lpstr>PowerPoint Presentation</vt:lpstr>
      <vt:lpstr>PowerPoint Presentation</vt:lpstr>
      <vt:lpstr>PowerPoint Presentation</vt:lpstr>
      <vt:lpstr>  </vt:lpstr>
      <vt:lpstr>Feature Evaluation Analysis (6 features)</vt:lpstr>
      <vt:lpstr>Rank# 1: days_on_book (1 / 5) -  Performance in Train vs Test  &lt;Disbursed&gt;</vt:lpstr>
      <vt:lpstr>Rank# 1: days_on_book (2 / 5) - Histogram &lt;Disbursed&gt;</vt:lpstr>
      <vt:lpstr>Rank# 1: days_on_book (3 / 5) - Feature Statistics Analysis &lt;Disbursed&gt;​ </vt:lpstr>
      <vt:lpstr>Rank# 1: days_on_book (4 / 5) - MoM Feature Distribution &lt;Applied&gt;​</vt:lpstr>
      <vt:lpstr>Rank# 1: days_on_book (5 / 5) - Feature CSI Analysis &lt;Applied&gt;​</vt:lpstr>
      <vt:lpstr>Rank# 2: last_applied_loan_type_bin (1 / 4) -  Performance in Train vs Test  &lt;Disbursed&gt;</vt:lpstr>
      <vt:lpstr>Rank# 2: last_applied_loan_type_bin (2 / 4) - Feature Statistics Analysis &lt;Disbursed&gt;​</vt:lpstr>
      <vt:lpstr>Rank# 2: last_applied_loan_type_bin (3 / 4) - MoM Feature Distribution &lt;Applied&gt;​</vt:lpstr>
      <vt:lpstr>Rank# 2: last_applied_loan_type_bin (4 / 4) - Feature CSI Analysis &lt;Applied&gt;​</vt:lpstr>
      <vt:lpstr>Rank# 3: tx_cnt_incomplete_loan_apps (1 / 5) -  Performance in Train vs Test  &lt;Disbursed&gt;</vt:lpstr>
      <vt:lpstr>Rank# 3: tx_cnt_incomplete_loan_apps (2 / 5) - Histogram &lt;Disbursed&gt;</vt:lpstr>
      <vt:lpstr>Rank# 3: tx_cnt_incomplete_loan_apps (3 / 5) - Feature Statistics Analysis &lt;Disbursed&gt;​ </vt:lpstr>
      <vt:lpstr>Rank# 3: tx_cnt_incomplete_loan_apps (4 / 5) - MoM Feature Distribution &lt;Applied&gt;​</vt:lpstr>
      <vt:lpstr>Rank# 3: tx_cnt_incomplete_loan_apps (5 / 5) - Feature CSI Analysis &lt;Applied&gt;​</vt:lpstr>
      <vt:lpstr>Rank# 4: meng_ql_calculator_count (1 / 5) -  Performance in Train vs Test  &lt;Disbursed&gt;</vt:lpstr>
      <vt:lpstr>Rank# 4: meng_ql_calculator_count (2 / 5) - Histogram &lt;Disbursed&gt;</vt:lpstr>
      <vt:lpstr>Rank# 4: meng_ql_calculator_count (3 / 5) - Feature Statistics Analysis &lt;Disbursed&gt;​ </vt:lpstr>
      <vt:lpstr>Rank# 4: meng_ql_calculator_count (4 / 5) - MoM Feature Distribution &lt;Applied&gt;​</vt:lpstr>
      <vt:lpstr>Rank# 4: meng_ql_calculator_count (5 / 5) - Feature CSI Analysis &lt;Applied&gt;​</vt:lpstr>
      <vt:lpstr>Rank# 5: existing_user_type (1 / 4) -  Performance in Train vs Test  &lt;Disbursed&gt;</vt:lpstr>
      <vt:lpstr>Rank# 5: existing_user_type (2 / 4) - Feature Statistics Analysis &lt;Disbursed&gt;​</vt:lpstr>
      <vt:lpstr>Rank# 5: existing_user_type (3 / 4) - MoM Feature Distribution &lt;Applied&gt;​</vt:lpstr>
      <vt:lpstr>Rank# 5: existing_user_type (4 / 4) - Feature CSI Analysis &lt;Applied&gt;​</vt:lpstr>
      <vt:lpstr>Rank# 6: last_applied_loan_amount (1 / 5) -  Performance in Train vs Test  &lt;Disbursed&gt;</vt:lpstr>
      <vt:lpstr>Rank# 6: last_applied_loan_amount (2 / 5) - Histogram &lt;Disbursed&gt;</vt:lpstr>
      <vt:lpstr>Rank# 6: last_applied_loan_amount (3 / 5) - Feature Statistics Analysis &lt;Disbursed&gt;​ </vt:lpstr>
      <vt:lpstr>Rank# 6: last_applied_loan_amount (4 / 5) - MoM Feature Distribution &lt;Applied&gt;​</vt:lpstr>
      <vt:lpstr>Rank# 6: last_applied_loan_amount (5 / 5) - Feature CSI Analysis &lt;Applied&gt;​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Bhuvanesh</cp:lastModifiedBy>
  <cp:revision>7</cp:revision>
  <dcterms:created xsi:type="dcterms:W3CDTF">2025-07-18T09:07:38Z</dcterms:created>
  <dcterms:modified xsi:type="dcterms:W3CDTF">2025-08-22T09:28:52Z</dcterms:modified>
</cp:coreProperties>
</file>