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498" r:id="rId2"/>
    <p:sldId id="262" r:id="rId3"/>
    <p:sldId id="670" r:id="rId4"/>
    <p:sldId id="666" r:id="rId5"/>
    <p:sldId id="669" r:id="rId6"/>
    <p:sldId id="668" r:id="rId7"/>
    <p:sldId id="657" r:id="rId8"/>
    <p:sldId id="672" r:id="rId9"/>
    <p:sldId id="667" r:id="rId10"/>
    <p:sldId id="671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5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23578-5BCA-1D50-8BA4-22B695E68382}" v="2" dt="2025-03-19T07:03:39.448"/>
    <p1510:client id="{5DEEBCCB-E920-1D11-85D4-85F313CC874F}" v="2991" dt="2025-03-19T04:11:05.908"/>
    <p1510:client id="{70356D9F-0AB3-4EFD-88D7-F7C80C445B65}" v="96" dt="2025-03-19T04:15:29.097"/>
    <p1510:client id="{A140C52A-16CA-A919-291F-55C82EC1D65F}" v="486" dt="2025-03-19T05:17:15.438"/>
    <p1510:client id="{AB83F224-C021-DEA2-B0EB-5EB64523BD0F}" v="841" dt="2025-03-18T18:37:35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h Sosnytskyi" userId="S::ososnytskyi@tonikbank.com::c403997d-a6fc-4ec3-a7c2-ae102e1b4cf2" providerId="AD" clId="Web-{D2C3BAF1-4E94-E7AC-4672-6C889188A07C}"/>
    <pc:docChg chg="modSld">
      <pc:chgData name="Oleh Sosnytskyi" userId="S::ososnytskyi@tonikbank.com::c403997d-a6fc-4ec3-a7c2-ae102e1b4cf2" providerId="AD" clId="Web-{D2C3BAF1-4E94-E7AC-4672-6C889188A07C}" dt="2025-03-06T08:46:18.195" v="36" actId="1076"/>
      <pc:docMkLst>
        <pc:docMk/>
      </pc:docMkLst>
      <pc:sldChg chg="modSp">
        <pc:chgData name="Oleh Sosnytskyi" userId="S::ososnytskyi@tonikbank.com::c403997d-a6fc-4ec3-a7c2-ae102e1b4cf2" providerId="AD" clId="Web-{D2C3BAF1-4E94-E7AC-4672-6C889188A07C}" dt="2025-03-06T08:46:18.195" v="36" actId="1076"/>
        <pc:sldMkLst>
          <pc:docMk/>
          <pc:sldMk cId="503689042" sldId="666"/>
        </pc:sldMkLst>
        <pc:spChg chg="mod">
          <ac:chgData name="Oleh Sosnytskyi" userId="S::ososnytskyi@tonikbank.com::c403997d-a6fc-4ec3-a7c2-ae102e1b4cf2" providerId="AD" clId="Web-{D2C3BAF1-4E94-E7AC-4672-6C889188A07C}" dt="2025-03-06T08:36:50.090" v="14" actId="1076"/>
          <ac:spMkLst>
            <pc:docMk/>
            <pc:sldMk cId="503689042" sldId="666"/>
            <ac:spMk id="9" creationId="{5C88BAB0-EECF-508D-321C-FD856E397C4B}"/>
          </ac:spMkLst>
        </pc:spChg>
        <pc:spChg chg="mod">
          <ac:chgData name="Oleh Sosnytskyi" userId="S::ososnytskyi@tonikbank.com::c403997d-a6fc-4ec3-a7c2-ae102e1b4cf2" providerId="AD" clId="Web-{D2C3BAF1-4E94-E7AC-4672-6C889188A07C}" dt="2025-03-06T08:36:50.152" v="16" actId="1076"/>
          <ac:spMkLst>
            <pc:docMk/>
            <pc:sldMk cId="503689042" sldId="666"/>
            <ac:spMk id="13" creationId="{5B1C1053-602A-F1E0-6961-C4E69B109668}"/>
          </ac:spMkLst>
        </pc:spChg>
        <pc:spChg chg="mod">
          <ac:chgData name="Oleh Sosnytskyi" userId="S::ososnytskyi@tonikbank.com::c403997d-a6fc-4ec3-a7c2-ae102e1b4cf2" providerId="AD" clId="Web-{D2C3BAF1-4E94-E7AC-4672-6C889188A07C}" dt="2025-03-06T08:36:50.168" v="17" actId="1076"/>
          <ac:spMkLst>
            <pc:docMk/>
            <pc:sldMk cId="503689042" sldId="666"/>
            <ac:spMk id="14" creationId="{E5D796C6-980D-10AA-E10F-BE46B64A1A90}"/>
          </ac:spMkLst>
        </pc:spChg>
        <pc:graphicFrameChg chg="mod modGraphic">
          <ac:chgData name="Oleh Sosnytskyi" userId="S::ososnytskyi@tonikbank.com::c403997d-a6fc-4ec3-a7c2-ae102e1b4cf2" providerId="AD" clId="Web-{D2C3BAF1-4E94-E7AC-4672-6C889188A07C}" dt="2025-03-06T08:46:18.195" v="36" actId="1076"/>
          <ac:graphicFrameMkLst>
            <pc:docMk/>
            <pc:sldMk cId="503689042" sldId="666"/>
            <ac:graphicFrameMk id="6" creationId="{DDE9E371-C4C8-D041-2F2B-7AFECE861F7D}"/>
          </ac:graphicFrameMkLst>
        </pc:graphicFrameChg>
      </pc:sldChg>
      <pc:sldChg chg="addSp delSp modSp">
        <pc:chgData name="Oleh Sosnytskyi" userId="S::ososnytskyi@tonikbank.com::c403997d-a6fc-4ec3-a7c2-ae102e1b4cf2" providerId="AD" clId="Web-{D2C3BAF1-4E94-E7AC-4672-6C889188A07C}" dt="2025-03-06T08:42:10.072" v="35" actId="14100"/>
        <pc:sldMkLst>
          <pc:docMk/>
          <pc:sldMk cId="3650148440" sldId="667"/>
        </pc:sldMkLst>
      </pc:sldChg>
    </pc:docChg>
  </pc:docChgLst>
  <pc:docChgLst>
    <pc:chgData name="Oleh Sosnytskyi" userId="c403997d-a6fc-4ec3-a7c2-ae102e1b4cf2" providerId="ADAL" clId="{177E425B-7495-405F-B544-DC5E72F0A819}"/>
    <pc:docChg chg="undo redo custSel addSld delSld modSld sldOrd">
      <pc:chgData name="Oleh Sosnytskyi" userId="c403997d-a6fc-4ec3-a7c2-ae102e1b4cf2" providerId="ADAL" clId="{177E425B-7495-405F-B544-DC5E72F0A819}" dt="2025-02-06T12:35:50.553" v="8453" actId="20577"/>
      <pc:docMkLst>
        <pc:docMk/>
      </pc:docMkLst>
      <pc:sldChg chg="addSp delSp modSp mod ord">
        <pc:chgData name="Oleh Sosnytskyi" userId="c403997d-a6fc-4ec3-a7c2-ae102e1b4cf2" providerId="ADAL" clId="{177E425B-7495-405F-B544-DC5E72F0A819}" dt="2025-02-03T18:01:59.561" v="4093" actId="20577"/>
        <pc:sldMkLst>
          <pc:docMk/>
          <pc:sldMk cId="109857222" sldId="256"/>
        </pc:sldMkLst>
      </pc:sldChg>
      <pc:sldChg chg="addSp delSp modSp add mod ord">
        <pc:chgData name="Oleh Sosnytskyi" userId="c403997d-a6fc-4ec3-a7c2-ae102e1b4cf2" providerId="ADAL" clId="{177E425B-7495-405F-B544-DC5E72F0A819}" dt="2025-02-05T18:15:05.191" v="5929" actId="20577"/>
        <pc:sldMkLst>
          <pc:docMk/>
          <pc:sldMk cId="2102899898" sldId="257"/>
        </pc:sldMkLst>
      </pc:sldChg>
      <pc:sldChg chg="add">
        <pc:chgData name="Oleh Sosnytskyi" userId="c403997d-a6fc-4ec3-a7c2-ae102e1b4cf2" providerId="ADAL" clId="{177E425B-7495-405F-B544-DC5E72F0A819}" dt="2025-02-03T08:30:51.162" v="2288"/>
        <pc:sldMkLst>
          <pc:docMk/>
          <pc:sldMk cId="2809714692" sldId="258"/>
        </pc:sldMkLst>
      </pc:sldChg>
      <pc:sldChg chg="addSp delSp modSp add mod">
        <pc:chgData name="Oleh Sosnytskyi" userId="c403997d-a6fc-4ec3-a7c2-ae102e1b4cf2" providerId="ADAL" clId="{177E425B-7495-405F-B544-DC5E72F0A819}" dt="2025-02-05T18:44:09.903" v="6430" actId="20577"/>
        <pc:sldMkLst>
          <pc:docMk/>
          <pc:sldMk cId="4185788690" sldId="259"/>
        </pc:sldMkLst>
      </pc:sldChg>
      <pc:sldChg chg="delSp modSp add mod modShow">
        <pc:chgData name="Oleh Sosnytskyi" userId="c403997d-a6fc-4ec3-a7c2-ae102e1b4cf2" providerId="ADAL" clId="{177E425B-7495-405F-B544-DC5E72F0A819}" dt="2025-02-05T18:44:35.708" v="6431" actId="729"/>
        <pc:sldMkLst>
          <pc:docMk/>
          <pc:sldMk cId="1215755033" sldId="260"/>
        </pc:sldMkLst>
      </pc:sldChg>
      <pc:sldChg chg="add del">
        <pc:chgData name="Oleh Sosnytskyi" userId="c403997d-a6fc-4ec3-a7c2-ae102e1b4cf2" providerId="ADAL" clId="{177E425B-7495-405F-B544-DC5E72F0A819}" dt="2025-02-05T17:19:09.287" v="4261" actId="47"/>
        <pc:sldMkLst>
          <pc:docMk/>
          <pc:sldMk cId="1307382969" sldId="261"/>
        </pc:sldMkLst>
      </pc:sldChg>
      <pc:sldChg chg="modSp add del mod">
        <pc:chgData name="Oleh Sosnytskyi" userId="c403997d-a6fc-4ec3-a7c2-ae102e1b4cf2" providerId="ADAL" clId="{177E425B-7495-405F-B544-DC5E72F0A819}" dt="2025-02-05T18:15:34.550" v="5930" actId="47"/>
        <pc:sldMkLst>
          <pc:docMk/>
          <pc:sldMk cId="2417443853" sldId="261"/>
        </pc:sldMkLst>
      </pc:sldChg>
      <pc:sldChg chg="addSp delSp modSp add mod">
        <pc:chgData name="Oleh Sosnytskyi" userId="c403997d-a6fc-4ec3-a7c2-ae102e1b4cf2" providerId="ADAL" clId="{177E425B-7495-405F-B544-DC5E72F0A819}" dt="2025-02-05T18:02:44.898" v="5846" actId="1036"/>
        <pc:sldMkLst>
          <pc:docMk/>
          <pc:sldMk cId="1540809847" sldId="262"/>
        </pc:sldMkLst>
      </pc:sldChg>
      <pc:sldChg chg="modSp add mod">
        <pc:chgData name="Oleh Sosnytskyi" userId="c403997d-a6fc-4ec3-a7c2-ae102e1b4cf2" providerId="ADAL" clId="{177E425B-7495-405F-B544-DC5E72F0A819}" dt="2025-02-05T18:23:48.521" v="6103" actId="20577"/>
        <pc:sldMkLst>
          <pc:docMk/>
          <pc:sldMk cId="1261331441" sldId="263"/>
        </pc:sldMkLst>
      </pc:sldChg>
      <pc:sldChg chg="modSp mod">
        <pc:chgData name="Oleh Sosnytskyi" userId="c403997d-a6fc-4ec3-a7c2-ae102e1b4cf2" providerId="ADAL" clId="{177E425B-7495-405F-B544-DC5E72F0A819}" dt="2025-02-06T12:19:27.846" v="7764" actId="20577"/>
        <pc:sldMkLst>
          <pc:docMk/>
          <pc:sldMk cId="2526701091" sldId="658"/>
        </pc:sldMkLst>
      </pc:sldChg>
      <pc:sldChg chg="modSp add mod">
        <pc:chgData name="Oleh Sosnytskyi" userId="c403997d-a6fc-4ec3-a7c2-ae102e1b4cf2" providerId="ADAL" clId="{177E425B-7495-405F-B544-DC5E72F0A819}" dt="2025-02-06T12:19:19.854" v="7759" actId="20577"/>
        <pc:sldMkLst>
          <pc:docMk/>
          <pc:sldMk cId="4278943889" sldId="659"/>
        </pc:sldMkLst>
      </pc:sldChg>
      <pc:sldChg chg="modSp add mod">
        <pc:chgData name="Oleh Sosnytskyi" userId="c403997d-a6fc-4ec3-a7c2-ae102e1b4cf2" providerId="ADAL" clId="{177E425B-7495-405F-B544-DC5E72F0A819}" dt="2025-02-06T12:24:30.373" v="8141" actId="20577"/>
        <pc:sldMkLst>
          <pc:docMk/>
          <pc:sldMk cId="4144953558" sldId="660"/>
        </pc:sldMkLst>
      </pc:sldChg>
      <pc:sldChg chg="modSp add mod">
        <pc:chgData name="Oleh Sosnytskyi" userId="c403997d-a6fc-4ec3-a7c2-ae102e1b4cf2" providerId="ADAL" clId="{177E425B-7495-405F-B544-DC5E72F0A819}" dt="2025-02-06T12:35:50.553" v="8453" actId="20577"/>
        <pc:sldMkLst>
          <pc:docMk/>
          <pc:sldMk cId="2101009967" sldId="661"/>
        </pc:sldMkLst>
      </pc:sldChg>
    </pc:docChg>
  </pc:docChgLst>
  <pc:docChgLst>
    <pc:chgData name="Oleh Sosnytskyi" userId="S::ososnytskyi@tonikbank.com::c403997d-a6fc-4ec3-a7c2-ae102e1b4cf2" providerId="AD" clId="Web-{4D123578-5BCA-1D50-8BA4-22B695E68382}"/>
    <pc:docChg chg="modSld">
      <pc:chgData name="Oleh Sosnytskyi" userId="S::ososnytskyi@tonikbank.com::c403997d-a6fc-4ec3-a7c2-ae102e1b4cf2" providerId="AD" clId="Web-{4D123578-5BCA-1D50-8BA4-22B695E68382}" dt="2025-03-19T07:03:39.448" v="1" actId="20577"/>
      <pc:docMkLst>
        <pc:docMk/>
      </pc:docMkLst>
      <pc:sldChg chg="modSp">
        <pc:chgData name="Oleh Sosnytskyi" userId="S::ososnytskyi@tonikbank.com::c403997d-a6fc-4ec3-a7c2-ae102e1b4cf2" providerId="AD" clId="Web-{4D123578-5BCA-1D50-8BA4-22B695E68382}" dt="2025-03-19T07:03:39.448" v="1" actId="20577"/>
        <pc:sldMkLst>
          <pc:docMk/>
          <pc:sldMk cId="2371903525" sldId="670"/>
        </pc:sldMkLst>
        <pc:spChg chg="mod">
          <ac:chgData name="Oleh Sosnytskyi" userId="S::ososnytskyi@tonikbank.com::c403997d-a6fc-4ec3-a7c2-ae102e1b4cf2" providerId="AD" clId="Web-{4D123578-5BCA-1D50-8BA4-22B695E68382}" dt="2025-03-19T07:03:39.448" v="1" actId="20577"/>
          <ac:spMkLst>
            <pc:docMk/>
            <pc:sldMk cId="2371903525" sldId="670"/>
            <ac:spMk id="25" creationId="{F958CE61-8800-0FF1-C3AB-F9DA3426E83E}"/>
          </ac:spMkLst>
        </pc:spChg>
      </pc:sldChg>
    </pc:docChg>
  </pc:docChgLst>
  <pc:docChgLst>
    <pc:chgData name="Oleh Sosnytskyi" userId="c403997d-a6fc-4ec3-a7c2-ae102e1b4cf2" providerId="ADAL" clId="{70356D9F-0AB3-4EFD-88D7-F7C80C445B65}"/>
    <pc:docChg chg="custSel addSld modSld sldOrd">
      <pc:chgData name="Oleh Sosnytskyi" userId="c403997d-a6fc-4ec3-a7c2-ae102e1b4cf2" providerId="ADAL" clId="{70356D9F-0AB3-4EFD-88D7-F7C80C445B65}" dt="2025-03-19T04:15:29.097" v="95"/>
      <pc:docMkLst>
        <pc:docMk/>
      </pc:docMkLst>
      <pc:sldChg chg="addSp modSp mod">
        <pc:chgData name="Oleh Sosnytskyi" userId="c403997d-a6fc-4ec3-a7c2-ae102e1b4cf2" providerId="ADAL" clId="{70356D9F-0AB3-4EFD-88D7-F7C80C445B65}" dt="2025-03-19T04:14:28.961" v="87" actId="20577"/>
        <pc:sldMkLst>
          <pc:docMk/>
          <pc:sldMk cId="3650148440" sldId="667"/>
        </pc:sldMkLst>
        <pc:spChg chg="add mod">
          <ac:chgData name="Oleh Sosnytskyi" userId="c403997d-a6fc-4ec3-a7c2-ae102e1b4cf2" providerId="ADAL" clId="{70356D9F-0AB3-4EFD-88D7-F7C80C445B65}" dt="2025-03-19T04:14:28.961" v="87" actId="20577"/>
          <ac:spMkLst>
            <pc:docMk/>
            <pc:sldMk cId="3650148440" sldId="667"/>
            <ac:spMk id="2" creationId="{C9AE7BFC-F5F3-0CA5-C472-A5B113B2DDDC}"/>
          </ac:spMkLst>
        </pc:spChg>
      </pc:sldChg>
      <pc:sldChg chg="addSp delSp modSp mod">
        <pc:chgData name="Oleh Sosnytskyi" userId="c403997d-a6fc-4ec3-a7c2-ae102e1b4cf2" providerId="ADAL" clId="{70356D9F-0AB3-4EFD-88D7-F7C80C445B65}" dt="2025-03-19T04:12:44.205" v="37" actId="478"/>
        <pc:sldMkLst>
          <pc:docMk/>
          <pc:sldMk cId="4018814509" sldId="671"/>
        </pc:sldMkLst>
        <pc:spChg chg="add mod">
          <ac:chgData name="Oleh Sosnytskyi" userId="c403997d-a6fc-4ec3-a7c2-ae102e1b4cf2" providerId="ADAL" clId="{70356D9F-0AB3-4EFD-88D7-F7C80C445B65}" dt="2025-03-19T04:11:58.060" v="2"/>
          <ac:spMkLst>
            <pc:docMk/>
            <pc:sldMk cId="4018814509" sldId="671"/>
            <ac:spMk id="3" creationId="{39216F45-0534-7AC5-ED0E-D0DA13A1AA7A}"/>
          </ac:spMkLst>
        </pc:spChg>
        <pc:spChg chg="mod">
          <ac:chgData name="Oleh Sosnytskyi" userId="c403997d-a6fc-4ec3-a7c2-ae102e1b4cf2" providerId="ADAL" clId="{70356D9F-0AB3-4EFD-88D7-F7C80C445B65}" dt="2025-03-19T04:12:15.343" v="13" actId="14100"/>
          <ac:spMkLst>
            <pc:docMk/>
            <pc:sldMk cId="4018814509" sldId="671"/>
            <ac:spMk id="6" creationId="{7B0F969F-848B-3CBA-B017-687E9D9AF2BA}"/>
          </ac:spMkLst>
        </pc:spChg>
        <pc:spChg chg="del mod">
          <ac:chgData name="Oleh Sosnytskyi" userId="c403997d-a6fc-4ec3-a7c2-ae102e1b4cf2" providerId="ADAL" clId="{70356D9F-0AB3-4EFD-88D7-F7C80C445B65}" dt="2025-03-19T04:12:04.564" v="4" actId="478"/>
          <ac:spMkLst>
            <pc:docMk/>
            <pc:sldMk cId="4018814509" sldId="671"/>
            <ac:spMk id="7" creationId="{61A3CFB1-BAA1-DCDA-38C7-563A0EB308EB}"/>
          </ac:spMkLst>
        </pc:spChg>
        <pc:spChg chg="add mod">
          <ac:chgData name="Oleh Sosnytskyi" userId="c403997d-a6fc-4ec3-a7c2-ae102e1b4cf2" providerId="ADAL" clId="{70356D9F-0AB3-4EFD-88D7-F7C80C445B65}" dt="2025-03-19T04:12:20.943" v="32" actId="20577"/>
          <ac:spMkLst>
            <pc:docMk/>
            <pc:sldMk cId="4018814509" sldId="671"/>
            <ac:spMk id="8" creationId="{8877BC82-F6F7-1577-93A2-9840C5C870B0}"/>
          </ac:spMkLst>
        </pc:spChg>
        <pc:graphicFrameChg chg="mod">
          <ac:chgData name="Oleh Sosnytskyi" userId="c403997d-a6fc-4ec3-a7c2-ae102e1b4cf2" providerId="ADAL" clId="{70356D9F-0AB3-4EFD-88D7-F7C80C445B65}" dt="2025-03-19T04:12:41.910" v="36"/>
          <ac:graphicFrameMkLst>
            <pc:docMk/>
            <pc:sldMk cId="4018814509" sldId="671"/>
            <ac:graphicFrameMk id="2" creationId="{EAF9035E-F150-23F2-3FFF-9C79F4B60561}"/>
          </ac:graphicFrameMkLst>
        </pc:graphicFrameChg>
        <pc:graphicFrameChg chg="mod">
          <ac:chgData name="Oleh Sosnytskyi" userId="c403997d-a6fc-4ec3-a7c2-ae102e1b4cf2" providerId="ADAL" clId="{70356D9F-0AB3-4EFD-88D7-F7C80C445B65}" dt="2025-03-19T04:11:38.264" v="0"/>
          <ac:graphicFrameMkLst>
            <pc:docMk/>
            <pc:sldMk cId="4018814509" sldId="671"/>
            <ac:graphicFrameMk id="5" creationId="{C2790214-C2C4-D69D-D8D4-9EA79564BD58}"/>
          </ac:graphicFrameMkLst>
        </pc:graphicFrameChg>
        <pc:graphicFrameChg chg="add del mod">
          <ac:chgData name="Oleh Sosnytskyi" userId="c403997d-a6fc-4ec3-a7c2-ae102e1b4cf2" providerId="ADAL" clId="{70356D9F-0AB3-4EFD-88D7-F7C80C445B65}" dt="2025-03-19T04:12:44.205" v="37" actId="478"/>
          <ac:graphicFrameMkLst>
            <pc:docMk/>
            <pc:sldMk cId="4018814509" sldId="671"/>
            <ac:graphicFrameMk id="9" creationId="{473A3D54-C55B-703D-65A5-96BDFE80C3C9}"/>
          </ac:graphicFrameMkLst>
        </pc:graphicFrameChg>
        <pc:graphicFrameChg chg="del">
          <ac:chgData name="Oleh Sosnytskyi" userId="c403997d-a6fc-4ec3-a7c2-ae102e1b4cf2" providerId="ADAL" clId="{70356D9F-0AB3-4EFD-88D7-F7C80C445B65}" dt="2025-03-19T04:11:42.212" v="1" actId="478"/>
          <ac:graphicFrameMkLst>
            <pc:docMk/>
            <pc:sldMk cId="4018814509" sldId="671"/>
            <ac:graphicFrameMk id="10" creationId="{46695303-AD17-CF4B-DCD0-DB195A00DC3D}"/>
          </ac:graphicFrameMkLst>
        </pc:graphicFrameChg>
      </pc:sldChg>
      <pc:sldChg chg="addSp delSp modSp add mod ord">
        <pc:chgData name="Oleh Sosnytskyi" userId="c403997d-a6fc-4ec3-a7c2-ae102e1b4cf2" providerId="ADAL" clId="{70356D9F-0AB3-4EFD-88D7-F7C80C445B65}" dt="2025-03-19T04:15:29.097" v="95"/>
        <pc:sldMkLst>
          <pc:docMk/>
          <pc:sldMk cId="204396724" sldId="672"/>
        </pc:sldMkLst>
        <pc:spChg chg="del">
          <ac:chgData name="Oleh Sosnytskyi" userId="c403997d-a6fc-4ec3-a7c2-ae102e1b4cf2" providerId="ADAL" clId="{70356D9F-0AB3-4EFD-88D7-F7C80C445B65}" dt="2025-03-19T04:15:07.440" v="89" actId="478"/>
          <ac:spMkLst>
            <pc:docMk/>
            <pc:sldMk cId="204396724" sldId="672"/>
            <ac:spMk id="6" creationId="{BBA217B5-31F4-03E0-BB32-DDBBFC53A1D9}"/>
          </ac:spMkLst>
        </pc:spChg>
        <pc:spChg chg="del">
          <ac:chgData name="Oleh Sosnytskyi" userId="c403997d-a6fc-4ec3-a7c2-ae102e1b4cf2" providerId="ADAL" clId="{70356D9F-0AB3-4EFD-88D7-F7C80C445B65}" dt="2025-03-19T04:15:07.440" v="89" actId="478"/>
          <ac:spMkLst>
            <pc:docMk/>
            <pc:sldMk cId="204396724" sldId="672"/>
            <ac:spMk id="8" creationId="{6D91DEC2-2BAF-3D45-3059-1012DDEBC7D1}"/>
          </ac:spMkLst>
        </pc:spChg>
        <pc:graphicFrameChg chg="del">
          <ac:chgData name="Oleh Sosnytskyi" userId="c403997d-a6fc-4ec3-a7c2-ae102e1b4cf2" providerId="ADAL" clId="{70356D9F-0AB3-4EFD-88D7-F7C80C445B65}" dt="2025-03-19T04:15:07.440" v="89" actId="478"/>
          <ac:graphicFrameMkLst>
            <pc:docMk/>
            <pc:sldMk cId="204396724" sldId="672"/>
            <ac:graphicFrameMk id="2" creationId="{64449F4B-A990-56B3-38A1-169F0015332D}"/>
          </ac:graphicFrameMkLst>
        </pc:graphicFrameChg>
        <pc:graphicFrameChg chg="del">
          <ac:chgData name="Oleh Sosnytskyi" userId="c403997d-a6fc-4ec3-a7c2-ae102e1b4cf2" providerId="ADAL" clId="{70356D9F-0AB3-4EFD-88D7-F7C80C445B65}" dt="2025-03-19T04:15:07.440" v="89" actId="478"/>
          <ac:graphicFrameMkLst>
            <pc:docMk/>
            <pc:sldMk cId="204396724" sldId="672"/>
            <ac:graphicFrameMk id="5" creationId="{60748C8A-66D2-C316-9628-238E4C3E1F06}"/>
          </ac:graphicFrameMkLst>
        </pc:graphicFrameChg>
        <pc:picChg chg="add mod">
          <ac:chgData name="Oleh Sosnytskyi" userId="c403997d-a6fc-4ec3-a7c2-ae102e1b4cf2" providerId="ADAL" clId="{70356D9F-0AB3-4EFD-88D7-F7C80C445B65}" dt="2025-03-19T04:15:22.579" v="93" actId="14100"/>
          <ac:picMkLst>
            <pc:docMk/>
            <pc:sldMk cId="204396724" sldId="672"/>
            <ac:picMk id="7" creationId="{A1DE0191-3E43-75ED-D45C-89A3541E39F8}"/>
          </ac:picMkLst>
        </pc:picChg>
      </pc:sldChg>
    </pc:docChg>
  </pc:docChgLst>
  <pc:docChgLst>
    <pc:chgData name="Oleh Sosnytskyi" userId="S::ososnytskyi@tonikbank.com::c403997d-a6fc-4ec3-a7c2-ae102e1b4cf2" providerId="AD" clId="Web-{47604D9E-48A0-053A-E38F-051CFA9783CE}"/>
    <pc:docChg chg="addSld delSld modSld">
      <pc:chgData name="Oleh Sosnytskyi" userId="S::ososnytskyi@tonikbank.com::c403997d-a6fc-4ec3-a7c2-ae102e1b4cf2" providerId="AD" clId="Web-{47604D9E-48A0-053A-E38F-051CFA9783CE}" dt="2025-02-06T11:26:53.458" v="34"/>
      <pc:docMkLst>
        <pc:docMk/>
      </pc:docMkLst>
      <pc:sldChg chg="addSp delSp modSp add del replId">
        <pc:chgData name="Oleh Sosnytskyi" userId="S::ososnytskyi@tonikbank.com::c403997d-a6fc-4ec3-a7c2-ae102e1b4cf2" providerId="AD" clId="Web-{47604D9E-48A0-053A-E38F-051CFA9783CE}" dt="2025-02-06T11:26:25.019" v="4"/>
        <pc:sldMkLst>
          <pc:docMk/>
          <pc:sldMk cId="1300880982" sldId="658"/>
        </pc:sldMkLst>
      </pc:sldChg>
      <pc:sldChg chg="delSp modSp add replId">
        <pc:chgData name="Oleh Sosnytskyi" userId="S::ososnytskyi@tonikbank.com::c403997d-a6fc-4ec3-a7c2-ae102e1b4cf2" providerId="AD" clId="Web-{47604D9E-48A0-053A-E38F-051CFA9783CE}" dt="2025-02-06T11:26:53.458" v="34"/>
        <pc:sldMkLst>
          <pc:docMk/>
          <pc:sldMk cId="2526701091" sldId="658"/>
        </pc:sldMkLst>
      </pc:sldChg>
    </pc:docChg>
  </pc:docChgLst>
  <pc:docChgLst>
    <pc:chgData name="Oleh Sosnytskyi" userId="S::ososnytskyi@tonikbank.com::c403997d-a6fc-4ec3-a7c2-ae102e1b4cf2" providerId="AD" clId="Web-{3A9CA932-32CC-A3FC-2BFC-DDD787305BF8}"/>
    <pc:docChg chg="modSld">
      <pc:chgData name="Oleh Sosnytskyi" userId="S::ososnytskyi@tonikbank.com::c403997d-a6fc-4ec3-a7c2-ae102e1b4cf2" providerId="AD" clId="Web-{3A9CA932-32CC-A3FC-2BFC-DDD787305BF8}" dt="2025-02-06T05:59:26.079" v="56" actId="20577"/>
      <pc:docMkLst>
        <pc:docMk/>
      </pc:docMkLst>
      <pc:sldChg chg="modSp">
        <pc:chgData name="Oleh Sosnytskyi" userId="S::ososnytskyi@tonikbank.com::c403997d-a6fc-4ec3-a7c2-ae102e1b4cf2" providerId="AD" clId="Web-{3A9CA932-32CC-A3FC-2BFC-DDD787305BF8}" dt="2025-02-06T05:59:26.079" v="56" actId="20577"/>
        <pc:sldMkLst>
          <pc:docMk/>
          <pc:sldMk cId="1215755033" sldId="260"/>
        </pc:sldMkLst>
      </pc:sldChg>
    </pc:docChg>
  </pc:docChgLst>
  <pc:docChgLst>
    <pc:chgData name="Oleh Sosnytskyi" userId="S::ososnytskyi@tonikbank.com::c403997d-a6fc-4ec3-a7c2-ae102e1b4cf2" providerId="AD" clId="Web-{F63C9F3A-F20A-657C-7A77-54A96803EC0D}"/>
    <pc:docChg chg="addSld modSld">
      <pc:chgData name="Oleh Sosnytskyi" userId="S::ososnytskyi@tonikbank.com::c403997d-a6fc-4ec3-a7c2-ae102e1b4cf2" providerId="AD" clId="Web-{F63C9F3A-F20A-657C-7A77-54A96803EC0D}" dt="2025-03-13T04:26:10.432" v="251"/>
      <pc:docMkLst>
        <pc:docMk/>
      </pc:docMkLst>
      <pc:sldChg chg="modSp">
        <pc:chgData name="Oleh Sosnytskyi" userId="S::ososnytskyi@tonikbank.com::c403997d-a6fc-4ec3-a7c2-ae102e1b4cf2" providerId="AD" clId="Web-{F63C9F3A-F20A-657C-7A77-54A96803EC0D}" dt="2025-03-13T04:02:25.841" v="5" actId="20577"/>
        <pc:sldMkLst>
          <pc:docMk/>
          <pc:sldMk cId="4129944639" sldId="498"/>
        </pc:sldMkLst>
        <pc:spChg chg="mod">
          <ac:chgData name="Oleh Sosnytskyi" userId="S::ososnytskyi@tonikbank.com::c403997d-a6fc-4ec3-a7c2-ae102e1b4cf2" providerId="AD" clId="Web-{F63C9F3A-F20A-657C-7A77-54A96803EC0D}" dt="2025-03-13T04:02:25.841" v="5" actId="20577"/>
          <ac:spMkLst>
            <pc:docMk/>
            <pc:sldMk cId="4129944639" sldId="498"/>
            <ac:spMk id="3" creationId="{4F7E8F7E-6D89-74CB-11C3-C84321CCA4F1}"/>
          </ac:spMkLst>
        </pc:spChg>
      </pc:sldChg>
      <pc:sldChg chg="modSp">
        <pc:chgData name="Oleh Sosnytskyi" userId="S::ososnytskyi@tonikbank.com::c403997d-a6fc-4ec3-a7c2-ae102e1b4cf2" providerId="AD" clId="Web-{F63C9F3A-F20A-657C-7A77-54A96803EC0D}" dt="2025-03-13T04:10:06.470" v="41" actId="20577"/>
        <pc:sldMkLst>
          <pc:docMk/>
          <pc:sldMk cId="503689042" sldId="666"/>
        </pc:sldMkLst>
        <pc:spChg chg="mod">
          <ac:chgData name="Oleh Sosnytskyi" userId="S::ososnytskyi@tonikbank.com::c403997d-a6fc-4ec3-a7c2-ae102e1b4cf2" providerId="AD" clId="Web-{F63C9F3A-F20A-657C-7A77-54A96803EC0D}" dt="2025-03-13T04:10:06.470" v="41" actId="20577"/>
          <ac:spMkLst>
            <pc:docMk/>
            <pc:sldMk cId="503689042" sldId="666"/>
            <ac:spMk id="11" creationId="{58D2D667-0EC1-55E0-A408-35F195787FC9}"/>
          </ac:spMkLst>
        </pc:spChg>
        <pc:graphicFrameChg chg="mod modGraphic">
          <ac:chgData name="Oleh Sosnytskyi" userId="S::ososnytskyi@tonikbank.com::c403997d-a6fc-4ec3-a7c2-ae102e1b4cf2" providerId="AD" clId="Web-{F63C9F3A-F20A-657C-7A77-54A96803EC0D}" dt="2025-03-13T04:07:39.855" v="8"/>
          <ac:graphicFrameMkLst>
            <pc:docMk/>
            <pc:sldMk cId="503689042" sldId="666"/>
            <ac:graphicFrameMk id="6" creationId="{DDE9E371-C4C8-D041-2F2B-7AFECE861F7D}"/>
          </ac:graphicFrameMkLst>
        </pc:graphicFrameChg>
      </pc:sldChg>
      <pc:sldChg chg="delSp">
        <pc:chgData name="Oleh Sosnytskyi" userId="S::ososnytskyi@tonikbank.com::c403997d-a6fc-4ec3-a7c2-ae102e1b4cf2" providerId="AD" clId="Web-{F63C9F3A-F20A-657C-7A77-54A96803EC0D}" dt="2025-03-13T04:02:35.841" v="6"/>
        <pc:sldMkLst>
          <pc:docMk/>
          <pc:sldMk cId="3650148440" sldId="667"/>
        </pc:sldMkLst>
        <pc:picChg chg="del">
          <ac:chgData name="Oleh Sosnytskyi" userId="S::ososnytskyi@tonikbank.com::c403997d-a6fc-4ec3-a7c2-ae102e1b4cf2" providerId="AD" clId="Web-{F63C9F3A-F20A-657C-7A77-54A96803EC0D}" dt="2025-03-13T04:02:35.841" v="6"/>
          <ac:picMkLst>
            <pc:docMk/>
            <pc:sldMk cId="3650148440" sldId="667"/>
            <ac:picMk id="9" creationId="{1053C810-A23C-2B85-D6CD-6A23AB39E418}"/>
          </ac:picMkLst>
        </pc:picChg>
      </pc:sldChg>
      <pc:sldChg chg="addSp modSp add replId">
        <pc:chgData name="Oleh Sosnytskyi" userId="S::ososnytskyi@tonikbank.com::c403997d-a6fc-4ec3-a7c2-ae102e1b4cf2" providerId="AD" clId="Web-{F63C9F3A-F20A-657C-7A77-54A96803EC0D}" dt="2025-03-13T04:26:10.432" v="251"/>
        <pc:sldMkLst>
          <pc:docMk/>
          <pc:sldMk cId="3537866934" sldId="668"/>
        </pc:sldMkLst>
        <pc:graphicFrameChg chg="add mod modGraphic">
          <ac:chgData name="Oleh Sosnytskyi" userId="S::ososnytskyi@tonikbank.com::c403997d-a6fc-4ec3-a7c2-ae102e1b4cf2" providerId="AD" clId="Web-{F63C9F3A-F20A-657C-7A77-54A96803EC0D}" dt="2025-03-13T04:26:10.432" v="251"/>
          <ac:graphicFrameMkLst>
            <pc:docMk/>
            <pc:sldMk cId="3537866934" sldId="668"/>
            <ac:graphicFrameMk id="2" creationId="{185A6D37-F0AD-56D7-D1F0-556D86BAD37D}"/>
          </ac:graphicFrameMkLst>
        </pc:graphicFrameChg>
        <pc:graphicFrameChg chg="add mod">
          <ac:chgData name="Oleh Sosnytskyi" userId="S::ososnytskyi@tonikbank.com::c403997d-a6fc-4ec3-a7c2-ae102e1b4cf2" providerId="AD" clId="Web-{F63C9F3A-F20A-657C-7A77-54A96803EC0D}" dt="2025-03-13T04:25:50.353" v="185" actId="1076"/>
          <ac:graphicFrameMkLst>
            <pc:docMk/>
            <pc:sldMk cId="3537866934" sldId="668"/>
            <ac:graphicFrameMk id="4" creationId="{A5AFFB32-2A1A-296E-2D32-7F146740A214}"/>
          </ac:graphicFrameMkLst>
        </pc:graphicFrameChg>
      </pc:sldChg>
    </pc:docChg>
  </pc:docChgLst>
  <pc:docChgLst>
    <pc:chgData name="Oleh Sosnytskyi" userId="S::ososnytskyi@tonikbank.com::c403997d-a6fc-4ec3-a7c2-ae102e1b4cf2" providerId="AD" clId="Web-{AFEAEAB4-043E-3168-1495-2CD97ABDD1B8}"/>
    <pc:docChg chg="modSld">
      <pc:chgData name="Oleh Sosnytskyi" userId="S::ososnytskyi@tonikbank.com::c403997d-a6fc-4ec3-a7c2-ae102e1b4cf2" providerId="AD" clId="Web-{AFEAEAB4-043E-3168-1495-2CD97ABDD1B8}" dt="2025-02-20T05:26:59.388" v="25" actId="1076"/>
      <pc:docMkLst>
        <pc:docMk/>
      </pc:docMkLst>
      <pc:sldChg chg="addSp delSp modSp">
        <pc:chgData name="Oleh Sosnytskyi" userId="S::ososnytskyi@tonikbank.com::c403997d-a6fc-4ec3-a7c2-ae102e1b4cf2" providerId="AD" clId="Web-{AFEAEAB4-043E-3168-1495-2CD97ABDD1B8}" dt="2025-02-20T05:26:59.388" v="25" actId="1076"/>
        <pc:sldMkLst>
          <pc:docMk/>
          <pc:sldMk cId="1737970127" sldId="664"/>
        </pc:sldMkLst>
      </pc:sldChg>
      <pc:sldChg chg="addSp delSp modSp">
        <pc:chgData name="Oleh Sosnytskyi" userId="S::ososnytskyi@tonikbank.com::c403997d-a6fc-4ec3-a7c2-ae102e1b4cf2" providerId="AD" clId="Web-{AFEAEAB4-043E-3168-1495-2CD97ABDD1B8}" dt="2025-02-20T05:13:56.559" v="10"/>
        <pc:sldMkLst>
          <pc:docMk/>
          <pc:sldMk cId="4249417488" sldId="673"/>
        </pc:sldMkLst>
      </pc:sldChg>
    </pc:docChg>
  </pc:docChgLst>
  <pc:docChgLst>
    <pc:chgData name="Oleh Sosnytskyi" userId="c403997d-a6fc-4ec3-a7c2-ae102e1b4cf2" providerId="ADAL" clId="{9BDEBB71-6C63-4577-ADED-DA7EB8D38410}"/>
    <pc:docChg chg="undo custSel addSld delSld modSld">
      <pc:chgData name="Oleh Sosnytskyi" userId="c403997d-a6fc-4ec3-a7c2-ae102e1b4cf2" providerId="ADAL" clId="{9BDEBB71-6C63-4577-ADED-DA7EB8D38410}" dt="2025-02-20T04:59:01.588" v="2906" actId="1076"/>
      <pc:docMkLst>
        <pc:docMk/>
      </pc:docMkLst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109857222" sldId="256"/>
        </pc:sldMkLst>
      </pc:sldChg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2102899898" sldId="257"/>
        </pc:sldMkLst>
      </pc:sldChg>
      <pc:sldChg chg="del">
        <pc:chgData name="Oleh Sosnytskyi" userId="c403997d-a6fc-4ec3-a7c2-ae102e1b4cf2" providerId="ADAL" clId="{9BDEBB71-6C63-4577-ADED-DA7EB8D38410}" dt="2025-02-19T16:49:34.034" v="791" actId="47"/>
        <pc:sldMkLst>
          <pc:docMk/>
          <pc:sldMk cId="2809714692" sldId="258"/>
        </pc:sldMkLst>
      </pc:sldChg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4185788690" sldId="259"/>
        </pc:sldMkLst>
      </pc:sldChg>
      <pc:sldChg chg="del">
        <pc:chgData name="Oleh Sosnytskyi" userId="c403997d-a6fc-4ec3-a7c2-ae102e1b4cf2" providerId="ADAL" clId="{9BDEBB71-6C63-4577-ADED-DA7EB8D38410}" dt="2025-02-19T16:49:36.327" v="794" actId="47"/>
        <pc:sldMkLst>
          <pc:docMk/>
          <pc:sldMk cId="1215755033" sldId="260"/>
        </pc:sldMkLst>
      </pc:sldChg>
      <pc:sldChg chg="addSp delSp modSp mod">
        <pc:chgData name="Oleh Sosnytskyi" userId="c403997d-a6fc-4ec3-a7c2-ae102e1b4cf2" providerId="ADAL" clId="{9BDEBB71-6C63-4577-ADED-DA7EB8D38410}" dt="2025-02-19T16:48:16.456" v="790" actId="20577"/>
        <pc:sldMkLst>
          <pc:docMk/>
          <pc:sldMk cId="1540809847" sldId="262"/>
        </pc:sldMkLst>
      </pc:sldChg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1261331441" sldId="263"/>
        </pc:sldMkLst>
      </pc:sldChg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573478236" sldId="264"/>
        </pc:sldMkLst>
      </pc:sldChg>
      <pc:sldChg chg="modSp mod">
        <pc:chgData name="Oleh Sosnytskyi" userId="c403997d-a6fc-4ec3-a7c2-ae102e1b4cf2" providerId="ADAL" clId="{9BDEBB71-6C63-4577-ADED-DA7EB8D38410}" dt="2025-02-19T16:47:55.968" v="788" actId="20577"/>
        <pc:sldMkLst>
          <pc:docMk/>
          <pc:sldMk cId="4129944639" sldId="498"/>
        </pc:sldMkLst>
        <pc:spChg chg="mod">
          <ac:chgData name="Oleh Sosnytskyi" userId="c403997d-a6fc-4ec3-a7c2-ae102e1b4cf2" providerId="ADAL" clId="{9BDEBB71-6C63-4577-ADED-DA7EB8D38410}" dt="2025-02-19T16:47:55.968" v="788" actId="20577"/>
          <ac:spMkLst>
            <pc:docMk/>
            <pc:sldMk cId="4129944639" sldId="498"/>
            <ac:spMk id="3" creationId="{4F7E8F7E-6D89-74CB-11C3-C84321CCA4F1}"/>
          </ac:spMkLst>
        </pc:spChg>
        <pc:spChg chg="mod">
          <ac:chgData name="Oleh Sosnytskyi" userId="c403997d-a6fc-4ec3-a7c2-ae102e1b4cf2" providerId="ADAL" clId="{9BDEBB71-6C63-4577-ADED-DA7EB8D38410}" dt="2025-02-19T16:47:48.664" v="781" actId="20577"/>
          <ac:spMkLst>
            <pc:docMk/>
            <pc:sldMk cId="4129944639" sldId="498"/>
            <ac:spMk id="7" creationId="{E9BF3232-B9BC-4886-8893-52E1AAE82E7B}"/>
          </ac:spMkLst>
        </pc:spChg>
      </pc:sldChg>
      <pc:sldChg chg="modSp add del mod">
        <pc:chgData name="Oleh Sosnytskyi" userId="c403997d-a6fc-4ec3-a7c2-ae102e1b4cf2" providerId="ADAL" clId="{9BDEBB71-6C63-4577-ADED-DA7EB8D38410}" dt="2025-02-19T17:55:11.735" v="2370" actId="20577"/>
        <pc:sldMkLst>
          <pc:docMk/>
          <pc:sldMk cId="1963089885" sldId="657"/>
        </pc:sldMkLst>
        <pc:spChg chg="mod">
          <ac:chgData name="Oleh Sosnytskyi" userId="c403997d-a6fc-4ec3-a7c2-ae102e1b4cf2" providerId="ADAL" clId="{9BDEBB71-6C63-4577-ADED-DA7EB8D38410}" dt="2025-02-19T17:55:11.735" v="2370" actId="20577"/>
          <ac:spMkLst>
            <pc:docMk/>
            <pc:sldMk cId="1963089885" sldId="657"/>
            <ac:spMk id="2" creationId="{3C262F3C-E8F8-3342-CA6A-355CE7891986}"/>
          </ac:spMkLst>
        </pc:spChg>
      </pc:sldChg>
      <pc:sldChg chg="del">
        <pc:chgData name="Oleh Sosnytskyi" userId="c403997d-a6fc-4ec3-a7c2-ae102e1b4cf2" providerId="ADAL" clId="{9BDEBB71-6C63-4577-ADED-DA7EB8D38410}" dt="2025-02-19T16:49:34.972" v="792" actId="47"/>
        <pc:sldMkLst>
          <pc:docMk/>
          <pc:sldMk cId="2526701091" sldId="658"/>
        </pc:sldMkLst>
      </pc:sldChg>
      <pc:sldChg chg="del">
        <pc:chgData name="Oleh Sosnytskyi" userId="c403997d-a6fc-4ec3-a7c2-ae102e1b4cf2" providerId="ADAL" clId="{9BDEBB71-6C63-4577-ADED-DA7EB8D38410}" dt="2025-02-19T16:49:35.619" v="793" actId="47"/>
        <pc:sldMkLst>
          <pc:docMk/>
          <pc:sldMk cId="4278943889" sldId="659"/>
        </pc:sldMkLst>
      </pc:sldChg>
      <pc:sldChg chg="del">
        <pc:chgData name="Oleh Sosnytskyi" userId="c403997d-a6fc-4ec3-a7c2-ae102e1b4cf2" providerId="ADAL" clId="{9BDEBB71-6C63-4577-ADED-DA7EB8D38410}" dt="2025-02-19T16:49:37.232" v="795" actId="47"/>
        <pc:sldMkLst>
          <pc:docMk/>
          <pc:sldMk cId="4144953558" sldId="660"/>
        </pc:sldMkLst>
      </pc:sldChg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2101009967" sldId="661"/>
        </pc:sldMkLst>
      </pc:sldChg>
      <pc:sldChg chg="addSp delSp modSp new mod">
        <pc:chgData name="Oleh Sosnytskyi" userId="c403997d-a6fc-4ec3-a7c2-ae102e1b4cf2" providerId="ADAL" clId="{9BDEBB71-6C63-4577-ADED-DA7EB8D38410}" dt="2025-02-19T17:14:12.419" v="1786" actId="14100"/>
        <pc:sldMkLst>
          <pc:docMk/>
          <pc:sldMk cId="3987723289" sldId="663"/>
        </pc:sldMkLst>
      </pc:sldChg>
      <pc:sldChg chg="addSp delSp modSp new mod">
        <pc:chgData name="Oleh Sosnytskyi" userId="c403997d-a6fc-4ec3-a7c2-ae102e1b4cf2" providerId="ADAL" clId="{9BDEBB71-6C63-4577-ADED-DA7EB8D38410}" dt="2025-02-19T17:42:59.904" v="1973" actId="14100"/>
        <pc:sldMkLst>
          <pc:docMk/>
          <pc:sldMk cId="1737970127" sldId="664"/>
        </pc:sldMkLst>
      </pc:sldChg>
      <pc:sldChg chg="addSp delSp modSp new mod">
        <pc:chgData name="Oleh Sosnytskyi" userId="c403997d-a6fc-4ec3-a7c2-ae102e1b4cf2" providerId="ADAL" clId="{9BDEBB71-6C63-4577-ADED-DA7EB8D38410}" dt="2025-02-19T17:53:42.329" v="2339" actId="1036"/>
        <pc:sldMkLst>
          <pc:docMk/>
          <pc:sldMk cId="3546148613" sldId="665"/>
        </pc:sldMkLst>
      </pc:sldChg>
      <pc:sldChg chg="addSp delSp modSp new mod">
        <pc:chgData name="Oleh Sosnytskyi" userId="c403997d-a6fc-4ec3-a7c2-ae102e1b4cf2" providerId="ADAL" clId="{9BDEBB71-6C63-4577-ADED-DA7EB8D38410}" dt="2025-02-19T18:02:20.661" v="2438" actId="1076"/>
        <pc:sldMkLst>
          <pc:docMk/>
          <pc:sldMk cId="3141800956" sldId="666"/>
        </pc:sldMkLst>
      </pc:sldChg>
      <pc:sldChg chg="modSp add mod">
        <pc:chgData name="Oleh Sosnytskyi" userId="c403997d-a6fc-4ec3-a7c2-ae102e1b4cf2" providerId="ADAL" clId="{9BDEBB71-6C63-4577-ADED-DA7EB8D38410}" dt="2025-02-19T17:56:59.407" v="2433" actId="20577"/>
        <pc:sldMkLst>
          <pc:docMk/>
          <pc:sldMk cId="3423352877" sldId="667"/>
        </pc:sldMkLst>
      </pc:sldChg>
      <pc:sldChg chg="addSp delSp modSp add mod">
        <pc:chgData name="Oleh Sosnytskyi" userId="c403997d-a6fc-4ec3-a7c2-ae102e1b4cf2" providerId="ADAL" clId="{9BDEBB71-6C63-4577-ADED-DA7EB8D38410}" dt="2025-02-19T18:03:21.771" v="2468" actId="20577"/>
        <pc:sldMkLst>
          <pc:docMk/>
          <pc:sldMk cId="912256573" sldId="668"/>
        </pc:sldMkLst>
      </pc:sldChg>
      <pc:sldChg chg="addSp delSp modSp add mod">
        <pc:chgData name="Oleh Sosnytskyi" userId="c403997d-a6fc-4ec3-a7c2-ae102e1b4cf2" providerId="ADAL" clId="{9BDEBB71-6C63-4577-ADED-DA7EB8D38410}" dt="2025-02-19T18:04:09.978" v="2482" actId="1076"/>
        <pc:sldMkLst>
          <pc:docMk/>
          <pc:sldMk cId="2046666923" sldId="669"/>
        </pc:sldMkLst>
      </pc:sldChg>
      <pc:sldChg chg="addSp delSp modSp add mod">
        <pc:chgData name="Oleh Sosnytskyi" userId="c403997d-a6fc-4ec3-a7c2-ae102e1b4cf2" providerId="ADAL" clId="{9BDEBB71-6C63-4577-ADED-DA7EB8D38410}" dt="2025-02-19T18:04:56.897" v="2517" actId="20577"/>
        <pc:sldMkLst>
          <pc:docMk/>
          <pc:sldMk cId="2906894805" sldId="670"/>
        </pc:sldMkLst>
      </pc:sldChg>
      <pc:sldChg chg="addSp delSp modSp add mod">
        <pc:chgData name="Oleh Sosnytskyi" userId="c403997d-a6fc-4ec3-a7c2-ae102e1b4cf2" providerId="ADAL" clId="{9BDEBB71-6C63-4577-ADED-DA7EB8D38410}" dt="2025-02-19T18:05:47.008" v="2543" actId="14100"/>
        <pc:sldMkLst>
          <pc:docMk/>
          <pc:sldMk cId="1186901419" sldId="671"/>
        </pc:sldMkLst>
      </pc:sldChg>
      <pc:sldChg chg="addSp delSp modSp add mod">
        <pc:chgData name="Oleh Sosnytskyi" userId="c403997d-a6fc-4ec3-a7c2-ae102e1b4cf2" providerId="ADAL" clId="{9BDEBB71-6C63-4577-ADED-DA7EB8D38410}" dt="2025-02-19T18:06:43.626" v="2568" actId="1076"/>
        <pc:sldMkLst>
          <pc:docMk/>
          <pc:sldMk cId="3606083104" sldId="672"/>
        </pc:sldMkLst>
      </pc:sldChg>
      <pc:sldChg chg="addSp delSp modSp new mod modShow">
        <pc:chgData name="Oleh Sosnytskyi" userId="c403997d-a6fc-4ec3-a7c2-ae102e1b4cf2" providerId="ADAL" clId="{9BDEBB71-6C63-4577-ADED-DA7EB8D38410}" dt="2025-02-20T04:59:01.588" v="2906" actId="1076"/>
        <pc:sldMkLst>
          <pc:docMk/>
          <pc:sldMk cId="4249417488" sldId="673"/>
        </pc:sldMkLst>
      </pc:sldChg>
    </pc:docChg>
  </pc:docChgLst>
  <pc:docChgLst>
    <pc:chgData name="Oleh Sosnytskyi" userId="S::ososnytskyi@tonikbank.com::c403997d-a6fc-4ec3-a7c2-ae102e1b4cf2" providerId="AD" clId="Web-{5DEEBCCB-E920-1D11-85D4-85F313CC874F}"/>
    <pc:docChg chg="addSld modSld">
      <pc:chgData name="Oleh Sosnytskyi" userId="S::ososnytskyi@tonikbank.com::c403997d-a6fc-4ec3-a7c2-ae102e1b4cf2" providerId="AD" clId="Web-{5DEEBCCB-E920-1D11-85D4-85F313CC874F}" dt="2025-03-19T04:11:00.267" v="2295"/>
      <pc:docMkLst>
        <pc:docMk/>
      </pc:docMkLst>
      <pc:sldChg chg="modSp">
        <pc:chgData name="Oleh Sosnytskyi" userId="S::ososnytskyi@tonikbank.com::c403997d-a6fc-4ec3-a7c2-ae102e1b4cf2" providerId="AD" clId="Web-{5DEEBCCB-E920-1D11-85D4-85F313CC874F}" dt="2025-03-19T03:19:45.630" v="1362"/>
        <pc:sldMkLst>
          <pc:docMk/>
          <pc:sldMk cId="1540809847" sldId="262"/>
        </pc:sldMkLst>
        <pc:graphicFrameChg chg="mod modGraphic">
          <ac:chgData name="Oleh Sosnytskyi" userId="S::ososnytskyi@tonikbank.com::c403997d-a6fc-4ec3-a7c2-ae102e1b4cf2" providerId="AD" clId="Web-{5DEEBCCB-E920-1D11-85D4-85F313CC874F}" dt="2025-03-19T03:19:45.630" v="1362"/>
          <ac:graphicFrameMkLst>
            <pc:docMk/>
            <pc:sldMk cId="1540809847" sldId="262"/>
            <ac:graphicFrameMk id="6" creationId="{46459D78-E3C3-4647-428D-9C0DDE045C30}"/>
          </ac:graphicFrameMkLst>
        </pc:graphicFrameChg>
      </pc:sldChg>
      <pc:sldChg chg="modSp">
        <pc:chgData name="Oleh Sosnytskyi" userId="S::ososnytskyi@tonikbank.com::c403997d-a6fc-4ec3-a7c2-ae102e1b4cf2" providerId="AD" clId="Web-{5DEEBCCB-E920-1D11-85D4-85F313CC874F}" dt="2025-03-19T03:01:48.848" v="1" actId="20577"/>
        <pc:sldMkLst>
          <pc:docMk/>
          <pc:sldMk cId="4129944639" sldId="498"/>
        </pc:sldMkLst>
        <pc:spChg chg="mod">
          <ac:chgData name="Oleh Sosnytskyi" userId="S::ososnytskyi@tonikbank.com::c403997d-a6fc-4ec3-a7c2-ae102e1b4cf2" providerId="AD" clId="Web-{5DEEBCCB-E920-1D11-85D4-85F313CC874F}" dt="2025-03-19T03:01:48.848" v="1" actId="20577"/>
          <ac:spMkLst>
            <pc:docMk/>
            <pc:sldMk cId="4129944639" sldId="498"/>
            <ac:spMk id="3" creationId="{4F7E8F7E-6D89-74CB-11C3-C84321CCA4F1}"/>
          </ac:spMkLst>
        </pc:spChg>
      </pc:sldChg>
      <pc:sldChg chg="addSp delSp modSp">
        <pc:chgData name="Oleh Sosnytskyi" userId="S::ososnytskyi@tonikbank.com::c403997d-a6fc-4ec3-a7c2-ae102e1b4cf2" providerId="AD" clId="Web-{5DEEBCCB-E920-1D11-85D4-85F313CC874F}" dt="2025-03-19T03:48:01.539" v="1915"/>
        <pc:sldMkLst>
          <pc:docMk/>
          <pc:sldMk cId="503689042" sldId="666"/>
        </pc:sldMkLst>
        <pc:spChg chg="del mod">
          <ac:chgData name="Oleh Sosnytskyi" userId="S::ososnytskyi@tonikbank.com::c403997d-a6fc-4ec3-a7c2-ae102e1b4cf2" providerId="AD" clId="Web-{5DEEBCCB-E920-1D11-85D4-85F313CC874F}" dt="2025-03-19T03:14:52.200" v="1213"/>
          <ac:spMkLst>
            <pc:docMk/>
            <pc:sldMk cId="503689042" sldId="666"/>
            <ac:spMk id="2" creationId="{54E8736E-C10D-5F34-A336-0B0090EDE0EC}"/>
          </ac:spMkLst>
        </pc:spChg>
        <pc:spChg chg="add mod">
          <ac:chgData name="Oleh Sosnytskyi" userId="S::ososnytskyi@tonikbank.com::c403997d-a6fc-4ec3-a7c2-ae102e1b4cf2" providerId="AD" clId="Web-{5DEEBCCB-E920-1D11-85D4-85F313CC874F}" dt="2025-03-19T03:20:22.319" v="1400" actId="20577"/>
          <ac:spMkLst>
            <pc:docMk/>
            <pc:sldMk cId="503689042" sldId="666"/>
            <ac:spMk id="4" creationId="{5D266BD3-F88D-F90F-1478-FFDE9D7A8148}"/>
          </ac:spMkLst>
        </pc:spChg>
        <pc:spChg chg="add mod">
          <ac:chgData name="Oleh Sosnytskyi" userId="S::ososnytskyi@tonikbank.com::c403997d-a6fc-4ec3-a7c2-ae102e1b4cf2" providerId="AD" clId="Web-{5DEEBCCB-E920-1D11-85D4-85F313CC874F}" dt="2025-03-19T03:48:01.539" v="1915"/>
          <ac:spMkLst>
            <pc:docMk/>
            <pc:sldMk cId="503689042" sldId="666"/>
            <ac:spMk id="8" creationId="{07A3318A-C7E4-E9A3-678E-2094826AE167}"/>
          </ac:spMkLst>
        </pc:spChg>
        <pc:spChg chg="del mod">
          <ac:chgData name="Oleh Sosnytskyi" userId="S::ososnytskyi@tonikbank.com::c403997d-a6fc-4ec3-a7c2-ae102e1b4cf2" providerId="AD" clId="Web-{5DEEBCCB-E920-1D11-85D4-85F313CC874F}" dt="2025-03-19T03:14:53.746" v="1214"/>
          <ac:spMkLst>
            <pc:docMk/>
            <pc:sldMk cId="503689042" sldId="666"/>
            <ac:spMk id="9" creationId="{5C88BAB0-EECF-508D-321C-FD856E397C4B}"/>
          </ac:spMkLst>
        </pc:spChg>
        <pc:graphicFrameChg chg="add mod modGraphic">
          <ac:chgData name="Oleh Sosnytskyi" userId="S::ososnytskyi@tonikbank.com::c403997d-a6fc-4ec3-a7c2-ae102e1b4cf2" providerId="AD" clId="Web-{5DEEBCCB-E920-1D11-85D4-85F313CC874F}" dt="2025-03-19T03:18:22.659" v="1307" actId="1076"/>
          <ac:graphicFrameMkLst>
            <pc:docMk/>
            <pc:sldMk cId="503689042" sldId="666"/>
            <ac:graphicFrameMk id="5" creationId="{FC10C3AE-3497-01AC-A88D-92F1328D4855}"/>
          </ac:graphicFrameMkLst>
        </pc:graphicFrameChg>
        <pc:graphicFrameChg chg="del mod">
          <ac:chgData name="Oleh Sosnytskyi" userId="S::ososnytskyi@tonikbank.com::c403997d-a6fc-4ec3-a7c2-ae102e1b4cf2" providerId="AD" clId="Web-{5DEEBCCB-E920-1D11-85D4-85F313CC874F}" dt="2025-03-19T03:06:31.951" v="220"/>
          <ac:graphicFrameMkLst>
            <pc:docMk/>
            <pc:sldMk cId="503689042" sldId="666"/>
            <ac:graphicFrameMk id="6" creationId="{DDE9E371-C4C8-D041-2F2B-7AFECE861F7D}"/>
          </ac:graphicFrameMkLst>
        </pc:graphicFrameChg>
      </pc:sldChg>
      <pc:sldChg chg="addSp modSp">
        <pc:chgData name="Oleh Sosnytskyi" userId="S::ososnytskyi@tonikbank.com::c403997d-a6fc-4ec3-a7c2-ae102e1b4cf2" providerId="AD" clId="Web-{5DEEBCCB-E920-1D11-85D4-85F313CC874F}" dt="2025-03-19T04:08:29.403" v="2167"/>
        <pc:sldMkLst>
          <pc:docMk/>
          <pc:sldMk cId="3537866934" sldId="668"/>
        </pc:sldMkLst>
        <pc:spChg chg="add mod">
          <ac:chgData name="Oleh Sosnytskyi" userId="S::ososnytskyi@tonikbank.com::c403997d-a6fc-4ec3-a7c2-ae102e1b4cf2" providerId="AD" clId="Web-{5DEEBCCB-E920-1D11-85D4-85F313CC874F}" dt="2025-03-19T04:07:59.730" v="2136" actId="20577"/>
          <ac:spMkLst>
            <pc:docMk/>
            <pc:sldMk cId="3537866934" sldId="668"/>
            <ac:spMk id="4" creationId="{CF2E1B0A-942A-1211-C347-BECDE8045A78}"/>
          </ac:spMkLst>
        </pc:spChg>
        <pc:spChg chg="mod">
          <ac:chgData name="Oleh Sosnytskyi" userId="S::ososnytskyi@tonikbank.com::c403997d-a6fc-4ec3-a7c2-ae102e1b4cf2" providerId="AD" clId="Web-{5DEEBCCB-E920-1D11-85D4-85F313CC874F}" dt="2025-03-19T04:08:08.856" v="2138" actId="1076"/>
          <ac:spMkLst>
            <pc:docMk/>
            <pc:sldMk cId="3537866934" sldId="668"/>
            <ac:spMk id="6" creationId="{06BFDB73-927B-8854-960E-7C17D5607B3F}"/>
          </ac:spMkLst>
        </pc:spChg>
        <pc:spChg chg="mod">
          <ac:chgData name="Oleh Sosnytskyi" userId="S::ososnytskyi@tonikbank.com::c403997d-a6fc-4ec3-a7c2-ae102e1b4cf2" providerId="AD" clId="Web-{5DEEBCCB-E920-1D11-85D4-85F313CC874F}" dt="2025-03-19T04:08:17.512" v="2161" actId="20577"/>
          <ac:spMkLst>
            <pc:docMk/>
            <pc:sldMk cId="3537866934" sldId="668"/>
            <ac:spMk id="7" creationId="{BA4557BC-6B6C-BDD6-B22C-2315E2C6876F}"/>
          </ac:spMkLst>
        </pc:spChg>
        <pc:graphicFrameChg chg="mod modGraphic">
          <ac:chgData name="Oleh Sosnytskyi" userId="S::ososnytskyi@tonikbank.com::c403997d-a6fc-4ec3-a7c2-ae102e1b4cf2" providerId="AD" clId="Web-{5DEEBCCB-E920-1D11-85D4-85F313CC874F}" dt="2025-03-19T04:08:29.403" v="2167"/>
          <ac:graphicFrameMkLst>
            <pc:docMk/>
            <pc:sldMk cId="3537866934" sldId="668"/>
            <ac:graphicFrameMk id="2" creationId="{185A6D37-F0AD-56D7-D1F0-556D86BAD37D}"/>
          </ac:graphicFrameMkLst>
        </pc:graphicFrameChg>
        <pc:graphicFrameChg chg="mod">
          <ac:chgData name="Oleh Sosnytskyi" userId="S::ososnytskyi@tonikbank.com::c403997d-a6fc-4ec3-a7c2-ae102e1b4cf2" providerId="AD" clId="Web-{5DEEBCCB-E920-1D11-85D4-85F313CC874F}" dt="2025-03-19T04:08:08.809" v="2137" actId="1076"/>
          <ac:graphicFrameMkLst>
            <pc:docMk/>
            <pc:sldMk cId="3537866934" sldId="668"/>
            <ac:graphicFrameMk id="5" creationId="{364AF9D8-EAAD-3D7B-74B1-58B85EE9E406}"/>
          </ac:graphicFrameMkLst>
        </pc:graphicFrameChg>
      </pc:sldChg>
      <pc:sldChg chg="addSp modSp">
        <pc:chgData name="Oleh Sosnytskyi" userId="S::ososnytskyi@tonikbank.com::c403997d-a6fc-4ec3-a7c2-ae102e1b4cf2" providerId="AD" clId="Web-{5DEEBCCB-E920-1D11-85D4-85F313CC874F}" dt="2025-03-19T04:06:26.134" v="2130" actId="1076"/>
        <pc:sldMkLst>
          <pc:docMk/>
          <pc:sldMk cId="3583265055" sldId="669"/>
        </pc:sldMkLst>
        <pc:spChg chg="add mod">
          <ac:chgData name="Oleh Sosnytskyi" userId="S::ososnytskyi@tonikbank.com::c403997d-a6fc-4ec3-a7c2-ae102e1b4cf2" providerId="AD" clId="Web-{5DEEBCCB-E920-1D11-85D4-85F313CC874F}" dt="2025-03-19T04:05:26.273" v="2125" actId="14100"/>
          <ac:spMkLst>
            <pc:docMk/>
            <pc:sldMk cId="3583265055" sldId="669"/>
            <ac:spMk id="2" creationId="{8F895C3D-6FCD-1ED4-5A50-67620B119485}"/>
          </ac:spMkLst>
        </pc:spChg>
        <pc:spChg chg="add mod">
          <ac:chgData name="Oleh Sosnytskyi" userId="S::ososnytskyi@tonikbank.com::c403997d-a6fc-4ec3-a7c2-ae102e1b4cf2" providerId="AD" clId="Web-{5DEEBCCB-E920-1D11-85D4-85F313CC874F}" dt="2025-03-19T04:05:56.774" v="2127" actId="20577"/>
          <ac:spMkLst>
            <pc:docMk/>
            <pc:sldMk cId="3583265055" sldId="669"/>
            <ac:spMk id="3" creationId="{D7600902-F278-FEB3-5BFC-12BA3F6ADD60}"/>
          </ac:spMkLst>
        </pc:spChg>
        <pc:spChg chg="add mod">
          <ac:chgData name="Oleh Sosnytskyi" userId="S::ososnytskyi@tonikbank.com::c403997d-a6fc-4ec3-a7c2-ae102e1b4cf2" providerId="AD" clId="Web-{5DEEBCCB-E920-1D11-85D4-85F313CC874F}" dt="2025-03-19T03:53:37.721" v="2032" actId="20577"/>
          <ac:spMkLst>
            <pc:docMk/>
            <pc:sldMk cId="3583265055" sldId="669"/>
            <ac:spMk id="6" creationId="{CC447D10-C797-34D7-594E-E6520CC99E5D}"/>
          </ac:spMkLst>
        </pc:spChg>
        <pc:graphicFrameChg chg="mod modGraphic">
          <ac:chgData name="Oleh Sosnytskyi" userId="S::ososnytskyi@tonikbank.com::c403997d-a6fc-4ec3-a7c2-ae102e1b4cf2" providerId="AD" clId="Web-{5DEEBCCB-E920-1D11-85D4-85F313CC874F}" dt="2025-03-19T04:06:26.134" v="2130" actId="1076"/>
          <ac:graphicFrameMkLst>
            <pc:docMk/>
            <pc:sldMk cId="3583265055" sldId="669"/>
            <ac:graphicFrameMk id="4" creationId="{DF7E7692-A4D4-DB2B-629C-580B8847BAC3}"/>
          </ac:graphicFrameMkLst>
        </pc:graphicFrameChg>
      </pc:sldChg>
      <pc:sldChg chg="addSp delSp modSp new">
        <pc:chgData name="Oleh Sosnytskyi" userId="S::ososnytskyi@tonikbank.com::c403997d-a6fc-4ec3-a7c2-ae102e1b4cf2" providerId="AD" clId="Web-{5DEEBCCB-E920-1D11-85D4-85F313CC874F}" dt="2025-03-19T03:51:19.264" v="2006" actId="20577"/>
        <pc:sldMkLst>
          <pc:docMk/>
          <pc:sldMk cId="2371903525" sldId="670"/>
        </pc:sldMkLst>
        <pc:spChg chg="del">
          <ac:chgData name="Oleh Sosnytskyi" userId="S::ososnytskyi@tonikbank.com::c403997d-a6fc-4ec3-a7c2-ae102e1b4cf2" providerId="AD" clId="Web-{5DEEBCCB-E920-1D11-85D4-85F313CC874F}" dt="2025-03-19T03:19:39.849" v="1344"/>
          <ac:spMkLst>
            <pc:docMk/>
            <pc:sldMk cId="2371903525" sldId="670"/>
            <ac:spMk id="2" creationId="{FBECA04D-11F1-60FE-E739-D5FB4E536601}"/>
          </ac:spMkLst>
        </pc:spChg>
        <pc:spChg chg="del">
          <ac:chgData name="Oleh Sosnytskyi" userId="S::ososnytskyi@tonikbank.com::c403997d-a6fc-4ec3-a7c2-ae102e1b4cf2" providerId="AD" clId="Web-{5DEEBCCB-E920-1D11-85D4-85F313CC874F}" dt="2025-03-19T03:19:38.130" v="1343"/>
          <ac:spMkLst>
            <pc:docMk/>
            <pc:sldMk cId="2371903525" sldId="670"/>
            <ac:spMk id="3" creationId="{0DFD2BEB-E371-EF7A-524F-7BB1C2E7EC95}"/>
          </ac:spMkLst>
        </pc:spChg>
        <pc:spChg chg="add mod">
          <ac:chgData name="Oleh Sosnytskyi" userId="S::ososnytskyi@tonikbank.com::c403997d-a6fc-4ec3-a7c2-ae102e1b4cf2" providerId="AD" clId="Web-{5DEEBCCB-E920-1D11-85D4-85F313CC874F}" dt="2025-03-19T03:20:02.646" v="1389" actId="20577"/>
          <ac:spMkLst>
            <pc:docMk/>
            <pc:sldMk cId="2371903525" sldId="670"/>
            <ac:spMk id="5" creationId="{C5558C13-930D-2DBA-3CA6-08EEA0A6DCD3}"/>
          </ac:spMkLst>
        </pc:spChg>
        <pc:spChg chg="add del">
          <ac:chgData name="Oleh Sosnytskyi" userId="S::ososnytskyi@tonikbank.com::c403997d-a6fc-4ec3-a7c2-ae102e1b4cf2" providerId="AD" clId="Web-{5DEEBCCB-E920-1D11-85D4-85F313CC874F}" dt="2025-03-19T03:33:03.653" v="1676"/>
          <ac:spMkLst>
            <pc:docMk/>
            <pc:sldMk cId="2371903525" sldId="670"/>
            <ac:spMk id="8" creationId="{41D52B82-D9CF-DE6C-18CC-E1C0D74FD0D2}"/>
          </ac:spMkLst>
        </pc:spChg>
        <pc:spChg chg="add del">
          <ac:chgData name="Oleh Sosnytskyi" userId="S::ososnytskyi@tonikbank.com::c403997d-a6fc-4ec3-a7c2-ae102e1b4cf2" providerId="AD" clId="Web-{5DEEBCCB-E920-1D11-85D4-85F313CC874F}" dt="2025-03-19T03:33:05.028" v="1677"/>
          <ac:spMkLst>
            <pc:docMk/>
            <pc:sldMk cId="2371903525" sldId="670"/>
            <ac:spMk id="9" creationId="{4DBFA2B9-548B-2015-B487-79C532AE7B70}"/>
          </ac:spMkLst>
        </pc:spChg>
        <pc:spChg chg="add mod">
          <ac:chgData name="Oleh Sosnytskyi" userId="S::ososnytskyi@tonikbank.com::c403997d-a6fc-4ec3-a7c2-ae102e1b4cf2" providerId="AD" clId="Web-{5DEEBCCB-E920-1D11-85D4-85F313CC874F}" dt="2025-03-19T03:44:52.565" v="1713" actId="20577"/>
          <ac:spMkLst>
            <pc:docMk/>
            <pc:sldMk cId="2371903525" sldId="670"/>
            <ac:spMk id="10" creationId="{F9A5EB07-B724-1148-0BC4-50D9BBCC3BCF}"/>
          </ac:spMkLst>
        </pc:spChg>
        <pc:spChg chg="add">
          <ac:chgData name="Oleh Sosnytskyi" userId="S::ososnytskyi@tonikbank.com::c403997d-a6fc-4ec3-a7c2-ae102e1b4cf2" providerId="AD" clId="Web-{5DEEBCCB-E920-1D11-85D4-85F313CC874F}" dt="2025-03-19T03:21:04.914" v="1401"/>
          <ac:spMkLst>
            <pc:docMk/>
            <pc:sldMk cId="2371903525" sldId="670"/>
            <ac:spMk id="11" creationId="{3664482A-DD80-AA40-697C-A33EC27A1E04}"/>
          </ac:spMkLst>
        </pc:spChg>
        <pc:spChg chg="mod">
          <ac:chgData name="Oleh Sosnytskyi" userId="S::ososnytskyi@tonikbank.com::c403997d-a6fc-4ec3-a7c2-ae102e1b4cf2" providerId="AD" clId="Web-{5DEEBCCB-E920-1D11-85D4-85F313CC874F}" dt="2025-03-19T03:33:43.030" v="1694" actId="1076"/>
          <ac:spMkLst>
            <pc:docMk/>
            <pc:sldMk cId="2371903525" sldId="670"/>
            <ac:spMk id="12" creationId="{71A28221-C252-7B04-DE0D-C9D98D38E076}"/>
          </ac:spMkLst>
        </pc:spChg>
        <pc:spChg chg="add">
          <ac:chgData name="Oleh Sosnytskyi" userId="S::ososnytskyi@tonikbank.com::c403997d-a6fc-4ec3-a7c2-ae102e1b4cf2" providerId="AD" clId="Web-{5DEEBCCB-E920-1D11-85D4-85F313CC874F}" dt="2025-03-19T03:21:04.914" v="1401"/>
          <ac:spMkLst>
            <pc:docMk/>
            <pc:sldMk cId="2371903525" sldId="670"/>
            <ac:spMk id="13" creationId="{D6FB0012-1DA2-63CA-65A5-2BC56D6F0153}"/>
          </ac:spMkLst>
        </pc:spChg>
        <pc:spChg chg="mod">
          <ac:chgData name="Oleh Sosnytskyi" userId="S::ososnytskyi@tonikbank.com::c403997d-a6fc-4ec3-a7c2-ae102e1b4cf2" providerId="AD" clId="Web-{5DEEBCCB-E920-1D11-85D4-85F313CC874F}" dt="2025-03-19T03:25:23.109" v="1527"/>
          <ac:spMkLst>
            <pc:docMk/>
            <pc:sldMk cId="2371903525" sldId="670"/>
            <ac:spMk id="14" creationId="{97F611A1-8491-0522-0C5E-7E33458CE8A2}"/>
          </ac:spMkLst>
        </pc:spChg>
        <pc:spChg chg="add">
          <ac:chgData name="Oleh Sosnytskyi" userId="S::ososnytskyi@tonikbank.com::c403997d-a6fc-4ec3-a7c2-ae102e1b4cf2" providerId="AD" clId="Web-{5DEEBCCB-E920-1D11-85D4-85F313CC874F}" dt="2025-03-19T03:21:04.914" v="1401"/>
          <ac:spMkLst>
            <pc:docMk/>
            <pc:sldMk cId="2371903525" sldId="670"/>
            <ac:spMk id="15" creationId="{2C57A8BC-B0BE-DBDF-F114-AC0258AC4DB8}"/>
          </ac:spMkLst>
        </pc:spChg>
        <pc:spChg chg="mod">
          <ac:chgData name="Oleh Sosnytskyi" userId="S::ososnytskyi@tonikbank.com::c403997d-a6fc-4ec3-a7c2-ae102e1b4cf2" providerId="AD" clId="Web-{5DEEBCCB-E920-1D11-85D4-85F313CC874F}" dt="2025-03-19T03:33:27.060" v="1691" actId="20577"/>
          <ac:spMkLst>
            <pc:docMk/>
            <pc:sldMk cId="2371903525" sldId="670"/>
            <ac:spMk id="16" creationId="{0F39066A-DEEB-1373-0224-0CCC3EEBC984}"/>
          </ac:spMkLst>
        </pc:spChg>
        <pc:spChg chg="add">
          <ac:chgData name="Oleh Sosnytskyi" userId="S::ososnytskyi@tonikbank.com::c403997d-a6fc-4ec3-a7c2-ae102e1b4cf2" providerId="AD" clId="Web-{5DEEBCCB-E920-1D11-85D4-85F313CC874F}" dt="2025-03-19T03:21:04.914" v="1401"/>
          <ac:spMkLst>
            <pc:docMk/>
            <pc:sldMk cId="2371903525" sldId="670"/>
            <ac:spMk id="17" creationId="{6634BD45-AC55-5FF4-A2C3-5F5532C7C345}"/>
          </ac:spMkLst>
        </pc:spChg>
        <pc:spChg chg="del mod">
          <ac:chgData name="Oleh Sosnytskyi" userId="S::ososnytskyi@tonikbank.com::c403997d-a6fc-4ec3-a7c2-ae102e1b4cf2" providerId="AD" clId="Web-{5DEEBCCB-E920-1D11-85D4-85F313CC874F}" dt="2025-03-19T03:33:07.982" v="1678"/>
          <ac:spMkLst>
            <pc:docMk/>
            <pc:sldMk cId="2371903525" sldId="670"/>
            <ac:spMk id="18" creationId="{55FE912C-2239-6AAD-C67C-85F7A7657F95}"/>
          </ac:spMkLst>
        </pc:spChg>
        <pc:spChg chg="mod">
          <ac:chgData name="Oleh Sosnytskyi" userId="S::ososnytskyi@tonikbank.com::c403997d-a6fc-4ec3-a7c2-ae102e1b4cf2" providerId="AD" clId="Web-{5DEEBCCB-E920-1D11-85D4-85F313CC874F}" dt="2025-03-19T03:33:34.857" v="1693" actId="20577"/>
          <ac:spMkLst>
            <pc:docMk/>
            <pc:sldMk cId="2371903525" sldId="670"/>
            <ac:spMk id="19" creationId="{A99639CE-EA95-AEC9-1CEE-AD4E564E5505}"/>
          </ac:spMkLst>
        </pc:spChg>
        <pc:spChg chg="add mod">
          <ac:chgData name="Oleh Sosnytskyi" userId="S::ososnytskyi@tonikbank.com::c403997d-a6fc-4ec3-a7c2-ae102e1b4cf2" providerId="AD" clId="Web-{5DEEBCCB-E920-1D11-85D4-85F313CC874F}" dt="2025-03-19T03:29:53.976" v="1619" actId="20577"/>
          <ac:spMkLst>
            <pc:docMk/>
            <pc:sldMk cId="2371903525" sldId="670"/>
            <ac:spMk id="20" creationId="{B6154021-C27C-1B81-533D-1D8FD951139D}"/>
          </ac:spMkLst>
        </pc:spChg>
        <pc:spChg chg="add mod">
          <ac:chgData name="Oleh Sosnytskyi" userId="S::ososnytskyi@tonikbank.com::c403997d-a6fc-4ec3-a7c2-ae102e1b4cf2" providerId="AD" clId="Web-{5DEEBCCB-E920-1D11-85D4-85F313CC874F}" dt="2025-03-19T03:30:46.821" v="1621" actId="20577"/>
          <ac:spMkLst>
            <pc:docMk/>
            <pc:sldMk cId="2371903525" sldId="670"/>
            <ac:spMk id="21" creationId="{5F0627D8-7881-0F4E-4A46-E59E0B430245}"/>
          </ac:spMkLst>
        </pc:spChg>
        <pc:spChg chg="add mod">
          <ac:chgData name="Oleh Sosnytskyi" userId="S::ososnytskyi@tonikbank.com::c403997d-a6fc-4ec3-a7c2-ae102e1b4cf2" providerId="AD" clId="Web-{5DEEBCCB-E920-1D11-85D4-85F313CC874F}" dt="2025-03-19T03:30:49.431" v="1623" actId="20577"/>
          <ac:spMkLst>
            <pc:docMk/>
            <pc:sldMk cId="2371903525" sldId="670"/>
            <ac:spMk id="22" creationId="{0C3EFB9D-6BBC-E76A-79D9-2D67720D738E}"/>
          </ac:spMkLst>
        </pc:spChg>
        <pc:spChg chg="mod">
          <ac:chgData name="Oleh Sosnytskyi" userId="S::ososnytskyi@tonikbank.com::c403997d-a6fc-4ec3-a7c2-ae102e1b4cf2" providerId="AD" clId="Web-{5DEEBCCB-E920-1D11-85D4-85F313CC874F}" dt="2025-03-19T03:32:55.544" v="1673" actId="20577"/>
          <ac:spMkLst>
            <pc:docMk/>
            <pc:sldMk cId="2371903525" sldId="670"/>
            <ac:spMk id="23" creationId="{0CED93C7-4531-09EA-CCDA-6B1CFA14F149}"/>
          </ac:spMkLst>
        </pc:spChg>
        <pc:spChg chg="add mod">
          <ac:chgData name="Oleh Sosnytskyi" userId="S::ososnytskyi@tonikbank.com::c403997d-a6fc-4ec3-a7c2-ae102e1b4cf2" providerId="AD" clId="Web-{5DEEBCCB-E920-1D11-85D4-85F313CC874F}" dt="2025-03-19T03:51:19.264" v="2006" actId="20577"/>
          <ac:spMkLst>
            <pc:docMk/>
            <pc:sldMk cId="2371903525" sldId="670"/>
            <ac:spMk id="25" creationId="{F958CE61-8800-0FF1-C3AB-F9DA3426E83E}"/>
          </ac:spMkLst>
        </pc:spChg>
        <pc:grpChg chg="add del mod">
          <ac:chgData name="Oleh Sosnytskyi" userId="S::ososnytskyi@tonikbank.com::c403997d-a6fc-4ec3-a7c2-ae102e1b4cf2" providerId="AD" clId="Web-{5DEEBCCB-E920-1D11-85D4-85F313CC874F}" dt="2025-03-19T03:33:13.607" v="1680" actId="14100"/>
          <ac:grpSpMkLst>
            <pc:docMk/>
            <pc:sldMk cId="2371903525" sldId="670"/>
            <ac:grpSpMk id="6" creationId="{027BD17C-EA11-B60A-620D-5AA795DF37EF}"/>
          </ac:grpSpMkLst>
        </pc:grpChg>
      </pc:sldChg>
      <pc:sldChg chg="addSp delSp modSp add replId">
        <pc:chgData name="Oleh Sosnytskyi" userId="S::ososnytskyi@tonikbank.com::c403997d-a6fc-4ec3-a7c2-ae102e1b4cf2" providerId="AD" clId="Web-{5DEEBCCB-E920-1D11-85D4-85F313CC874F}" dt="2025-03-19T04:11:00.267" v="2295"/>
        <pc:sldMkLst>
          <pc:docMk/>
          <pc:sldMk cId="4018814509" sldId="671"/>
        </pc:sldMkLst>
        <pc:spChg chg="mod">
          <ac:chgData name="Oleh Sosnytskyi" userId="S::ososnytskyi@tonikbank.com::c403997d-a6fc-4ec3-a7c2-ae102e1b4cf2" providerId="AD" clId="Web-{5DEEBCCB-E920-1D11-85D4-85F313CC874F}" dt="2025-03-19T04:10:00.656" v="2235" actId="14100"/>
          <ac:spMkLst>
            <pc:docMk/>
            <pc:sldMk cId="4018814509" sldId="671"/>
            <ac:spMk id="6" creationId="{7B0F969F-848B-3CBA-B017-687E9D9AF2BA}"/>
          </ac:spMkLst>
        </pc:spChg>
        <pc:graphicFrameChg chg="mod modGraphic">
          <ac:chgData name="Oleh Sosnytskyi" userId="S::ososnytskyi@tonikbank.com::c403997d-a6fc-4ec3-a7c2-ae102e1b4cf2" providerId="AD" clId="Web-{5DEEBCCB-E920-1D11-85D4-85F313CC874F}" dt="2025-03-19T04:11:00.267" v="2295"/>
          <ac:graphicFrameMkLst>
            <pc:docMk/>
            <pc:sldMk cId="4018814509" sldId="671"/>
            <ac:graphicFrameMk id="5" creationId="{C2790214-C2C4-D69D-D8D4-9EA79564BD58}"/>
          </ac:graphicFrameMkLst>
        </pc:graphicFrameChg>
        <pc:graphicFrameChg chg="add del mod modGraphic">
          <ac:chgData name="Oleh Sosnytskyi" userId="S::ososnytskyi@tonikbank.com::c403997d-a6fc-4ec3-a7c2-ae102e1b4cf2" providerId="AD" clId="Web-{5DEEBCCB-E920-1D11-85D4-85F313CC874F}" dt="2025-03-19T04:10:26.016" v="2239"/>
          <ac:graphicFrameMkLst>
            <pc:docMk/>
            <pc:sldMk cId="4018814509" sldId="671"/>
            <ac:graphicFrameMk id="8" creationId="{9A93C291-E414-EF6D-09C7-412BF07AE0F9}"/>
          </ac:graphicFrameMkLst>
        </pc:graphicFrameChg>
        <pc:graphicFrameChg chg="add mod">
          <ac:chgData name="Oleh Sosnytskyi" userId="S::ososnytskyi@tonikbank.com::c403997d-a6fc-4ec3-a7c2-ae102e1b4cf2" providerId="AD" clId="Web-{5DEEBCCB-E920-1D11-85D4-85F313CC874F}" dt="2025-03-19T04:10:43.970" v="2241" actId="1076"/>
          <ac:graphicFrameMkLst>
            <pc:docMk/>
            <pc:sldMk cId="4018814509" sldId="671"/>
            <ac:graphicFrameMk id="10" creationId="{46695303-AD17-CF4B-DCD0-DB195A00DC3D}"/>
          </ac:graphicFrameMkLst>
        </pc:graphicFrameChg>
      </pc:sldChg>
    </pc:docChg>
  </pc:docChgLst>
  <pc:docChgLst>
    <pc:chgData name="Biswa" userId="S::bbanik@tonikbank.com::26f52a98-3216-49f8-95c0-92c9bbdc30ba" providerId="AD" clId="Web-{8356EE94-AF49-8C9E-9335-A3DE7E98D2C4}"/>
    <pc:docChg chg="modSld">
      <pc:chgData name="Biswa" userId="S::bbanik@tonikbank.com::26f52a98-3216-49f8-95c0-92c9bbdc30ba" providerId="AD" clId="Web-{8356EE94-AF49-8C9E-9335-A3DE7E98D2C4}" dt="2025-02-06T12:40:53.150" v="31" actId="20577"/>
      <pc:docMkLst>
        <pc:docMk/>
      </pc:docMkLst>
      <pc:sldChg chg="modSp">
        <pc:chgData name="Biswa" userId="S::bbanik@tonikbank.com::26f52a98-3216-49f8-95c0-92c9bbdc30ba" providerId="AD" clId="Web-{8356EE94-AF49-8C9E-9335-A3DE7E98D2C4}" dt="2025-02-06T12:40:44.837" v="15" actId="20577"/>
        <pc:sldMkLst>
          <pc:docMk/>
          <pc:sldMk cId="4144953558" sldId="660"/>
        </pc:sldMkLst>
      </pc:sldChg>
      <pc:sldChg chg="modSp">
        <pc:chgData name="Biswa" userId="S::bbanik@tonikbank.com::26f52a98-3216-49f8-95c0-92c9bbdc30ba" providerId="AD" clId="Web-{8356EE94-AF49-8C9E-9335-A3DE7E98D2C4}" dt="2025-02-06T12:40:53.150" v="31" actId="20577"/>
        <pc:sldMkLst>
          <pc:docMk/>
          <pc:sldMk cId="2101009967" sldId="661"/>
        </pc:sldMkLst>
      </pc:sldChg>
    </pc:docChg>
  </pc:docChgLst>
  <pc:docChgLst>
    <pc:chgData name="Biswa" userId="S::bbanik@tonikbank.com::26f52a98-3216-49f8-95c0-92c9bbdc30ba" providerId="AD" clId="Web-{C60F6E8F-BF74-E270-774D-E70B31B255E1}"/>
    <pc:docChg chg="addSld modSld sldOrd">
      <pc:chgData name="Biswa" userId="S::bbanik@tonikbank.com::26f52a98-3216-49f8-95c0-92c9bbdc30ba" providerId="AD" clId="Web-{C60F6E8F-BF74-E270-774D-E70B31B255E1}" dt="2025-02-07T14:08:00.534" v="31"/>
      <pc:docMkLst>
        <pc:docMk/>
      </pc:docMkLst>
      <pc:sldChg chg="ord">
        <pc:chgData name="Biswa" userId="S::bbanik@tonikbank.com::26f52a98-3216-49f8-95c0-92c9bbdc30ba" providerId="AD" clId="Web-{C60F6E8F-BF74-E270-774D-E70B31B255E1}" dt="2025-02-07T14:06:56.031" v="28"/>
        <pc:sldMkLst>
          <pc:docMk/>
          <pc:sldMk cId="2809714692" sldId="258"/>
        </pc:sldMkLst>
      </pc:sldChg>
      <pc:sldChg chg="ord">
        <pc:chgData name="Biswa" userId="S::bbanik@tonikbank.com::26f52a98-3216-49f8-95c0-92c9bbdc30ba" providerId="AD" clId="Web-{C60F6E8F-BF74-E270-774D-E70B31B255E1}" dt="2025-02-07T14:07:30.298" v="30"/>
        <pc:sldMkLst>
          <pc:docMk/>
          <pc:sldMk cId="1215755033" sldId="260"/>
        </pc:sldMkLst>
      </pc:sldChg>
      <pc:sldChg chg="delSp modSp ord">
        <pc:chgData name="Biswa" userId="S::bbanik@tonikbank.com::26f52a98-3216-49f8-95c0-92c9bbdc30ba" providerId="AD" clId="Web-{C60F6E8F-BF74-E270-774D-E70B31B255E1}" dt="2025-02-07T14:08:00.534" v="31"/>
        <pc:sldMkLst>
          <pc:docMk/>
          <pc:sldMk cId="1963089885" sldId="657"/>
        </pc:sldMkLst>
      </pc:sldChg>
      <pc:sldChg chg="ord">
        <pc:chgData name="Biswa" userId="S::bbanik@tonikbank.com::26f52a98-3216-49f8-95c0-92c9bbdc30ba" providerId="AD" clId="Web-{C60F6E8F-BF74-E270-774D-E70B31B255E1}" dt="2025-02-07T14:06:04.014" v="27"/>
        <pc:sldMkLst>
          <pc:docMk/>
          <pc:sldMk cId="2526701091" sldId="658"/>
        </pc:sldMkLst>
      </pc:sldChg>
      <pc:sldChg chg="ord">
        <pc:chgData name="Biswa" userId="S::bbanik@tonikbank.com::26f52a98-3216-49f8-95c0-92c9bbdc30ba" providerId="AD" clId="Web-{C60F6E8F-BF74-E270-774D-E70B31B255E1}" dt="2025-02-07T14:06:04.014" v="26"/>
        <pc:sldMkLst>
          <pc:docMk/>
          <pc:sldMk cId="4278943889" sldId="659"/>
        </pc:sldMkLst>
      </pc:sldChg>
      <pc:sldChg chg="ord">
        <pc:chgData name="Biswa" userId="S::bbanik@tonikbank.com::26f52a98-3216-49f8-95c0-92c9bbdc30ba" providerId="AD" clId="Web-{C60F6E8F-BF74-E270-774D-E70B31B255E1}" dt="2025-02-07T14:06:04.014" v="25"/>
        <pc:sldMkLst>
          <pc:docMk/>
          <pc:sldMk cId="4144953558" sldId="660"/>
        </pc:sldMkLst>
      </pc:sldChg>
      <pc:sldChg chg="ord">
        <pc:chgData name="Biswa" userId="S::bbanik@tonikbank.com::26f52a98-3216-49f8-95c0-92c9bbdc30ba" providerId="AD" clId="Web-{C60F6E8F-BF74-E270-774D-E70B31B255E1}" dt="2025-02-07T14:06:04.014" v="24"/>
        <pc:sldMkLst>
          <pc:docMk/>
          <pc:sldMk cId="2101009967" sldId="661"/>
        </pc:sldMkLst>
      </pc:sldChg>
      <pc:sldChg chg="add replId">
        <pc:chgData name="Biswa" userId="S::bbanik@tonikbank.com::26f52a98-3216-49f8-95c0-92c9bbdc30ba" providerId="AD" clId="Web-{C60F6E8F-BF74-E270-774D-E70B31B255E1}" dt="2025-02-07T14:04:40.558" v="0"/>
        <pc:sldMkLst>
          <pc:docMk/>
          <pc:sldMk cId="2294508703" sldId="662"/>
        </pc:sldMkLst>
      </pc:sldChg>
    </pc:docChg>
  </pc:docChgLst>
  <pc:docChgLst>
    <pc:chgData name="Oleh Sosnytskyi" userId="c403997d-a6fc-4ec3-a7c2-ae102e1b4cf2" providerId="ADAL" clId="{59073167-252F-4081-8CB5-752AAF920C42}"/>
    <pc:docChg chg="undo custSel addSld modSld sldOrd">
      <pc:chgData name="Oleh Sosnytskyi" userId="c403997d-a6fc-4ec3-a7c2-ae102e1b4cf2" providerId="ADAL" clId="{59073167-252F-4081-8CB5-752AAF920C42}" dt="2025-03-13T04:55:09.747" v="522" actId="14734"/>
      <pc:docMkLst>
        <pc:docMk/>
      </pc:docMkLst>
      <pc:sldChg chg="modSp mod">
        <pc:chgData name="Oleh Sosnytskyi" userId="c403997d-a6fc-4ec3-a7c2-ae102e1b4cf2" providerId="ADAL" clId="{59073167-252F-4081-8CB5-752AAF920C42}" dt="2025-03-13T04:48:07.077" v="127" actId="20577"/>
        <pc:sldMkLst>
          <pc:docMk/>
          <pc:sldMk cId="1963089885" sldId="657"/>
        </pc:sldMkLst>
        <pc:spChg chg="mod">
          <ac:chgData name="Oleh Sosnytskyi" userId="c403997d-a6fc-4ec3-a7c2-ae102e1b4cf2" providerId="ADAL" clId="{59073167-252F-4081-8CB5-752AAF920C42}" dt="2025-03-13T04:48:07.077" v="127" actId="20577"/>
          <ac:spMkLst>
            <pc:docMk/>
            <pc:sldMk cId="1963089885" sldId="657"/>
            <ac:spMk id="2" creationId="{3C262F3C-E8F8-3342-CA6A-355CE7891986}"/>
          </ac:spMkLst>
        </pc:spChg>
      </pc:sldChg>
      <pc:sldChg chg="addSp delSp modSp mod">
        <pc:chgData name="Oleh Sosnytskyi" userId="c403997d-a6fc-4ec3-a7c2-ae102e1b4cf2" providerId="ADAL" clId="{59073167-252F-4081-8CB5-752AAF920C42}" dt="2025-03-13T04:53:42.130" v="449" actId="20577"/>
        <pc:sldMkLst>
          <pc:docMk/>
          <pc:sldMk cId="503689042" sldId="666"/>
        </pc:sldMkLst>
        <pc:spChg chg="add mod">
          <ac:chgData name="Oleh Sosnytskyi" userId="c403997d-a6fc-4ec3-a7c2-ae102e1b4cf2" providerId="ADAL" clId="{59073167-252F-4081-8CB5-752AAF920C42}" dt="2025-03-13T04:40:22.320" v="121" actId="1076"/>
          <ac:spMkLst>
            <pc:docMk/>
            <pc:sldMk cId="503689042" sldId="666"/>
            <ac:spMk id="2" creationId="{54E8736E-C10D-5F34-A336-0B0090EDE0EC}"/>
          </ac:spMkLst>
        </pc:spChg>
        <pc:spChg chg="del">
          <ac:chgData name="Oleh Sosnytskyi" userId="c403997d-a6fc-4ec3-a7c2-ae102e1b4cf2" providerId="ADAL" clId="{59073167-252F-4081-8CB5-752AAF920C42}" dt="2025-03-13T04:40:17.682" v="120" actId="478"/>
          <ac:spMkLst>
            <pc:docMk/>
            <pc:sldMk cId="503689042" sldId="666"/>
            <ac:spMk id="11" creationId="{58D2D667-0EC1-55E0-A408-35F195787FC9}"/>
          </ac:spMkLst>
        </pc:spChg>
        <pc:graphicFrameChg chg="mod modGraphic">
          <ac:chgData name="Oleh Sosnytskyi" userId="c403997d-a6fc-4ec3-a7c2-ae102e1b4cf2" providerId="ADAL" clId="{59073167-252F-4081-8CB5-752AAF920C42}" dt="2025-03-13T04:53:42.130" v="449" actId="20577"/>
          <ac:graphicFrameMkLst>
            <pc:docMk/>
            <pc:sldMk cId="503689042" sldId="666"/>
            <ac:graphicFrameMk id="6" creationId="{DDE9E371-C4C8-D041-2F2B-7AFECE861F7D}"/>
          </ac:graphicFrameMkLst>
        </pc:graphicFrameChg>
        <pc:picChg chg="add del">
          <ac:chgData name="Oleh Sosnytskyi" userId="c403997d-a6fc-4ec3-a7c2-ae102e1b4cf2" providerId="ADAL" clId="{59073167-252F-4081-8CB5-752AAF920C42}" dt="2025-03-13T04:51:09.312" v="181" actId="22"/>
          <ac:picMkLst>
            <pc:docMk/>
            <pc:sldMk cId="503689042" sldId="666"/>
            <ac:picMk id="4" creationId="{8F4CEADB-1976-5609-5F2B-728E0E37F9A3}"/>
          </ac:picMkLst>
        </pc:picChg>
        <pc:inkChg chg="add del">
          <ac:chgData name="Oleh Sosnytskyi" userId="c403997d-a6fc-4ec3-a7c2-ae102e1b4cf2" providerId="ADAL" clId="{59073167-252F-4081-8CB5-752AAF920C42}" dt="2025-03-13T04:51:00.654" v="178" actId="9405"/>
          <ac:inkMkLst>
            <pc:docMk/>
            <pc:sldMk cId="503689042" sldId="666"/>
            <ac:inkMk id="5" creationId="{84F33E52-1738-2228-490A-87511EF824D6}"/>
          </ac:inkMkLst>
        </pc:inkChg>
        <pc:inkChg chg="add del">
          <ac:chgData name="Oleh Sosnytskyi" userId="c403997d-a6fc-4ec3-a7c2-ae102e1b4cf2" providerId="ADAL" clId="{59073167-252F-4081-8CB5-752AAF920C42}" dt="2025-03-13T04:51:07.088" v="180" actId="9405"/>
          <ac:inkMkLst>
            <pc:docMk/>
            <pc:sldMk cId="503689042" sldId="666"/>
            <ac:inkMk id="7" creationId="{D5BB8391-5A18-5488-B731-7788A9870752}"/>
          </ac:inkMkLst>
        </pc:inkChg>
      </pc:sldChg>
      <pc:sldChg chg="addSp delSp modSp mod ord">
        <pc:chgData name="Oleh Sosnytskyi" userId="c403997d-a6fc-4ec3-a7c2-ae102e1b4cf2" providerId="ADAL" clId="{59073167-252F-4081-8CB5-752AAF920C42}" dt="2025-03-13T04:49:54.654" v="175"/>
        <pc:sldMkLst>
          <pc:docMk/>
          <pc:sldMk cId="3650148440" sldId="667"/>
        </pc:sldMkLst>
        <pc:grpChg chg="mod">
          <ac:chgData name="Oleh Sosnytskyi" userId="c403997d-a6fc-4ec3-a7c2-ae102e1b4cf2" providerId="ADAL" clId="{59073167-252F-4081-8CB5-752AAF920C42}" dt="2025-03-13T04:48:56.514" v="137"/>
          <ac:grpSpMkLst>
            <pc:docMk/>
            <pc:sldMk cId="3650148440" sldId="667"/>
            <ac:grpSpMk id="13" creationId="{BF2AE3B4-15ED-80E4-3286-36ADFEA12248}"/>
          </ac:grpSpMkLst>
        </pc:grpChg>
        <pc:grpChg chg="mod">
          <ac:chgData name="Oleh Sosnytskyi" userId="c403997d-a6fc-4ec3-a7c2-ae102e1b4cf2" providerId="ADAL" clId="{59073167-252F-4081-8CB5-752AAF920C42}" dt="2025-03-13T04:48:58.058" v="139"/>
          <ac:grpSpMkLst>
            <pc:docMk/>
            <pc:sldMk cId="3650148440" sldId="667"/>
            <ac:grpSpMk id="15" creationId="{96399D1A-04C6-F9E6-746C-24F23E70FEA5}"/>
          </ac:grpSpMkLst>
        </pc:grpChg>
        <pc:grpChg chg="mod">
          <ac:chgData name="Oleh Sosnytskyi" userId="c403997d-a6fc-4ec3-a7c2-ae102e1b4cf2" providerId="ADAL" clId="{59073167-252F-4081-8CB5-752AAF920C42}" dt="2025-03-13T04:49:00.599" v="142"/>
          <ac:grpSpMkLst>
            <pc:docMk/>
            <pc:sldMk cId="3650148440" sldId="667"/>
            <ac:grpSpMk id="18" creationId="{B684B3E8-8CB1-B67F-BC55-C1999B647AA7}"/>
          </ac:grpSpMkLst>
        </pc:grpChg>
        <pc:grpChg chg="mod">
          <ac:chgData name="Oleh Sosnytskyi" userId="c403997d-a6fc-4ec3-a7c2-ae102e1b4cf2" providerId="ADAL" clId="{59073167-252F-4081-8CB5-752AAF920C42}" dt="2025-03-13T04:49:02.593" v="145"/>
          <ac:grpSpMkLst>
            <pc:docMk/>
            <pc:sldMk cId="3650148440" sldId="667"/>
            <ac:grpSpMk id="21" creationId="{7E0BAD50-1C30-26D9-0B87-F9354A50B9CA}"/>
          </ac:grpSpMkLst>
        </pc:grpChg>
        <pc:grpChg chg="mod">
          <ac:chgData name="Oleh Sosnytskyi" userId="c403997d-a6fc-4ec3-a7c2-ae102e1b4cf2" providerId="ADAL" clId="{59073167-252F-4081-8CB5-752AAF920C42}" dt="2025-03-13T04:49:25.501" v="151"/>
          <ac:grpSpMkLst>
            <pc:docMk/>
            <pc:sldMk cId="3650148440" sldId="667"/>
            <ac:grpSpMk id="27" creationId="{908FE3F7-BC90-6270-2B56-F9E603AA4C59}"/>
          </ac:grpSpMkLst>
        </pc:grpChg>
        <pc:grpChg chg="del mod">
          <ac:chgData name="Oleh Sosnytskyi" userId="c403997d-a6fc-4ec3-a7c2-ae102e1b4cf2" providerId="ADAL" clId="{59073167-252F-4081-8CB5-752AAF920C42}" dt="2025-03-13T04:49:31.721" v="158"/>
          <ac:grpSpMkLst>
            <pc:docMk/>
            <pc:sldMk cId="3650148440" sldId="667"/>
            <ac:grpSpMk id="32" creationId="{10BB50AD-2332-BBDC-0FC6-FC57C7788E39}"/>
          </ac:grpSpMkLst>
        </pc:grpChg>
        <pc:grpChg chg="del mod">
          <ac:chgData name="Oleh Sosnytskyi" userId="c403997d-a6fc-4ec3-a7c2-ae102e1b4cf2" providerId="ADAL" clId="{59073167-252F-4081-8CB5-752AAF920C42}" dt="2025-03-13T04:49:31.721" v="158"/>
          <ac:grpSpMkLst>
            <pc:docMk/>
            <pc:sldMk cId="3650148440" sldId="667"/>
            <ac:grpSpMk id="33" creationId="{52CB780B-62EF-B3B1-5D56-82767D7C8C98}"/>
          </ac:grpSpMkLst>
        </pc:grpChg>
        <pc:grpChg chg="del mod">
          <ac:chgData name="Oleh Sosnytskyi" userId="c403997d-a6fc-4ec3-a7c2-ae102e1b4cf2" providerId="ADAL" clId="{59073167-252F-4081-8CB5-752AAF920C42}" dt="2025-03-13T04:49:35.405" v="161"/>
          <ac:grpSpMkLst>
            <pc:docMk/>
            <pc:sldMk cId="3650148440" sldId="667"/>
            <ac:grpSpMk id="35" creationId="{C651D01D-599B-75A7-A6C3-721FB4C8A120}"/>
          </ac:grpSpMkLst>
        </pc:grpChg>
        <pc:grpChg chg="mod">
          <ac:chgData name="Oleh Sosnytskyi" userId="c403997d-a6fc-4ec3-a7c2-ae102e1b4cf2" providerId="ADAL" clId="{59073167-252F-4081-8CB5-752AAF920C42}" dt="2025-03-13T04:49:35.405" v="161"/>
          <ac:grpSpMkLst>
            <pc:docMk/>
            <pc:sldMk cId="3650148440" sldId="667"/>
            <ac:grpSpMk id="38" creationId="{5A403404-F406-9DFD-1F0F-A5B24CB66923}"/>
          </ac:grpSpMkLst>
        </pc:grpChg>
        <pc:grpChg chg="del mod">
          <ac:chgData name="Oleh Sosnytskyi" userId="c403997d-a6fc-4ec3-a7c2-ae102e1b4cf2" providerId="ADAL" clId="{59073167-252F-4081-8CB5-752AAF920C42}" dt="2025-03-13T04:49:43.484" v="168"/>
          <ac:grpSpMkLst>
            <pc:docMk/>
            <pc:sldMk cId="3650148440" sldId="667"/>
            <ac:grpSpMk id="41" creationId="{0975A196-2012-105A-110C-028A152603EB}"/>
          </ac:grpSpMkLst>
        </pc:grpChg>
        <pc:grpChg chg="mod">
          <ac:chgData name="Oleh Sosnytskyi" userId="c403997d-a6fc-4ec3-a7c2-ae102e1b4cf2" providerId="ADAL" clId="{59073167-252F-4081-8CB5-752AAF920C42}" dt="2025-03-13T04:49:43.484" v="168"/>
          <ac:grpSpMkLst>
            <pc:docMk/>
            <pc:sldMk cId="3650148440" sldId="667"/>
            <ac:grpSpMk id="45" creationId="{2DB8AF0F-7CE2-99C5-762B-ECDBC5FFC07C}"/>
          </ac:grpSpMkLst>
        </pc:grpChg>
        <pc:grpChg chg="mod">
          <ac:chgData name="Oleh Sosnytskyi" userId="c403997d-a6fc-4ec3-a7c2-ae102e1b4cf2" providerId="ADAL" clId="{59073167-252F-4081-8CB5-752AAF920C42}" dt="2025-03-13T04:49:43.484" v="168"/>
          <ac:grpSpMkLst>
            <pc:docMk/>
            <pc:sldMk cId="3650148440" sldId="667"/>
            <ac:grpSpMk id="46" creationId="{D9FAB728-23F4-7E2A-B8F3-2E5C0186A8E0}"/>
          </ac:grpSpMkLst>
        </pc:grpChg>
        <pc:grpChg chg="del mod">
          <ac:chgData name="Oleh Sosnytskyi" userId="c403997d-a6fc-4ec3-a7c2-ae102e1b4cf2" providerId="ADAL" clId="{59073167-252F-4081-8CB5-752AAF920C42}" dt="2025-03-13T04:49:54.654" v="175"/>
          <ac:grpSpMkLst>
            <pc:docMk/>
            <pc:sldMk cId="3650148440" sldId="667"/>
            <ac:grpSpMk id="50" creationId="{93DB8E32-A737-5A2C-B478-8C01DCEBA21A}"/>
          </ac:grpSpMkLst>
        </pc:grpChg>
        <pc:grpChg chg="mod">
          <ac:chgData name="Oleh Sosnytskyi" userId="c403997d-a6fc-4ec3-a7c2-ae102e1b4cf2" providerId="ADAL" clId="{59073167-252F-4081-8CB5-752AAF920C42}" dt="2025-03-13T04:49:54.654" v="175"/>
          <ac:grpSpMkLst>
            <pc:docMk/>
            <pc:sldMk cId="3650148440" sldId="667"/>
            <ac:grpSpMk id="53" creationId="{D8E67655-09C7-E789-18B1-ABA16A67EF3B}"/>
          </ac:grpSpMkLst>
        </pc:grpChg>
        <pc:picChg chg="add">
          <ac:chgData name="Oleh Sosnytskyi" userId="c403997d-a6fc-4ec3-a7c2-ae102e1b4cf2" providerId="ADAL" clId="{59073167-252F-4081-8CB5-752AAF920C42}" dt="2025-03-13T04:47:35.481" v="122" actId="22"/>
          <ac:picMkLst>
            <pc:docMk/>
            <pc:sldMk cId="3650148440" sldId="667"/>
            <ac:picMk id="3" creationId="{00CB9399-F689-B298-E060-897842C7B46B}"/>
          </ac:picMkLst>
        </pc:picChg>
        <pc:inkChg chg="add">
          <ac:chgData name="Oleh Sosnytskyi" userId="c403997d-a6fc-4ec3-a7c2-ae102e1b4cf2" providerId="ADAL" clId="{59073167-252F-4081-8CB5-752AAF920C42}" dt="2025-03-13T04:48:31.875" v="128" actId="9405"/>
          <ac:inkMkLst>
            <pc:docMk/>
            <pc:sldMk cId="3650148440" sldId="667"/>
            <ac:inkMk id="4" creationId="{1F8DA5B6-8405-66D8-051F-1BB612B4A4FA}"/>
          </ac:inkMkLst>
        </pc:inkChg>
        <pc:inkChg chg="add del">
          <ac:chgData name="Oleh Sosnytskyi" userId="c403997d-a6fc-4ec3-a7c2-ae102e1b4cf2" providerId="ADAL" clId="{59073167-252F-4081-8CB5-752AAF920C42}" dt="2025-03-13T04:48:37.953" v="130"/>
          <ac:inkMkLst>
            <pc:docMk/>
            <pc:sldMk cId="3650148440" sldId="667"/>
            <ac:inkMk id="5" creationId="{AB9A8E3D-B2C2-4CDD-1404-B69BFB4DDC7B}"/>
          </ac:inkMkLst>
        </pc:inkChg>
        <pc:inkChg chg="add">
          <ac:chgData name="Oleh Sosnytskyi" userId="c403997d-a6fc-4ec3-a7c2-ae102e1b4cf2" providerId="ADAL" clId="{59073167-252F-4081-8CB5-752AAF920C42}" dt="2025-03-13T04:48:37.953" v="130"/>
          <ac:inkMkLst>
            <pc:docMk/>
            <pc:sldMk cId="3650148440" sldId="667"/>
            <ac:inkMk id="6" creationId="{61FD5286-A716-92BE-08D8-9183CCBECA84}"/>
          </ac:inkMkLst>
        </pc:inkChg>
        <pc:inkChg chg="add">
          <ac:chgData name="Oleh Sosnytskyi" userId="c403997d-a6fc-4ec3-a7c2-ae102e1b4cf2" providerId="ADAL" clId="{59073167-252F-4081-8CB5-752AAF920C42}" dt="2025-03-13T04:48:40.345" v="131" actId="9405"/>
          <ac:inkMkLst>
            <pc:docMk/>
            <pc:sldMk cId="3650148440" sldId="667"/>
            <ac:inkMk id="7" creationId="{6A4A2AC5-94F9-0607-9536-65DAA610A730}"/>
          </ac:inkMkLst>
        </pc:inkChg>
        <pc:inkChg chg="add">
          <ac:chgData name="Oleh Sosnytskyi" userId="c403997d-a6fc-4ec3-a7c2-ae102e1b4cf2" providerId="ADAL" clId="{59073167-252F-4081-8CB5-752AAF920C42}" dt="2025-03-13T04:48:43.657" v="132" actId="9405"/>
          <ac:inkMkLst>
            <pc:docMk/>
            <pc:sldMk cId="3650148440" sldId="667"/>
            <ac:inkMk id="8" creationId="{3E77AF9F-119B-D47B-CAC5-54F271E388A5}"/>
          </ac:inkMkLst>
        </pc:inkChg>
        <pc:inkChg chg="add">
          <ac:chgData name="Oleh Sosnytskyi" userId="c403997d-a6fc-4ec3-a7c2-ae102e1b4cf2" providerId="ADAL" clId="{59073167-252F-4081-8CB5-752AAF920C42}" dt="2025-03-13T04:48:45.366" v="133" actId="9405"/>
          <ac:inkMkLst>
            <pc:docMk/>
            <pc:sldMk cId="3650148440" sldId="667"/>
            <ac:inkMk id="9" creationId="{F8212EA8-284E-3A05-E419-B642297D6EB9}"/>
          </ac:inkMkLst>
        </pc:inkChg>
        <pc:inkChg chg="add mod">
          <ac:chgData name="Oleh Sosnytskyi" userId="c403997d-a6fc-4ec3-a7c2-ae102e1b4cf2" providerId="ADAL" clId="{59073167-252F-4081-8CB5-752AAF920C42}" dt="2025-03-13T04:48:56.514" v="137"/>
          <ac:inkMkLst>
            <pc:docMk/>
            <pc:sldMk cId="3650148440" sldId="667"/>
            <ac:inkMk id="10" creationId="{D8A7BCFA-1D99-3491-10FE-638079311505}"/>
          </ac:inkMkLst>
        </pc:inkChg>
        <pc:inkChg chg="add mod">
          <ac:chgData name="Oleh Sosnytskyi" userId="c403997d-a6fc-4ec3-a7c2-ae102e1b4cf2" providerId="ADAL" clId="{59073167-252F-4081-8CB5-752AAF920C42}" dt="2025-03-13T04:48:56.514" v="137"/>
          <ac:inkMkLst>
            <pc:docMk/>
            <pc:sldMk cId="3650148440" sldId="667"/>
            <ac:inkMk id="11" creationId="{D9A3E2A5-3B1C-3F88-1172-D42DA2948A36}"/>
          </ac:inkMkLst>
        </pc:inkChg>
        <pc:inkChg chg="add mod">
          <ac:chgData name="Oleh Sosnytskyi" userId="c403997d-a6fc-4ec3-a7c2-ae102e1b4cf2" providerId="ADAL" clId="{59073167-252F-4081-8CB5-752AAF920C42}" dt="2025-03-13T04:48:58.058" v="139"/>
          <ac:inkMkLst>
            <pc:docMk/>
            <pc:sldMk cId="3650148440" sldId="667"/>
            <ac:inkMk id="12" creationId="{D312CAEA-1B74-9D52-B2D0-6A7CEBB1A2D4}"/>
          </ac:inkMkLst>
        </pc:inkChg>
        <pc:inkChg chg="add mod">
          <ac:chgData name="Oleh Sosnytskyi" userId="c403997d-a6fc-4ec3-a7c2-ae102e1b4cf2" providerId="ADAL" clId="{59073167-252F-4081-8CB5-752AAF920C42}" dt="2025-03-13T04:48:58.058" v="139"/>
          <ac:inkMkLst>
            <pc:docMk/>
            <pc:sldMk cId="3650148440" sldId="667"/>
            <ac:inkMk id="14" creationId="{215669B7-B596-87D7-3FEC-79A57676BEF4}"/>
          </ac:inkMkLst>
        </pc:inkChg>
        <pc:inkChg chg="add mod">
          <ac:chgData name="Oleh Sosnytskyi" userId="c403997d-a6fc-4ec3-a7c2-ae102e1b4cf2" providerId="ADAL" clId="{59073167-252F-4081-8CB5-752AAF920C42}" dt="2025-03-13T04:49:00.599" v="142"/>
          <ac:inkMkLst>
            <pc:docMk/>
            <pc:sldMk cId="3650148440" sldId="667"/>
            <ac:inkMk id="16" creationId="{2F52CD96-1994-095B-545A-AF081D112F03}"/>
          </ac:inkMkLst>
        </pc:inkChg>
        <pc:inkChg chg="add mod">
          <ac:chgData name="Oleh Sosnytskyi" userId="c403997d-a6fc-4ec3-a7c2-ae102e1b4cf2" providerId="ADAL" clId="{59073167-252F-4081-8CB5-752AAF920C42}" dt="2025-03-13T04:49:00.599" v="142"/>
          <ac:inkMkLst>
            <pc:docMk/>
            <pc:sldMk cId="3650148440" sldId="667"/>
            <ac:inkMk id="17" creationId="{40DFC90F-1193-6848-6849-71E99E8DCAF8}"/>
          </ac:inkMkLst>
        </pc:inkChg>
        <pc:inkChg chg="add mod">
          <ac:chgData name="Oleh Sosnytskyi" userId="c403997d-a6fc-4ec3-a7c2-ae102e1b4cf2" providerId="ADAL" clId="{59073167-252F-4081-8CB5-752AAF920C42}" dt="2025-03-13T04:49:02.593" v="145"/>
          <ac:inkMkLst>
            <pc:docMk/>
            <pc:sldMk cId="3650148440" sldId="667"/>
            <ac:inkMk id="19" creationId="{AA06322B-A922-746B-FFEE-558F247A81A6}"/>
          </ac:inkMkLst>
        </pc:inkChg>
        <pc:inkChg chg="add mod">
          <ac:chgData name="Oleh Sosnytskyi" userId="c403997d-a6fc-4ec3-a7c2-ae102e1b4cf2" providerId="ADAL" clId="{59073167-252F-4081-8CB5-752AAF920C42}" dt="2025-03-13T04:49:02.593" v="145"/>
          <ac:inkMkLst>
            <pc:docMk/>
            <pc:sldMk cId="3650148440" sldId="667"/>
            <ac:inkMk id="20" creationId="{6535D458-F1DF-870B-8C1E-52EDE842E540}"/>
          </ac:inkMkLst>
        </pc:inkChg>
        <pc:inkChg chg="add mod">
          <ac:chgData name="Oleh Sosnytskyi" userId="c403997d-a6fc-4ec3-a7c2-ae102e1b4cf2" providerId="ADAL" clId="{59073167-252F-4081-8CB5-752AAF920C42}" dt="2025-03-13T04:49:25.501" v="151"/>
          <ac:inkMkLst>
            <pc:docMk/>
            <pc:sldMk cId="3650148440" sldId="667"/>
            <ac:inkMk id="22" creationId="{67DA6381-2280-DE00-CCD9-9AC8C5A69F3E}"/>
          </ac:inkMkLst>
        </pc:inkChg>
        <pc:inkChg chg="add mod">
          <ac:chgData name="Oleh Sosnytskyi" userId="c403997d-a6fc-4ec3-a7c2-ae102e1b4cf2" providerId="ADAL" clId="{59073167-252F-4081-8CB5-752AAF920C42}" dt="2025-03-13T04:49:25.501" v="151"/>
          <ac:inkMkLst>
            <pc:docMk/>
            <pc:sldMk cId="3650148440" sldId="667"/>
            <ac:inkMk id="23" creationId="{25BDFD88-45EB-FEFB-E11D-44AD392C50B5}"/>
          </ac:inkMkLst>
        </pc:inkChg>
        <pc:inkChg chg="add mod">
          <ac:chgData name="Oleh Sosnytskyi" userId="c403997d-a6fc-4ec3-a7c2-ae102e1b4cf2" providerId="ADAL" clId="{59073167-252F-4081-8CB5-752AAF920C42}" dt="2025-03-13T04:49:25.501" v="151"/>
          <ac:inkMkLst>
            <pc:docMk/>
            <pc:sldMk cId="3650148440" sldId="667"/>
            <ac:inkMk id="24" creationId="{CB736F73-043E-CEA2-75C7-033941F37AB6}"/>
          </ac:inkMkLst>
        </pc:inkChg>
        <pc:inkChg chg="add mod">
          <ac:chgData name="Oleh Sosnytskyi" userId="c403997d-a6fc-4ec3-a7c2-ae102e1b4cf2" providerId="ADAL" clId="{59073167-252F-4081-8CB5-752AAF920C42}" dt="2025-03-13T04:49:25.501" v="151"/>
          <ac:inkMkLst>
            <pc:docMk/>
            <pc:sldMk cId="3650148440" sldId="667"/>
            <ac:inkMk id="25" creationId="{37A0DCB6-19A2-7C63-8869-12300A7F29F0}"/>
          </ac:inkMkLst>
        </pc:inkChg>
        <pc:inkChg chg="add mod">
          <ac:chgData name="Oleh Sosnytskyi" userId="c403997d-a6fc-4ec3-a7c2-ae102e1b4cf2" providerId="ADAL" clId="{59073167-252F-4081-8CB5-752AAF920C42}" dt="2025-03-13T04:49:25.501" v="151"/>
          <ac:inkMkLst>
            <pc:docMk/>
            <pc:sldMk cId="3650148440" sldId="667"/>
            <ac:inkMk id="26" creationId="{A857F1CA-60D2-0360-A161-4D7B97ACD431}"/>
          </ac:inkMkLst>
        </pc:inkChg>
        <pc:inkChg chg="add mod">
          <ac:chgData name="Oleh Sosnytskyi" userId="c403997d-a6fc-4ec3-a7c2-ae102e1b4cf2" providerId="ADAL" clId="{59073167-252F-4081-8CB5-752AAF920C42}" dt="2025-03-13T04:49:35.405" v="161"/>
          <ac:inkMkLst>
            <pc:docMk/>
            <pc:sldMk cId="3650148440" sldId="667"/>
            <ac:inkMk id="28" creationId="{6C55A07B-9099-3DF3-B269-B0C160FC1928}"/>
          </ac:inkMkLst>
        </pc:inkChg>
        <pc:inkChg chg="add mod">
          <ac:chgData name="Oleh Sosnytskyi" userId="c403997d-a6fc-4ec3-a7c2-ae102e1b4cf2" providerId="ADAL" clId="{59073167-252F-4081-8CB5-752AAF920C42}" dt="2025-03-13T04:49:35.405" v="161"/>
          <ac:inkMkLst>
            <pc:docMk/>
            <pc:sldMk cId="3650148440" sldId="667"/>
            <ac:inkMk id="29" creationId="{78904297-3BAB-688F-9B5F-D221C3D60B8A}"/>
          </ac:inkMkLst>
        </pc:inkChg>
        <pc:inkChg chg="add mod">
          <ac:chgData name="Oleh Sosnytskyi" userId="c403997d-a6fc-4ec3-a7c2-ae102e1b4cf2" providerId="ADAL" clId="{59073167-252F-4081-8CB5-752AAF920C42}" dt="2025-03-13T04:49:35.405" v="161"/>
          <ac:inkMkLst>
            <pc:docMk/>
            <pc:sldMk cId="3650148440" sldId="667"/>
            <ac:inkMk id="30" creationId="{7B10C5D1-EC3F-C3D8-8738-F94A5E909D7B}"/>
          </ac:inkMkLst>
        </pc:inkChg>
        <pc:inkChg chg="add mod">
          <ac:chgData name="Oleh Sosnytskyi" userId="c403997d-a6fc-4ec3-a7c2-ae102e1b4cf2" providerId="ADAL" clId="{59073167-252F-4081-8CB5-752AAF920C42}" dt="2025-03-13T04:49:35.405" v="161"/>
          <ac:inkMkLst>
            <pc:docMk/>
            <pc:sldMk cId="3650148440" sldId="667"/>
            <ac:inkMk id="31" creationId="{14702BCC-29A6-4105-EE41-8E3B51433741}"/>
          </ac:inkMkLst>
        </pc:inkChg>
        <pc:inkChg chg="add mod">
          <ac:chgData name="Oleh Sosnytskyi" userId="c403997d-a6fc-4ec3-a7c2-ae102e1b4cf2" providerId="ADAL" clId="{59073167-252F-4081-8CB5-752AAF920C42}" dt="2025-03-13T04:49:35.405" v="161"/>
          <ac:inkMkLst>
            <pc:docMk/>
            <pc:sldMk cId="3650148440" sldId="667"/>
            <ac:inkMk id="34" creationId="{1EF3F339-4CF5-2306-F256-63F69124AEE2}"/>
          </ac:inkMkLst>
        </pc:inkChg>
        <pc:inkChg chg="add mod">
          <ac:chgData name="Oleh Sosnytskyi" userId="c403997d-a6fc-4ec3-a7c2-ae102e1b4cf2" providerId="ADAL" clId="{59073167-252F-4081-8CB5-752AAF920C42}" dt="2025-03-13T04:49:35.405" v="161"/>
          <ac:inkMkLst>
            <pc:docMk/>
            <pc:sldMk cId="3650148440" sldId="667"/>
            <ac:inkMk id="36" creationId="{2D2CFBAF-EF71-3AAF-B22E-8FE8E9580E7A}"/>
          </ac:inkMkLst>
        </pc:inkChg>
        <pc:inkChg chg="add">
          <ac:chgData name="Oleh Sosnytskyi" userId="c403997d-a6fc-4ec3-a7c2-ae102e1b4cf2" providerId="ADAL" clId="{59073167-252F-4081-8CB5-752AAF920C42}" dt="2025-03-13T04:49:34.827" v="160" actId="9405"/>
          <ac:inkMkLst>
            <pc:docMk/>
            <pc:sldMk cId="3650148440" sldId="667"/>
            <ac:inkMk id="37" creationId="{21FE0208-EAAC-0C20-A337-82C8BED9257C}"/>
          </ac:inkMkLst>
        </pc:inkChg>
        <pc:inkChg chg="add mod">
          <ac:chgData name="Oleh Sosnytskyi" userId="c403997d-a6fc-4ec3-a7c2-ae102e1b4cf2" providerId="ADAL" clId="{59073167-252F-4081-8CB5-752AAF920C42}" dt="2025-03-13T04:49:43.484" v="168"/>
          <ac:inkMkLst>
            <pc:docMk/>
            <pc:sldMk cId="3650148440" sldId="667"/>
            <ac:inkMk id="39" creationId="{1137CD51-5011-341B-EB03-D312DDC912CE}"/>
          </ac:inkMkLst>
        </pc:inkChg>
        <pc:inkChg chg="add mod">
          <ac:chgData name="Oleh Sosnytskyi" userId="c403997d-a6fc-4ec3-a7c2-ae102e1b4cf2" providerId="ADAL" clId="{59073167-252F-4081-8CB5-752AAF920C42}" dt="2025-03-13T04:49:43.484" v="168"/>
          <ac:inkMkLst>
            <pc:docMk/>
            <pc:sldMk cId="3650148440" sldId="667"/>
            <ac:inkMk id="40" creationId="{8C0E471E-5C89-4B31-B37E-B531A8A138A0}"/>
          </ac:inkMkLst>
        </pc:inkChg>
        <pc:inkChg chg="add mod">
          <ac:chgData name="Oleh Sosnytskyi" userId="c403997d-a6fc-4ec3-a7c2-ae102e1b4cf2" providerId="ADAL" clId="{59073167-252F-4081-8CB5-752AAF920C42}" dt="2025-03-13T04:49:43.484" v="168"/>
          <ac:inkMkLst>
            <pc:docMk/>
            <pc:sldMk cId="3650148440" sldId="667"/>
            <ac:inkMk id="42" creationId="{ECD64098-3E8B-AA97-CE8D-2C549581AD0C}"/>
          </ac:inkMkLst>
        </pc:inkChg>
        <pc:inkChg chg="add mod">
          <ac:chgData name="Oleh Sosnytskyi" userId="c403997d-a6fc-4ec3-a7c2-ae102e1b4cf2" providerId="ADAL" clId="{59073167-252F-4081-8CB5-752AAF920C42}" dt="2025-03-13T04:49:43.484" v="168"/>
          <ac:inkMkLst>
            <pc:docMk/>
            <pc:sldMk cId="3650148440" sldId="667"/>
            <ac:inkMk id="43" creationId="{DEBC7657-189B-B267-AFA7-CA39A1FE1AB9}"/>
          </ac:inkMkLst>
        </pc:inkChg>
        <pc:inkChg chg="add mod">
          <ac:chgData name="Oleh Sosnytskyi" userId="c403997d-a6fc-4ec3-a7c2-ae102e1b4cf2" providerId="ADAL" clId="{59073167-252F-4081-8CB5-752AAF920C42}" dt="2025-03-13T04:49:43.484" v="168"/>
          <ac:inkMkLst>
            <pc:docMk/>
            <pc:sldMk cId="3650148440" sldId="667"/>
            <ac:inkMk id="44" creationId="{837ED441-B1E3-6013-6D2F-D40D9236DEB2}"/>
          </ac:inkMkLst>
        </pc:inkChg>
        <pc:inkChg chg="add mod">
          <ac:chgData name="Oleh Sosnytskyi" userId="c403997d-a6fc-4ec3-a7c2-ae102e1b4cf2" providerId="ADAL" clId="{59073167-252F-4081-8CB5-752AAF920C42}" dt="2025-03-13T04:49:54.654" v="175"/>
          <ac:inkMkLst>
            <pc:docMk/>
            <pc:sldMk cId="3650148440" sldId="667"/>
            <ac:inkMk id="47" creationId="{A8F54307-DF99-0625-07A4-C9A783DD4F4C}"/>
          </ac:inkMkLst>
        </pc:inkChg>
        <pc:inkChg chg="add mod">
          <ac:chgData name="Oleh Sosnytskyi" userId="c403997d-a6fc-4ec3-a7c2-ae102e1b4cf2" providerId="ADAL" clId="{59073167-252F-4081-8CB5-752AAF920C42}" dt="2025-03-13T04:49:54.654" v="175"/>
          <ac:inkMkLst>
            <pc:docMk/>
            <pc:sldMk cId="3650148440" sldId="667"/>
            <ac:inkMk id="48" creationId="{93EFFE59-CE7F-0CC1-F6AD-7082EC11865D}"/>
          </ac:inkMkLst>
        </pc:inkChg>
        <pc:inkChg chg="add mod">
          <ac:chgData name="Oleh Sosnytskyi" userId="c403997d-a6fc-4ec3-a7c2-ae102e1b4cf2" providerId="ADAL" clId="{59073167-252F-4081-8CB5-752AAF920C42}" dt="2025-03-13T04:49:54.654" v="175"/>
          <ac:inkMkLst>
            <pc:docMk/>
            <pc:sldMk cId="3650148440" sldId="667"/>
            <ac:inkMk id="49" creationId="{0CD6A114-32F7-D2BA-40F8-D90339BB9936}"/>
          </ac:inkMkLst>
        </pc:inkChg>
        <pc:inkChg chg="add mod">
          <ac:chgData name="Oleh Sosnytskyi" userId="c403997d-a6fc-4ec3-a7c2-ae102e1b4cf2" providerId="ADAL" clId="{59073167-252F-4081-8CB5-752AAF920C42}" dt="2025-03-13T04:49:54.654" v="175"/>
          <ac:inkMkLst>
            <pc:docMk/>
            <pc:sldMk cId="3650148440" sldId="667"/>
            <ac:inkMk id="51" creationId="{558F8B61-05D3-B48E-ADE6-9E8D57123E45}"/>
          </ac:inkMkLst>
        </pc:inkChg>
        <pc:inkChg chg="add mod">
          <ac:chgData name="Oleh Sosnytskyi" userId="c403997d-a6fc-4ec3-a7c2-ae102e1b4cf2" providerId="ADAL" clId="{59073167-252F-4081-8CB5-752AAF920C42}" dt="2025-03-13T04:49:54.654" v="175"/>
          <ac:inkMkLst>
            <pc:docMk/>
            <pc:sldMk cId="3650148440" sldId="667"/>
            <ac:inkMk id="52" creationId="{9854EF04-0511-C0F9-9599-102BD9A453F4}"/>
          </ac:inkMkLst>
        </pc:inkChg>
      </pc:sldChg>
      <pc:sldChg chg="addSp delSp modSp mod">
        <pc:chgData name="Oleh Sosnytskyi" userId="c403997d-a6fc-4ec3-a7c2-ae102e1b4cf2" providerId="ADAL" clId="{59073167-252F-4081-8CB5-752AAF920C42}" dt="2025-03-13T04:30:48.440" v="83" actId="20577"/>
        <pc:sldMkLst>
          <pc:docMk/>
          <pc:sldMk cId="3537866934" sldId="668"/>
        </pc:sldMkLst>
        <pc:spChg chg="add mod">
          <ac:chgData name="Oleh Sosnytskyi" userId="c403997d-a6fc-4ec3-a7c2-ae102e1b4cf2" providerId="ADAL" clId="{59073167-252F-4081-8CB5-752AAF920C42}" dt="2025-03-13T04:30:33.536" v="75" actId="1076"/>
          <ac:spMkLst>
            <pc:docMk/>
            <pc:sldMk cId="3537866934" sldId="668"/>
            <ac:spMk id="6" creationId="{06BFDB73-927B-8854-960E-7C17D5607B3F}"/>
          </ac:spMkLst>
        </pc:spChg>
        <pc:spChg chg="add mod">
          <ac:chgData name="Oleh Sosnytskyi" userId="c403997d-a6fc-4ec3-a7c2-ae102e1b4cf2" providerId="ADAL" clId="{59073167-252F-4081-8CB5-752AAF920C42}" dt="2025-03-13T04:30:48.440" v="83" actId="20577"/>
          <ac:spMkLst>
            <pc:docMk/>
            <pc:sldMk cId="3537866934" sldId="668"/>
            <ac:spMk id="7" creationId="{BA4557BC-6B6C-BDD6-B22C-2315E2C6876F}"/>
          </ac:spMkLst>
        </pc:spChg>
        <pc:graphicFrameChg chg="mod modGraphic">
          <ac:chgData name="Oleh Sosnytskyi" userId="c403997d-a6fc-4ec3-a7c2-ae102e1b4cf2" providerId="ADAL" clId="{59073167-252F-4081-8CB5-752AAF920C42}" dt="2025-03-13T04:30:38.931" v="76" actId="1076"/>
          <ac:graphicFrameMkLst>
            <pc:docMk/>
            <pc:sldMk cId="3537866934" sldId="668"/>
            <ac:graphicFrameMk id="2" creationId="{185A6D37-F0AD-56D7-D1F0-556D86BAD37D}"/>
          </ac:graphicFrameMkLst>
        </pc:graphicFrameChg>
        <pc:graphicFrameChg chg="add del mod">
          <ac:chgData name="Oleh Sosnytskyi" userId="c403997d-a6fc-4ec3-a7c2-ae102e1b4cf2" providerId="ADAL" clId="{59073167-252F-4081-8CB5-752AAF920C42}" dt="2025-03-13T04:29:57.384" v="46" actId="478"/>
          <ac:graphicFrameMkLst>
            <pc:docMk/>
            <pc:sldMk cId="3537866934" sldId="668"/>
            <ac:graphicFrameMk id="3" creationId="{A53668F8-3517-0636-A41E-BCF75EA78DB5}"/>
          </ac:graphicFrameMkLst>
        </pc:graphicFrameChg>
        <pc:graphicFrameChg chg="del">
          <ac:chgData name="Oleh Sosnytskyi" userId="c403997d-a6fc-4ec3-a7c2-ae102e1b4cf2" providerId="ADAL" clId="{59073167-252F-4081-8CB5-752AAF920C42}" dt="2025-03-13T04:27:34.716" v="38" actId="478"/>
          <ac:graphicFrameMkLst>
            <pc:docMk/>
            <pc:sldMk cId="3537866934" sldId="668"/>
            <ac:graphicFrameMk id="4" creationId="{A5AFFB32-2A1A-296E-2D32-7F146740A214}"/>
          </ac:graphicFrameMkLst>
        </pc:graphicFrameChg>
        <pc:graphicFrameChg chg="add mod">
          <ac:chgData name="Oleh Sosnytskyi" userId="c403997d-a6fc-4ec3-a7c2-ae102e1b4cf2" providerId="ADAL" clId="{59073167-252F-4081-8CB5-752AAF920C42}" dt="2025-03-13T04:30:06.553" v="48" actId="1076"/>
          <ac:graphicFrameMkLst>
            <pc:docMk/>
            <pc:sldMk cId="3537866934" sldId="668"/>
            <ac:graphicFrameMk id="5" creationId="{364AF9D8-EAAD-3D7B-74B1-58B85EE9E406}"/>
          </ac:graphicFrameMkLst>
        </pc:graphicFrameChg>
      </pc:sldChg>
      <pc:sldChg chg="addSp delSp modSp add mod">
        <pc:chgData name="Oleh Sosnytskyi" userId="c403997d-a6fc-4ec3-a7c2-ae102e1b4cf2" providerId="ADAL" clId="{59073167-252F-4081-8CB5-752AAF920C42}" dt="2025-03-13T04:55:09.747" v="522" actId="14734"/>
        <pc:sldMkLst>
          <pc:docMk/>
          <pc:sldMk cId="3583265055" sldId="669"/>
        </pc:sldMkLst>
        <pc:spChg chg="del">
          <ac:chgData name="Oleh Sosnytskyi" userId="c403997d-a6fc-4ec3-a7c2-ae102e1b4cf2" providerId="ADAL" clId="{59073167-252F-4081-8CB5-752AAF920C42}" dt="2025-03-13T04:51:26.305" v="185" actId="478"/>
          <ac:spMkLst>
            <pc:docMk/>
            <pc:sldMk cId="3583265055" sldId="669"/>
            <ac:spMk id="2" creationId="{F4139517-C623-D663-31E2-3492577942A3}"/>
          </ac:spMkLst>
        </pc:spChg>
        <pc:spChg chg="del">
          <ac:chgData name="Oleh Sosnytskyi" userId="c403997d-a6fc-4ec3-a7c2-ae102e1b4cf2" providerId="ADAL" clId="{59073167-252F-4081-8CB5-752AAF920C42}" dt="2025-03-13T04:51:24.462" v="184" actId="478"/>
          <ac:spMkLst>
            <pc:docMk/>
            <pc:sldMk cId="3583265055" sldId="669"/>
            <ac:spMk id="9" creationId="{4EC6D68F-C69E-C1F5-B257-0FFF9B047DAF}"/>
          </ac:spMkLst>
        </pc:spChg>
        <pc:spChg chg="del">
          <ac:chgData name="Oleh Sosnytskyi" userId="c403997d-a6fc-4ec3-a7c2-ae102e1b4cf2" providerId="ADAL" clId="{59073167-252F-4081-8CB5-752AAF920C42}" dt="2025-03-13T04:51:24.462" v="184" actId="478"/>
          <ac:spMkLst>
            <pc:docMk/>
            <pc:sldMk cId="3583265055" sldId="669"/>
            <ac:spMk id="13" creationId="{313BF7C5-14F6-C4C2-9352-37A0A336D3EE}"/>
          </ac:spMkLst>
        </pc:spChg>
        <pc:spChg chg="del">
          <ac:chgData name="Oleh Sosnytskyi" userId="c403997d-a6fc-4ec3-a7c2-ae102e1b4cf2" providerId="ADAL" clId="{59073167-252F-4081-8CB5-752AAF920C42}" dt="2025-03-13T04:51:24.462" v="184" actId="478"/>
          <ac:spMkLst>
            <pc:docMk/>
            <pc:sldMk cId="3583265055" sldId="669"/>
            <ac:spMk id="14" creationId="{B5A74F8E-6BE3-BB56-9D77-B385E513AA45}"/>
          </ac:spMkLst>
        </pc:spChg>
        <pc:graphicFrameChg chg="add mod modGraphic">
          <ac:chgData name="Oleh Sosnytskyi" userId="c403997d-a6fc-4ec3-a7c2-ae102e1b4cf2" providerId="ADAL" clId="{59073167-252F-4081-8CB5-752AAF920C42}" dt="2025-03-13T04:55:09.747" v="522" actId="14734"/>
          <ac:graphicFrameMkLst>
            <pc:docMk/>
            <pc:sldMk cId="3583265055" sldId="669"/>
            <ac:graphicFrameMk id="4" creationId="{DF7E7692-A4D4-DB2B-629C-580B8847BAC3}"/>
          </ac:graphicFrameMkLst>
        </pc:graphicFrameChg>
        <pc:graphicFrameChg chg="del">
          <ac:chgData name="Oleh Sosnytskyi" userId="c403997d-a6fc-4ec3-a7c2-ae102e1b4cf2" providerId="ADAL" clId="{59073167-252F-4081-8CB5-752AAF920C42}" dt="2025-03-13T04:51:27.372" v="186" actId="478"/>
          <ac:graphicFrameMkLst>
            <pc:docMk/>
            <pc:sldMk cId="3583265055" sldId="669"/>
            <ac:graphicFrameMk id="6" creationId="{3624A0A4-76A9-6D8E-5A7A-EE36DB28CF01}"/>
          </ac:graphicFrameMkLst>
        </pc:graphicFrameChg>
        <pc:inkChg chg="add del">
          <ac:chgData name="Oleh Sosnytskyi" userId="c403997d-a6fc-4ec3-a7c2-ae102e1b4cf2" providerId="ADAL" clId="{59073167-252F-4081-8CB5-752AAF920C42}" dt="2025-03-13T04:51:24.462" v="184" actId="478"/>
          <ac:inkMkLst>
            <pc:docMk/>
            <pc:sldMk cId="3583265055" sldId="669"/>
            <ac:inkMk id="3" creationId="{898516FD-5F96-0AE7-36FF-2FB5290A7A03}"/>
          </ac:inkMkLst>
        </pc:inkChg>
      </pc:sldChg>
    </pc:docChg>
  </pc:docChgLst>
  <pc:docChgLst>
    <pc:chgData name="Biswa" userId="S::bbanik@tonikbank.com::26f52a98-3216-49f8-95c0-92c9bbdc30ba" providerId="AD" clId="Web-{A2A3AAA1-18DE-8CB9-E76D-14F40CA340ED}"/>
    <pc:docChg chg="addSld modSld sldOrd">
      <pc:chgData name="Biswa" userId="S::bbanik@tonikbank.com::26f52a98-3216-49f8-95c0-92c9bbdc30ba" providerId="AD" clId="Web-{A2A3AAA1-18DE-8CB9-E76D-14F40CA340ED}" dt="2025-02-06T01:22:52.739" v="504" actId="20577"/>
      <pc:docMkLst>
        <pc:docMk/>
      </pc:docMkLst>
      <pc:sldChg chg="modSp">
        <pc:chgData name="Biswa" userId="S::bbanik@tonikbank.com::26f52a98-3216-49f8-95c0-92c9bbdc30ba" providerId="AD" clId="Web-{A2A3AAA1-18DE-8CB9-E76D-14F40CA340ED}" dt="2025-02-06T01:02:58.839" v="355" actId="20577"/>
        <pc:sldMkLst>
          <pc:docMk/>
          <pc:sldMk cId="109857222" sldId="256"/>
        </pc:sldMkLst>
      </pc:sldChg>
      <pc:sldChg chg="modSp">
        <pc:chgData name="Biswa" userId="S::bbanik@tonikbank.com::26f52a98-3216-49f8-95c0-92c9bbdc30ba" providerId="AD" clId="Web-{A2A3AAA1-18DE-8CB9-E76D-14F40CA340ED}" dt="2025-02-06T00:59:25.624" v="288" actId="20577"/>
        <pc:sldMkLst>
          <pc:docMk/>
          <pc:sldMk cId="2102899898" sldId="257"/>
        </pc:sldMkLst>
      </pc:sldChg>
      <pc:sldChg chg="modSp">
        <pc:chgData name="Biswa" userId="S::bbanik@tonikbank.com::26f52a98-3216-49f8-95c0-92c9bbdc30ba" providerId="AD" clId="Web-{A2A3AAA1-18DE-8CB9-E76D-14F40CA340ED}" dt="2025-02-06T01:04:02.843" v="364"/>
        <pc:sldMkLst>
          <pc:docMk/>
          <pc:sldMk cId="2809714692" sldId="258"/>
        </pc:sldMkLst>
      </pc:sldChg>
      <pc:sldChg chg="addSp delSp modSp">
        <pc:chgData name="Biswa" userId="S::bbanik@tonikbank.com::26f52a98-3216-49f8-95c0-92c9bbdc30ba" providerId="AD" clId="Web-{A2A3AAA1-18DE-8CB9-E76D-14F40CA340ED}" dt="2025-02-06T01:07:31.168" v="414" actId="1076"/>
        <pc:sldMkLst>
          <pc:docMk/>
          <pc:sldMk cId="4185788690" sldId="259"/>
        </pc:sldMkLst>
      </pc:sldChg>
      <pc:sldChg chg="addSp delSp modSp mod modShow">
        <pc:chgData name="Biswa" userId="S::bbanik@tonikbank.com::26f52a98-3216-49f8-95c0-92c9bbdc30ba" providerId="AD" clId="Web-{A2A3AAA1-18DE-8CB9-E76D-14F40CA340ED}" dt="2025-02-06T01:20:58.826" v="494"/>
        <pc:sldMkLst>
          <pc:docMk/>
          <pc:sldMk cId="1215755033" sldId="260"/>
        </pc:sldMkLst>
      </pc:sldChg>
      <pc:sldChg chg="addSp delSp modSp">
        <pc:chgData name="Biswa" userId="S::bbanik@tonikbank.com::26f52a98-3216-49f8-95c0-92c9bbdc30ba" providerId="AD" clId="Web-{A2A3AAA1-18DE-8CB9-E76D-14F40CA340ED}" dt="2025-02-06T01:22:52.739" v="504" actId="20577"/>
        <pc:sldMkLst>
          <pc:docMk/>
          <pc:sldMk cId="1540809847" sldId="262"/>
        </pc:sldMkLst>
      </pc:sldChg>
      <pc:sldChg chg="addSp delSp modSp">
        <pc:chgData name="Biswa" userId="S::bbanik@tonikbank.com::26f52a98-3216-49f8-95c0-92c9bbdc30ba" providerId="AD" clId="Web-{A2A3AAA1-18DE-8CB9-E76D-14F40CA340ED}" dt="2025-02-06T00:59:49.625" v="320" actId="1076"/>
        <pc:sldMkLst>
          <pc:docMk/>
          <pc:sldMk cId="1261331441" sldId="263"/>
        </pc:sldMkLst>
      </pc:sldChg>
      <pc:sldChg chg="addSp delSp modSp add replId">
        <pc:chgData name="Biswa" userId="S::bbanik@tonikbank.com::26f52a98-3216-49f8-95c0-92c9bbdc30ba" providerId="AD" clId="Web-{A2A3AAA1-18DE-8CB9-E76D-14F40CA340ED}" dt="2025-02-06T01:07:43.419" v="417" actId="20577"/>
        <pc:sldMkLst>
          <pc:docMk/>
          <pc:sldMk cId="573478236" sldId="264"/>
        </pc:sldMkLst>
      </pc:sldChg>
      <pc:sldChg chg="modSp add ord">
        <pc:chgData name="Biswa" userId="S::bbanik@tonikbank.com::26f52a98-3216-49f8-95c0-92c9bbdc30ba" providerId="AD" clId="Web-{A2A3AAA1-18DE-8CB9-E76D-14F40CA340ED}" dt="2025-02-06T01:22:34.332" v="502" actId="20577"/>
        <pc:sldMkLst>
          <pc:docMk/>
          <pc:sldMk cId="4129944639" sldId="498"/>
        </pc:sldMkLst>
        <pc:spChg chg="mod">
          <ac:chgData name="Biswa" userId="S::bbanik@tonikbank.com::26f52a98-3216-49f8-95c0-92c9bbdc30ba" providerId="AD" clId="Web-{A2A3AAA1-18DE-8CB9-E76D-14F40CA340ED}" dt="2025-02-06T01:20:16.214" v="493" actId="20577"/>
          <ac:spMkLst>
            <pc:docMk/>
            <pc:sldMk cId="4129944639" sldId="498"/>
            <ac:spMk id="3" creationId="{4F7E8F7E-6D89-74CB-11C3-C84321CCA4F1}"/>
          </ac:spMkLst>
        </pc:spChg>
        <pc:spChg chg="mod">
          <ac:chgData name="Biswa" userId="S::bbanik@tonikbank.com::26f52a98-3216-49f8-95c0-92c9bbdc30ba" providerId="AD" clId="Web-{A2A3AAA1-18DE-8CB9-E76D-14F40CA340ED}" dt="2025-02-06T01:22:34.332" v="502" actId="20577"/>
          <ac:spMkLst>
            <pc:docMk/>
            <pc:sldMk cId="4129944639" sldId="498"/>
            <ac:spMk id="7" creationId="{E9BF3232-B9BC-4886-8893-52E1AAE82E7B}"/>
          </ac:spMkLst>
        </pc:spChg>
      </pc:sldChg>
      <pc:sldChg chg="modSp add">
        <pc:chgData name="Biswa" userId="S::bbanik@tonikbank.com::26f52a98-3216-49f8-95c0-92c9bbdc30ba" providerId="AD" clId="Web-{A2A3AAA1-18DE-8CB9-E76D-14F40CA340ED}" dt="2025-02-06T01:22:10.346" v="498"/>
        <pc:sldMkLst>
          <pc:docMk/>
          <pc:sldMk cId="1963089885" sldId="657"/>
        </pc:sldMkLst>
      </pc:sldChg>
      <pc:sldMasterChg chg="addSldLayout">
        <pc:chgData name="Biswa" userId="S::bbanik@tonikbank.com::26f52a98-3216-49f8-95c0-92c9bbdc30ba" providerId="AD" clId="Web-{A2A3AAA1-18DE-8CB9-E76D-14F40CA340ED}" dt="2025-02-06T01:19:26.320" v="472"/>
        <pc:sldMasterMkLst>
          <pc:docMk/>
          <pc:sldMasterMk cId="3460435757" sldId="2147483744"/>
        </pc:sldMasterMkLst>
        <pc:sldLayoutChg chg="add">
          <pc:chgData name="Biswa" userId="S::bbanik@tonikbank.com::26f52a98-3216-49f8-95c0-92c9bbdc30ba" providerId="AD" clId="Web-{A2A3AAA1-18DE-8CB9-E76D-14F40CA340ED}" dt="2025-02-06T01:19:26.320" v="472"/>
          <pc:sldLayoutMkLst>
            <pc:docMk/>
            <pc:sldMasterMk cId="3460435757" sldId="2147483744"/>
            <pc:sldLayoutMk cId="2921140429" sldId="2147483756"/>
          </pc:sldLayoutMkLst>
        </pc:sldLayoutChg>
      </pc:sldMasterChg>
    </pc:docChg>
  </pc:docChgLst>
  <pc:docChgLst>
    <pc:chgData name="Biswa" userId="S::bbanik@tonikbank.com::26f52a98-3216-49f8-95c0-92c9bbdc30ba" providerId="AD" clId="Web-{9DE434C6-7058-7235-6CCE-466AC3AB5D81}"/>
    <pc:docChg chg="modSld">
      <pc:chgData name="Biswa" userId="S::bbanik@tonikbank.com::26f52a98-3216-49f8-95c0-92c9bbdc30ba" providerId="AD" clId="Web-{9DE434C6-7058-7235-6CCE-466AC3AB5D81}" dt="2025-02-20T04:29:03.931" v="972" actId="20577"/>
      <pc:docMkLst>
        <pc:docMk/>
      </pc:docMkLst>
      <pc:sldChg chg="addSp delSp modSp">
        <pc:chgData name="Biswa" userId="S::bbanik@tonikbank.com::26f52a98-3216-49f8-95c0-92c9bbdc30ba" providerId="AD" clId="Web-{9DE434C6-7058-7235-6CCE-466AC3AB5D81}" dt="2025-02-20T03:49:44.925" v="635" actId="20577"/>
        <pc:sldMkLst>
          <pc:docMk/>
          <pc:sldMk cId="1540809847" sldId="262"/>
        </pc:sldMkLst>
      </pc:sldChg>
      <pc:sldChg chg="modSp">
        <pc:chgData name="Biswa" userId="S::bbanik@tonikbank.com::26f52a98-3216-49f8-95c0-92c9bbdc30ba" providerId="AD" clId="Web-{9DE434C6-7058-7235-6CCE-466AC3AB5D81}" dt="2025-02-20T04:29:03.931" v="972" actId="20577"/>
        <pc:sldMkLst>
          <pc:docMk/>
          <pc:sldMk cId="4129944639" sldId="498"/>
        </pc:sldMkLst>
        <pc:spChg chg="mod">
          <ac:chgData name="Biswa" userId="S::bbanik@tonikbank.com::26f52a98-3216-49f8-95c0-92c9bbdc30ba" providerId="AD" clId="Web-{9DE434C6-7058-7235-6CCE-466AC3AB5D81}" dt="2025-02-20T04:29:03.931" v="972" actId="20577"/>
          <ac:spMkLst>
            <pc:docMk/>
            <pc:sldMk cId="4129944639" sldId="498"/>
            <ac:spMk id="7" creationId="{E9BF3232-B9BC-4886-8893-52E1AAE82E7B}"/>
          </ac:spMkLst>
        </pc:spChg>
      </pc:sldChg>
      <pc:sldChg chg="modSp">
        <pc:chgData name="Biswa" userId="S::bbanik@tonikbank.com::26f52a98-3216-49f8-95c0-92c9bbdc30ba" providerId="AD" clId="Web-{9DE434C6-7058-7235-6CCE-466AC3AB5D81}" dt="2025-02-20T03:52:25.760" v="724" actId="20577"/>
        <pc:sldMkLst>
          <pc:docMk/>
          <pc:sldMk cId="3987723289" sldId="663"/>
        </pc:sldMkLst>
      </pc:sldChg>
      <pc:sldChg chg="addSp modSp">
        <pc:chgData name="Biswa" userId="S::bbanik@tonikbank.com::26f52a98-3216-49f8-95c0-92c9bbdc30ba" providerId="AD" clId="Web-{9DE434C6-7058-7235-6CCE-466AC3AB5D81}" dt="2025-02-20T03:55:54.722" v="745" actId="20577"/>
        <pc:sldMkLst>
          <pc:docMk/>
          <pc:sldMk cId="3546148613" sldId="665"/>
        </pc:sldMkLst>
      </pc:sldChg>
      <pc:sldChg chg="modSp">
        <pc:chgData name="Biswa" userId="S::bbanik@tonikbank.com::26f52a98-3216-49f8-95c0-92c9bbdc30ba" providerId="AD" clId="Web-{9DE434C6-7058-7235-6CCE-466AC3AB5D81}" dt="2025-02-20T04:01:47.159" v="775" actId="20577"/>
        <pc:sldMkLst>
          <pc:docMk/>
          <pc:sldMk cId="3423352877" sldId="667"/>
        </pc:sldMkLst>
      </pc:sldChg>
      <pc:sldChg chg="addSp modSp mod modShow">
        <pc:chgData name="Biswa" userId="S::bbanik@tonikbank.com::26f52a98-3216-49f8-95c0-92c9bbdc30ba" providerId="AD" clId="Web-{9DE434C6-7058-7235-6CCE-466AC3AB5D81}" dt="2025-02-20T04:07:20.298" v="968" actId="20577"/>
        <pc:sldMkLst>
          <pc:docMk/>
          <pc:sldMk cId="4249417488" sldId="673"/>
        </pc:sldMkLst>
      </pc:sldChg>
    </pc:docChg>
  </pc:docChgLst>
  <pc:docChgLst>
    <pc:chgData name="Oleh Sosnytskyi" userId="S::ososnytskyi@tonikbank.com::c403997d-a6fc-4ec3-a7c2-ae102e1b4cf2" providerId="AD" clId="Web-{9DBE832B-FD34-387F-8CEA-AEEDAC3480B4}"/>
    <pc:docChg chg="modSld">
      <pc:chgData name="Oleh Sosnytskyi" userId="S::ososnytskyi@tonikbank.com::c403997d-a6fc-4ec3-a7c2-ae102e1b4cf2" providerId="AD" clId="Web-{9DBE832B-FD34-387F-8CEA-AEEDAC3480B4}" dt="2025-02-03T17:48:24.999" v="43"/>
      <pc:docMkLst>
        <pc:docMk/>
      </pc:docMkLst>
      <pc:sldChg chg="modSp">
        <pc:chgData name="Oleh Sosnytskyi" userId="S::ososnytskyi@tonikbank.com::c403997d-a6fc-4ec3-a7c2-ae102e1b4cf2" providerId="AD" clId="Web-{9DBE832B-FD34-387F-8CEA-AEEDAC3480B4}" dt="2025-02-03T17:48:24.999" v="43"/>
        <pc:sldMkLst>
          <pc:docMk/>
          <pc:sldMk cId="2102899898" sldId="257"/>
        </pc:sldMkLst>
      </pc:sldChg>
    </pc:docChg>
  </pc:docChgLst>
  <pc:docChgLst>
    <pc:chgData name="Oleh Sosnytskyi" userId="S::ososnytskyi@tonikbank.com::c403997d-a6fc-4ec3-a7c2-ae102e1b4cf2" providerId="AD" clId="Web-{F01D9D64-064F-605B-9D1C-B4E565F5C098}"/>
    <pc:docChg chg="modSld">
      <pc:chgData name="Oleh Sosnytskyi" userId="S::ososnytskyi@tonikbank.com::c403997d-a6fc-4ec3-a7c2-ae102e1b4cf2" providerId="AD" clId="Web-{F01D9D64-064F-605B-9D1C-B4E565F5C098}" dt="2025-02-20T04:56:17.895" v="34" actId="1076"/>
      <pc:docMkLst>
        <pc:docMk/>
      </pc:docMkLst>
      <pc:sldChg chg="modSp">
        <pc:chgData name="Oleh Sosnytskyi" userId="S::ososnytskyi@tonikbank.com::c403997d-a6fc-4ec3-a7c2-ae102e1b4cf2" providerId="AD" clId="Web-{F01D9D64-064F-605B-9D1C-B4E565F5C098}" dt="2025-02-20T04:56:17.895" v="34" actId="1076"/>
        <pc:sldMkLst>
          <pc:docMk/>
          <pc:sldMk cId="4249417488" sldId="673"/>
        </pc:sldMkLst>
      </pc:sldChg>
    </pc:docChg>
  </pc:docChgLst>
  <pc:docChgLst>
    <pc:chgData name="Oleh Sosnytskyi" userId="S::ososnytskyi@tonikbank.com::c403997d-a6fc-4ec3-a7c2-ae102e1b4cf2" providerId="AD" clId="Web-{20A4A0B5-92B0-0CF0-D907-AA792DA616F1}"/>
    <pc:docChg chg="addSld delSld modSld">
      <pc:chgData name="Oleh Sosnytskyi" userId="S::ososnytskyi@tonikbank.com::c403997d-a6fc-4ec3-a7c2-ae102e1b4cf2" providerId="AD" clId="Web-{20A4A0B5-92B0-0CF0-D907-AA792DA616F1}" dt="2025-03-06T07:26:22.101" v="590"/>
      <pc:docMkLst>
        <pc:docMk/>
      </pc:docMkLst>
      <pc:sldChg chg="del">
        <pc:chgData name="Oleh Sosnytskyi" userId="S::ososnytskyi@tonikbank.com::c403997d-a6fc-4ec3-a7c2-ae102e1b4cf2" providerId="AD" clId="Web-{20A4A0B5-92B0-0CF0-D907-AA792DA616F1}" dt="2025-03-06T06:37:16.538" v="5"/>
        <pc:sldMkLst>
          <pc:docMk/>
          <pc:sldMk cId="1540809847" sldId="262"/>
        </pc:sldMkLst>
      </pc:sldChg>
      <pc:sldChg chg="modSp">
        <pc:chgData name="Oleh Sosnytskyi" userId="S::ososnytskyi@tonikbank.com::c403997d-a6fc-4ec3-a7c2-ae102e1b4cf2" providerId="AD" clId="Web-{20A4A0B5-92B0-0CF0-D907-AA792DA616F1}" dt="2025-03-06T06:37:10.007" v="4" actId="20577"/>
        <pc:sldMkLst>
          <pc:docMk/>
          <pc:sldMk cId="4129944639" sldId="498"/>
        </pc:sldMkLst>
        <pc:spChg chg="mod">
          <ac:chgData name="Oleh Sosnytskyi" userId="S::ososnytskyi@tonikbank.com::c403997d-a6fc-4ec3-a7c2-ae102e1b4cf2" providerId="AD" clId="Web-{20A4A0B5-92B0-0CF0-D907-AA792DA616F1}" dt="2025-03-06T06:37:10.007" v="4" actId="20577"/>
          <ac:spMkLst>
            <pc:docMk/>
            <pc:sldMk cId="4129944639" sldId="498"/>
            <ac:spMk id="3" creationId="{4F7E8F7E-6D89-74CB-11C3-C84321CCA4F1}"/>
          </ac:spMkLst>
        </pc:spChg>
        <pc:spChg chg="mod">
          <ac:chgData name="Oleh Sosnytskyi" userId="S::ososnytskyi@tonikbank.com::c403997d-a6fc-4ec3-a7c2-ae102e1b4cf2" providerId="AD" clId="Web-{20A4A0B5-92B0-0CF0-D907-AA792DA616F1}" dt="2025-03-06T06:37:00.678" v="1" actId="20577"/>
          <ac:spMkLst>
            <pc:docMk/>
            <pc:sldMk cId="4129944639" sldId="498"/>
            <ac:spMk id="7" creationId="{E9BF3232-B9BC-4886-8893-52E1AAE82E7B}"/>
          </ac:spMkLst>
        </pc:spChg>
      </pc:sldChg>
      <pc:sldChg chg="del">
        <pc:chgData name="Oleh Sosnytskyi" userId="S::ososnytskyi@tonikbank.com::c403997d-a6fc-4ec3-a7c2-ae102e1b4cf2" providerId="AD" clId="Web-{20A4A0B5-92B0-0CF0-D907-AA792DA616F1}" dt="2025-03-06T06:37:26.398" v="8"/>
        <pc:sldMkLst>
          <pc:docMk/>
          <pc:sldMk cId="2294508703" sldId="662"/>
        </pc:sldMkLst>
      </pc:sldChg>
      <pc:sldChg chg="del">
        <pc:chgData name="Oleh Sosnytskyi" userId="S::ososnytskyi@tonikbank.com::c403997d-a6fc-4ec3-a7c2-ae102e1b4cf2" providerId="AD" clId="Web-{20A4A0B5-92B0-0CF0-D907-AA792DA616F1}" dt="2025-03-06T06:37:18.773" v="6"/>
        <pc:sldMkLst>
          <pc:docMk/>
          <pc:sldMk cId="3987723289" sldId="663"/>
        </pc:sldMkLst>
      </pc:sldChg>
      <pc:sldChg chg="del">
        <pc:chgData name="Oleh Sosnytskyi" userId="S::ososnytskyi@tonikbank.com::c403997d-a6fc-4ec3-a7c2-ae102e1b4cf2" providerId="AD" clId="Web-{20A4A0B5-92B0-0CF0-D907-AA792DA616F1}" dt="2025-03-06T06:37:20.085" v="7"/>
        <pc:sldMkLst>
          <pc:docMk/>
          <pc:sldMk cId="1737970127" sldId="664"/>
        </pc:sldMkLst>
      </pc:sldChg>
      <pc:sldChg chg="del">
        <pc:chgData name="Oleh Sosnytskyi" userId="S::ososnytskyi@tonikbank.com::c403997d-a6fc-4ec3-a7c2-ae102e1b4cf2" providerId="AD" clId="Web-{20A4A0B5-92B0-0CF0-D907-AA792DA616F1}" dt="2025-03-06T07:26:20.273" v="589"/>
        <pc:sldMkLst>
          <pc:docMk/>
          <pc:sldMk cId="3546148613" sldId="665"/>
        </pc:sldMkLst>
      </pc:sldChg>
      <pc:sldChg chg="addSp delSp modSp new">
        <pc:chgData name="Oleh Sosnytskyi" userId="S::ososnytskyi@tonikbank.com::c403997d-a6fc-4ec3-a7c2-ae102e1b4cf2" providerId="AD" clId="Web-{20A4A0B5-92B0-0CF0-D907-AA792DA616F1}" dt="2025-03-06T07:26:16.976" v="588" actId="1076"/>
        <pc:sldMkLst>
          <pc:docMk/>
          <pc:sldMk cId="503689042" sldId="666"/>
        </pc:sldMkLst>
        <pc:spChg chg="add mod">
          <ac:chgData name="Oleh Sosnytskyi" userId="S::ososnytskyi@tonikbank.com::c403997d-a6fc-4ec3-a7c2-ae102e1b4cf2" providerId="AD" clId="Web-{20A4A0B5-92B0-0CF0-D907-AA792DA616F1}" dt="2025-03-06T07:24:21.456" v="573" actId="1076"/>
          <ac:spMkLst>
            <pc:docMk/>
            <pc:sldMk cId="503689042" sldId="666"/>
            <ac:spMk id="9" creationId="{5C88BAB0-EECF-508D-321C-FD856E397C4B}"/>
          </ac:spMkLst>
        </pc:spChg>
        <pc:spChg chg="add mod">
          <ac:chgData name="Oleh Sosnytskyi" userId="S::ososnytskyi@tonikbank.com::c403997d-a6fc-4ec3-a7c2-ae102e1b4cf2" providerId="AD" clId="Web-{20A4A0B5-92B0-0CF0-D907-AA792DA616F1}" dt="2025-03-06T07:24:30.597" v="576" actId="1076"/>
          <ac:spMkLst>
            <pc:docMk/>
            <pc:sldMk cId="503689042" sldId="666"/>
            <ac:spMk id="13" creationId="{5B1C1053-602A-F1E0-6961-C4E69B109668}"/>
          </ac:spMkLst>
        </pc:spChg>
        <pc:spChg chg="add mod">
          <ac:chgData name="Oleh Sosnytskyi" userId="S::ososnytskyi@tonikbank.com::c403997d-a6fc-4ec3-a7c2-ae102e1b4cf2" providerId="AD" clId="Web-{20A4A0B5-92B0-0CF0-D907-AA792DA616F1}" dt="2025-03-06T07:24:38.941" v="578" actId="14100"/>
          <ac:spMkLst>
            <pc:docMk/>
            <pc:sldMk cId="503689042" sldId="666"/>
            <ac:spMk id="14" creationId="{E5D796C6-980D-10AA-E10F-BE46B64A1A90}"/>
          </ac:spMkLst>
        </pc:spChg>
        <pc:graphicFrameChg chg="add mod modGraphic">
          <ac:chgData name="Oleh Sosnytskyi" userId="S::ososnytskyi@tonikbank.com::c403997d-a6fc-4ec3-a7c2-ae102e1b4cf2" providerId="AD" clId="Web-{20A4A0B5-92B0-0CF0-D907-AA792DA616F1}" dt="2025-03-06T07:26:16.976" v="588" actId="1076"/>
          <ac:graphicFrameMkLst>
            <pc:docMk/>
            <pc:sldMk cId="503689042" sldId="666"/>
            <ac:graphicFrameMk id="6" creationId="{DDE9E371-C4C8-D041-2F2B-7AFECE861F7D}"/>
          </ac:graphicFrameMkLst>
        </pc:graphicFrameChg>
      </pc:sldChg>
      <pc:sldChg chg="del">
        <pc:chgData name="Oleh Sosnytskyi" userId="S::ososnytskyi@tonikbank.com::c403997d-a6fc-4ec3-a7c2-ae102e1b4cf2" providerId="AD" clId="Web-{20A4A0B5-92B0-0CF0-D907-AA792DA616F1}" dt="2025-03-06T06:37:26.398" v="16"/>
        <pc:sldMkLst>
          <pc:docMk/>
          <pc:sldMk cId="3141800956" sldId="666"/>
        </pc:sldMkLst>
      </pc:sldChg>
      <pc:sldChg chg="delSp new del">
        <pc:chgData name="Oleh Sosnytskyi" userId="S::ososnytskyi@tonikbank.com::c403997d-a6fc-4ec3-a7c2-ae102e1b4cf2" providerId="AD" clId="Web-{20A4A0B5-92B0-0CF0-D907-AA792DA616F1}" dt="2025-03-06T07:06:18.184" v="129"/>
        <pc:sldMkLst>
          <pc:docMk/>
          <pc:sldMk cId="2231316199" sldId="667"/>
        </pc:sldMkLst>
      </pc:sldChg>
      <pc:sldChg chg="del">
        <pc:chgData name="Oleh Sosnytskyi" userId="S::ososnytskyi@tonikbank.com::c403997d-a6fc-4ec3-a7c2-ae102e1b4cf2" providerId="AD" clId="Web-{20A4A0B5-92B0-0CF0-D907-AA792DA616F1}" dt="2025-03-06T06:37:26.398" v="10"/>
        <pc:sldMkLst>
          <pc:docMk/>
          <pc:sldMk cId="3423352877" sldId="667"/>
        </pc:sldMkLst>
      </pc:sldChg>
      <pc:sldChg chg="new">
        <pc:chgData name="Oleh Sosnytskyi" userId="S::ososnytskyi@tonikbank.com::c403997d-a6fc-4ec3-a7c2-ae102e1b4cf2" providerId="AD" clId="Web-{20A4A0B5-92B0-0CF0-D907-AA792DA616F1}" dt="2025-03-06T07:26:22.101" v="590"/>
        <pc:sldMkLst>
          <pc:docMk/>
          <pc:sldMk cId="3650148440" sldId="667"/>
        </pc:sldMkLst>
      </pc:sldChg>
      <pc:sldChg chg="del">
        <pc:chgData name="Oleh Sosnytskyi" userId="S::ososnytskyi@tonikbank.com::c403997d-a6fc-4ec3-a7c2-ae102e1b4cf2" providerId="AD" clId="Web-{20A4A0B5-92B0-0CF0-D907-AA792DA616F1}" dt="2025-03-06T06:37:26.398" v="15"/>
        <pc:sldMkLst>
          <pc:docMk/>
          <pc:sldMk cId="912256573" sldId="668"/>
        </pc:sldMkLst>
      </pc:sldChg>
      <pc:sldChg chg="del">
        <pc:chgData name="Oleh Sosnytskyi" userId="S::ososnytskyi@tonikbank.com::c403997d-a6fc-4ec3-a7c2-ae102e1b4cf2" providerId="AD" clId="Web-{20A4A0B5-92B0-0CF0-D907-AA792DA616F1}" dt="2025-03-06T06:37:26.398" v="14"/>
        <pc:sldMkLst>
          <pc:docMk/>
          <pc:sldMk cId="2046666923" sldId="669"/>
        </pc:sldMkLst>
      </pc:sldChg>
      <pc:sldChg chg="del">
        <pc:chgData name="Oleh Sosnytskyi" userId="S::ososnytskyi@tonikbank.com::c403997d-a6fc-4ec3-a7c2-ae102e1b4cf2" providerId="AD" clId="Web-{20A4A0B5-92B0-0CF0-D907-AA792DA616F1}" dt="2025-03-06T06:37:26.398" v="13"/>
        <pc:sldMkLst>
          <pc:docMk/>
          <pc:sldMk cId="2906894805" sldId="670"/>
        </pc:sldMkLst>
      </pc:sldChg>
      <pc:sldChg chg="del">
        <pc:chgData name="Oleh Sosnytskyi" userId="S::ososnytskyi@tonikbank.com::c403997d-a6fc-4ec3-a7c2-ae102e1b4cf2" providerId="AD" clId="Web-{20A4A0B5-92B0-0CF0-D907-AA792DA616F1}" dt="2025-03-06T06:37:26.398" v="12"/>
        <pc:sldMkLst>
          <pc:docMk/>
          <pc:sldMk cId="1186901419" sldId="671"/>
        </pc:sldMkLst>
      </pc:sldChg>
      <pc:sldChg chg="del">
        <pc:chgData name="Oleh Sosnytskyi" userId="S::ososnytskyi@tonikbank.com::c403997d-a6fc-4ec3-a7c2-ae102e1b4cf2" providerId="AD" clId="Web-{20A4A0B5-92B0-0CF0-D907-AA792DA616F1}" dt="2025-03-06T06:37:26.398" v="11"/>
        <pc:sldMkLst>
          <pc:docMk/>
          <pc:sldMk cId="3606083104" sldId="672"/>
        </pc:sldMkLst>
      </pc:sldChg>
      <pc:sldChg chg="del">
        <pc:chgData name="Oleh Sosnytskyi" userId="S::ososnytskyi@tonikbank.com::c403997d-a6fc-4ec3-a7c2-ae102e1b4cf2" providerId="AD" clId="Web-{20A4A0B5-92B0-0CF0-D907-AA792DA616F1}" dt="2025-03-06T06:37:26.398" v="9"/>
        <pc:sldMkLst>
          <pc:docMk/>
          <pc:sldMk cId="4249417488" sldId="673"/>
        </pc:sldMkLst>
      </pc:sldChg>
    </pc:docChg>
  </pc:docChgLst>
  <pc:docChgLst>
    <pc:chgData name="Biswa" userId="S::bbanik@tonikbank.com::26f52a98-3216-49f8-95c0-92c9bbdc30ba" providerId="AD" clId="Web-{B7387E7C-BE08-D829-E94E-F60453C592C6}"/>
    <pc:docChg chg="sldOrd">
      <pc:chgData name="Biswa" userId="S::bbanik@tonikbank.com::26f52a98-3216-49f8-95c0-92c9bbdc30ba" providerId="AD" clId="Web-{B7387E7C-BE08-D829-E94E-F60453C592C6}" dt="2025-02-07T07:20:58.217" v="0"/>
      <pc:docMkLst>
        <pc:docMk/>
      </pc:docMkLst>
      <pc:sldChg chg="ord">
        <pc:chgData name="Biswa" userId="S::bbanik@tonikbank.com::26f52a98-3216-49f8-95c0-92c9bbdc30ba" providerId="AD" clId="Web-{B7387E7C-BE08-D829-E94E-F60453C592C6}" dt="2025-02-07T07:20:58.217" v="0"/>
        <pc:sldMkLst>
          <pc:docMk/>
          <pc:sldMk cId="1963089885" sldId="657"/>
        </pc:sldMkLst>
      </pc:sldChg>
    </pc:docChg>
  </pc:docChgLst>
  <pc:docChgLst>
    <pc:chgData name="Biswa" userId="S::bbanik@tonikbank.com::26f52a98-3216-49f8-95c0-92c9bbdc30ba" providerId="AD" clId="Web-{B01CE94F-8A13-0B9E-12B5-969ECD78FB97}"/>
    <pc:docChg chg="modSld">
      <pc:chgData name="Biswa" userId="S::bbanik@tonikbank.com::26f52a98-3216-49f8-95c0-92c9bbdc30ba" providerId="AD" clId="Web-{B01CE94F-8A13-0B9E-12B5-969ECD78FB97}" dt="2025-02-20T05:26:42.462" v="2" actId="14100"/>
      <pc:docMkLst>
        <pc:docMk/>
      </pc:docMkLst>
      <pc:sldChg chg="modSp">
        <pc:chgData name="Biswa" userId="S::bbanik@tonikbank.com::26f52a98-3216-49f8-95c0-92c9bbdc30ba" providerId="AD" clId="Web-{B01CE94F-8A13-0B9E-12B5-969ECD78FB97}" dt="2025-02-20T05:26:42.462" v="2" actId="14100"/>
        <pc:sldMkLst>
          <pc:docMk/>
          <pc:sldMk cId="4249417488" sldId="673"/>
        </pc:sldMkLst>
      </pc:sldChg>
    </pc:docChg>
  </pc:docChgLst>
  <pc:docChgLst>
    <pc:chgData name="Oleh Sosnytskyi" userId="S::ososnytskyi@tonikbank.com::c403997d-a6fc-4ec3-a7c2-ae102e1b4cf2" providerId="AD" clId="Web-{011383A0-048C-3442-7FE9-0D007EAEC359}"/>
    <pc:docChg chg="addSld delSld modSld addMainMaster delMainMaster">
      <pc:chgData name="Oleh Sosnytskyi" userId="S::ososnytskyi@tonikbank.com::c403997d-a6fc-4ec3-a7c2-ae102e1b4cf2" providerId="AD" clId="Web-{011383A0-048C-3442-7FE9-0D007EAEC359}" dt="2025-02-03T06:50:34.700" v="259" actId="14100"/>
      <pc:docMkLst>
        <pc:docMk/>
      </pc:docMkLst>
      <pc:sldChg chg="addSp delSp modSp mod modClrScheme chgLayout">
        <pc:chgData name="Oleh Sosnytskyi" userId="S::ososnytskyi@tonikbank.com::c403997d-a6fc-4ec3-a7c2-ae102e1b4cf2" providerId="AD" clId="Web-{011383A0-048C-3442-7FE9-0D007EAEC359}" dt="2025-02-03T06:50:34.700" v="259" actId="14100"/>
        <pc:sldMkLst>
          <pc:docMk/>
          <pc:sldMk cId="109857222" sldId="256"/>
        </pc:sldMkLst>
      </pc:sldChg>
      <pc:sldChg chg="add del">
        <pc:chgData name="Oleh Sosnytskyi" userId="S::ososnytskyi@tonikbank.com::c403997d-a6fc-4ec3-a7c2-ae102e1b4cf2" providerId="AD" clId="Web-{011383A0-048C-3442-7FE9-0D007EAEC359}" dt="2025-02-03T06:30:17.777" v="52"/>
        <pc:sldMkLst>
          <pc:docMk/>
          <pc:sldMk cId="366643714" sldId="338"/>
        </pc:sldMkLst>
      </pc:sldChg>
      <pc:sldMasterChg chg="del delSldLayout">
        <pc:chgData name="Oleh Sosnytskyi" userId="S::ososnytskyi@tonikbank.com::c403997d-a6fc-4ec3-a7c2-ae102e1b4cf2" providerId="AD" clId="Web-{011383A0-048C-3442-7FE9-0D007EAEC359}" dt="2025-02-03T06:26:43.784" v="21"/>
        <pc:sldMasterMkLst>
          <pc:docMk/>
          <pc:sldMasterMk cId="2460954070" sldId="2147483660"/>
        </pc:sldMasterMkLst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27:16.270" v="25"/>
        <pc:sldMasterMkLst>
          <pc:docMk/>
          <pc:sldMasterMk cId="3091713068" sldId="2147483672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1718544050" sldId="214748367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2457578000" sldId="214748367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4192876568" sldId="214748367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823077968" sldId="214748367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317627687" sldId="214748367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70849057" sldId="214748367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4032200513" sldId="214748367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161088246" sldId="214748368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78960848" sldId="214748368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283686679" sldId="214748368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687765818" sldId="2147483683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27:50.693" v="26"/>
        <pc:sldMasterMkLst>
          <pc:docMk/>
          <pc:sldMasterMk cId="1784600399" sldId="2147483684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4012989830" sldId="214748368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714549623" sldId="214748368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3320144623" sldId="214748368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3218587207" sldId="214748368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2320701077" sldId="214748368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3168655317" sldId="214748369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2145771389" sldId="214748369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1575114133" sldId="214748369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3053006610" sldId="214748369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2142498287" sldId="214748369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1713909639" sldId="2147483695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30:36.012" v="53"/>
        <pc:sldMasterMkLst>
          <pc:docMk/>
          <pc:sldMasterMk cId="3835803891" sldId="2147483696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571769988" sldId="214748369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1865246778" sldId="214748369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1129689294" sldId="214748369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849886999" sldId="214748370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422763495" sldId="214748370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1294689577" sldId="214748370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504911991" sldId="214748370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4096411668" sldId="214748370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2560374001" sldId="214748370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3533373688" sldId="214748370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2729468208" sldId="2147483707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31:10.404" v="56"/>
        <pc:sldMasterMkLst>
          <pc:docMk/>
          <pc:sldMasterMk cId="377732462" sldId="2147483708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605475834" sldId="214748370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193613771" sldId="214748371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3892445789" sldId="214748371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118983431" sldId="214748371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1498263548" sldId="214748371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1248739599" sldId="214748371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433154599" sldId="214748371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292109082" sldId="214748371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228190402" sldId="214748371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414046558" sldId="214748371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1292406145" sldId="2147483719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31:16.983" v="57"/>
        <pc:sldMasterMkLst>
          <pc:docMk/>
          <pc:sldMasterMk cId="4074045939" sldId="2147483720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1701209467" sldId="214748372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3191744733" sldId="214748372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2434326282" sldId="214748372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274957676" sldId="214748372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108446736" sldId="214748372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3315907980" sldId="214748372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3361395077" sldId="214748372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1587960967" sldId="214748372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89564091" sldId="214748372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2584896455" sldId="214748373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4153087030" sldId="2147483731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31:26.827" v="58"/>
        <pc:sldMasterMkLst>
          <pc:docMk/>
          <pc:sldMasterMk cId="3049261249" sldId="2147483732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3104222260" sldId="214748373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197099383" sldId="214748373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855182078" sldId="214748373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1713588460" sldId="214748373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2781356684" sldId="214748373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1177099829" sldId="214748373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248282180" sldId="214748373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647282367" sldId="214748374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205232685" sldId="214748374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1446145308" sldId="214748374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3514441210" sldId="2147483743"/>
          </pc:sldLayoutMkLst>
        </pc:sldLayoutChg>
      </pc:sldMasterChg>
      <pc:sldMasterChg chg="add addSldLayout modSldLayout">
        <pc:chgData name="Oleh Sosnytskyi" userId="S::ososnytskyi@tonikbank.com::c403997d-a6fc-4ec3-a7c2-ae102e1b4cf2" providerId="AD" clId="Web-{011383A0-048C-3442-7FE9-0D007EAEC359}" dt="2025-02-03T06:31:26.827" v="58"/>
        <pc:sldMasterMkLst>
          <pc:docMk/>
          <pc:sldMasterMk cId="3460435757" sldId="2147483744"/>
        </pc:sldMasterMkLst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3238982362" sldId="2147483745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4042295694" sldId="2147483746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1533068416" sldId="2147483747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3103930701" sldId="2147483748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4162914361" sldId="2147483749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2238967420" sldId="2147483750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568874773" sldId="2147483751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4187823085" sldId="2147483752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2842603287" sldId="2147483753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753916332" sldId="2147483754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3128936452" sldId="2147483755"/>
          </pc:sldLayoutMkLst>
        </pc:sldLayoutChg>
      </pc:sldMasterChg>
    </pc:docChg>
  </pc:docChgLst>
  <pc:docChgLst>
    <pc:chgData name="Oleh Sosnytskyi" userId="S::ososnytskyi@tonikbank.com::c403997d-a6fc-4ec3-a7c2-ae102e1b4cf2" providerId="AD" clId="Web-{8210E450-30B6-5D0B-176F-C25DDF3CDED2}"/>
    <pc:docChg chg="modSld">
      <pc:chgData name="Oleh Sosnytskyi" userId="S::ososnytskyi@tonikbank.com::c403997d-a6fc-4ec3-a7c2-ae102e1b4cf2" providerId="AD" clId="Web-{8210E450-30B6-5D0B-176F-C25DDF3CDED2}" dt="2025-02-07T07:09:05.407" v="2899"/>
      <pc:docMkLst>
        <pc:docMk/>
      </pc:docMkLst>
      <pc:sldChg chg="modSp">
        <pc:chgData name="Oleh Sosnytskyi" userId="S::ososnytskyi@tonikbank.com::c403997d-a6fc-4ec3-a7c2-ae102e1b4cf2" providerId="AD" clId="Web-{8210E450-30B6-5D0B-176F-C25DDF3CDED2}" dt="2025-02-07T06:14:41.240" v="507"/>
        <pc:sldMkLst>
          <pc:docMk/>
          <pc:sldMk cId="2526701091" sldId="658"/>
        </pc:sldMkLst>
      </pc:sldChg>
      <pc:sldChg chg="addSp delSp modSp">
        <pc:chgData name="Oleh Sosnytskyi" userId="S::ososnytskyi@tonikbank.com::c403997d-a6fc-4ec3-a7c2-ae102e1b4cf2" providerId="AD" clId="Web-{8210E450-30B6-5D0B-176F-C25DDF3CDED2}" dt="2025-02-07T07:09:05.407" v="2899"/>
        <pc:sldMkLst>
          <pc:docMk/>
          <pc:sldMk cId="4278943889" sldId="659"/>
        </pc:sldMkLst>
      </pc:sldChg>
      <pc:sldChg chg="addSp delSp modSp">
        <pc:chgData name="Oleh Sosnytskyi" userId="S::ososnytskyi@tonikbank.com::c403997d-a6fc-4ec3-a7c2-ae102e1b4cf2" providerId="AD" clId="Web-{8210E450-30B6-5D0B-176F-C25DDF3CDED2}" dt="2025-02-07T07:01:02.716" v="2363" actId="1076"/>
        <pc:sldMkLst>
          <pc:docMk/>
          <pc:sldMk cId="4144953558" sldId="660"/>
        </pc:sldMkLst>
      </pc:sldChg>
      <pc:sldChg chg="addSp delSp modSp">
        <pc:chgData name="Oleh Sosnytskyi" userId="S::ososnytskyi@tonikbank.com::c403997d-a6fc-4ec3-a7c2-ae102e1b4cf2" providerId="AD" clId="Web-{8210E450-30B6-5D0B-176F-C25DDF3CDED2}" dt="2025-02-07T07:06:15.962" v="2891" actId="20577"/>
        <pc:sldMkLst>
          <pc:docMk/>
          <pc:sldMk cId="2101009967" sldId="661"/>
        </pc:sldMkLst>
      </pc:sldChg>
    </pc:docChg>
  </pc:docChgLst>
  <pc:docChgLst>
    <pc:chgData name="Oleh Sosnytskyi" userId="S::ososnytskyi@tonikbank.com::c403997d-a6fc-4ec3-a7c2-ae102e1b4cf2" providerId="AD" clId="Web-{AB83F224-C021-DEA2-B0EB-5EB64523BD0F}"/>
    <pc:docChg chg="addSld delSld modSld">
      <pc:chgData name="Oleh Sosnytskyi" userId="S::ososnytskyi@tonikbank.com::c403997d-a6fc-4ec3-a7c2-ae102e1b4cf2" providerId="AD" clId="Web-{AB83F224-C021-DEA2-B0EB-5EB64523BD0F}" dt="2025-03-18T18:37:35.517" v="770"/>
      <pc:docMkLst>
        <pc:docMk/>
      </pc:docMkLst>
      <pc:sldChg chg="addSp delSp modSp add">
        <pc:chgData name="Oleh Sosnytskyi" userId="S::ososnytskyi@tonikbank.com::c403997d-a6fc-4ec3-a7c2-ae102e1b4cf2" providerId="AD" clId="Web-{AB83F224-C021-DEA2-B0EB-5EB64523BD0F}" dt="2025-03-18T18:37:35.517" v="770"/>
        <pc:sldMkLst>
          <pc:docMk/>
          <pc:sldMk cId="1540809847" sldId="262"/>
        </pc:sldMkLst>
        <pc:spChg chg="add mod ord">
          <ac:chgData name="Oleh Sosnytskyi" userId="S::ososnytskyi@tonikbank.com::c403997d-a6fc-4ec3-a7c2-ae102e1b4cf2" providerId="AD" clId="Web-{AB83F224-C021-DEA2-B0EB-5EB64523BD0F}" dt="2025-03-18T18:34:21.744" v="686" actId="1076"/>
          <ac:spMkLst>
            <pc:docMk/>
            <pc:sldMk cId="1540809847" sldId="262"/>
            <ac:spMk id="3" creationId="{047023AB-9DC2-93FF-6615-38F13184E3DA}"/>
          </ac:spMkLst>
        </pc:spChg>
        <pc:spChg chg="del">
          <ac:chgData name="Oleh Sosnytskyi" userId="S::ososnytskyi@tonikbank.com::c403997d-a6fc-4ec3-a7c2-ae102e1b4cf2" providerId="AD" clId="Web-{AB83F224-C021-DEA2-B0EB-5EB64523BD0F}" dt="2025-03-18T18:15:05.591" v="26"/>
          <ac:spMkLst>
            <pc:docMk/>
            <pc:sldMk cId="1540809847" sldId="262"/>
            <ac:spMk id="4" creationId="{B17F0E7F-1634-AAC5-92E7-D84F39D28042}"/>
          </ac:spMkLst>
        </pc:spChg>
        <pc:spChg chg="mod">
          <ac:chgData name="Oleh Sosnytskyi" userId="S::ososnytskyi@tonikbank.com::c403997d-a6fc-4ec3-a7c2-ae102e1b4cf2" providerId="AD" clId="Web-{AB83F224-C021-DEA2-B0EB-5EB64523BD0F}" dt="2025-03-18T18:14:16.698" v="17" actId="20577"/>
          <ac:spMkLst>
            <pc:docMk/>
            <pc:sldMk cId="1540809847" sldId="262"/>
            <ac:spMk id="5" creationId="{4390E0EF-BC3A-18A1-F265-31E34A5DE6E0}"/>
          </ac:spMkLst>
        </pc:spChg>
        <pc:spChg chg="del">
          <ac:chgData name="Oleh Sosnytskyi" userId="S::ososnytskyi@tonikbank.com::c403997d-a6fc-4ec3-a7c2-ae102e1b4cf2" providerId="AD" clId="Web-{AB83F224-C021-DEA2-B0EB-5EB64523BD0F}" dt="2025-03-18T18:14:59.872" v="25"/>
          <ac:spMkLst>
            <pc:docMk/>
            <pc:sldMk cId="1540809847" sldId="262"/>
            <ac:spMk id="7" creationId="{709FFC30-D5C4-28EE-3704-A7EBC6B40EB1}"/>
          </ac:spMkLst>
        </pc:spChg>
        <pc:spChg chg="del">
          <ac:chgData name="Oleh Sosnytskyi" userId="S::ososnytskyi@tonikbank.com::c403997d-a6fc-4ec3-a7c2-ae102e1b4cf2" providerId="AD" clId="Web-{AB83F224-C021-DEA2-B0EB-5EB64523BD0F}" dt="2025-03-18T18:14:52.778" v="21"/>
          <ac:spMkLst>
            <pc:docMk/>
            <pc:sldMk cId="1540809847" sldId="262"/>
            <ac:spMk id="8" creationId="{7186D01D-C8E4-7E95-7DF2-2DB0649A3F0E}"/>
          </ac:spMkLst>
        </pc:spChg>
        <pc:spChg chg="del">
          <ac:chgData name="Oleh Sosnytskyi" userId="S::ososnytskyi@tonikbank.com::c403997d-a6fc-4ec3-a7c2-ae102e1b4cf2" providerId="AD" clId="Web-{AB83F224-C021-DEA2-B0EB-5EB64523BD0F}" dt="2025-03-18T18:14:54.872" v="22"/>
          <ac:spMkLst>
            <pc:docMk/>
            <pc:sldMk cId="1540809847" sldId="262"/>
            <ac:spMk id="9" creationId="{4716B0F0-C2A9-E154-E07C-7B57E0FA7419}"/>
          </ac:spMkLst>
        </pc:spChg>
        <pc:spChg chg="del">
          <ac:chgData name="Oleh Sosnytskyi" userId="S::ososnytskyi@tonikbank.com::c403997d-a6fc-4ec3-a7c2-ae102e1b4cf2" providerId="AD" clId="Web-{AB83F224-C021-DEA2-B0EB-5EB64523BD0F}" dt="2025-03-18T18:14:58.684" v="24"/>
          <ac:spMkLst>
            <pc:docMk/>
            <pc:sldMk cId="1540809847" sldId="262"/>
            <ac:spMk id="10" creationId="{C80E0DCF-5AE9-7DB8-C896-30667CED05C1}"/>
          </ac:spMkLst>
        </pc:spChg>
        <pc:spChg chg="del">
          <ac:chgData name="Oleh Sosnytskyi" userId="S::ososnytskyi@tonikbank.com::c403997d-a6fc-4ec3-a7c2-ae102e1b4cf2" providerId="AD" clId="Web-{AB83F224-C021-DEA2-B0EB-5EB64523BD0F}" dt="2025-03-18T18:15:06.747" v="27"/>
          <ac:spMkLst>
            <pc:docMk/>
            <pc:sldMk cId="1540809847" sldId="262"/>
            <ac:spMk id="11" creationId="{8B617870-69BA-9701-B922-5B4B568D4173}"/>
          </ac:spMkLst>
        </pc:spChg>
        <pc:spChg chg="del">
          <ac:chgData name="Oleh Sosnytskyi" userId="S::ososnytskyi@tonikbank.com::c403997d-a6fc-4ec3-a7c2-ae102e1b4cf2" providerId="AD" clId="Web-{AB83F224-C021-DEA2-B0EB-5EB64523BD0F}" dt="2025-03-18T18:14:57.762" v="23"/>
          <ac:spMkLst>
            <pc:docMk/>
            <pc:sldMk cId="1540809847" sldId="262"/>
            <ac:spMk id="12" creationId="{093C223E-5BA8-984E-6484-CBB89E26A4BB}"/>
          </ac:spMkLst>
        </pc:spChg>
        <pc:spChg chg="mod">
          <ac:chgData name="Oleh Sosnytskyi" userId="S::ososnytskyi@tonikbank.com::c403997d-a6fc-4ec3-a7c2-ae102e1b4cf2" providerId="AD" clId="Web-{AB83F224-C021-DEA2-B0EB-5EB64523BD0F}" dt="2025-03-18T18:34:21.619" v="685" actId="1076"/>
          <ac:spMkLst>
            <pc:docMk/>
            <pc:sldMk cId="1540809847" sldId="262"/>
            <ac:spMk id="13" creationId="{C287F61D-0120-0F60-0439-1C83B2092A46}"/>
          </ac:spMkLst>
        </pc:spChg>
        <pc:spChg chg="add mod">
          <ac:chgData name="Oleh Sosnytskyi" userId="S::ososnytskyi@tonikbank.com::c403997d-a6fc-4ec3-a7c2-ae102e1b4cf2" providerId="AD" clId="Web-{AB83F224-C021-DEA2-B0EB-5EB64523BD0F}" dt="2025-03-18T18:34:21.853" v="687" actId="1076"/>
          <ac:spMkLst>
            <pc:docMk/>
            <pc:sldMk cId="1540809847" sldId="262"/>
            <ac:spMk id="18" creationId="{96A1A524-8D84-AB41-F675-5EAF13242311}"/>
          </ac:spMkLst>
        </pc:spChg>
        <pc:spChg chg="add mod">
          <ac:chgData name="Oleh Sosnytskyi" userId="S::ososnytskyi@tonikbank.com::c403997d-a6fc-4ec3-a7c2-ae102e1b4cf2" providerId="AD" clId="Web-{AB83F224-C021-DEA2-B0EB-5EB64523BD0F}" dt="2025-03-18T18:34:21.978" v="688" actId="1076"/>
          <ac:spMkLst>
            <pc:docMk/>
            <pc:sldMk cId="1540809847" sldId="262"/>
            <ac:spMk id="19" creationId="{B17F0E7F-1634-AAC5-92E7-D84F39D28042}"/>
          </ac:spMkLst>
        </pc:spChg>
        <pc:spChg chg="add mod">
          <ac:chgData name="Oleh Sosnytskyi" userId="S::ososnytskyi@tonikbank.com::c403997d-a6fc-4ec3-a7c2-ae102e1b4cf2" providerId="AD" clId="Web-{AB83F224-C021-DEA2-B0EB-5EB64523BD0F}" dt="2025-03-18T18:34:23.963" v="691" actId="1076"/>
          <ac:spMkLst>
            <pc:docMk/>
            <pc:sldMk cId="1540809847" sldId="262"/>
            <ac:spMk id="20" creationId="{A25FB715-F1D5-00BA-29CB-5AC6F7A96AFD}"/>
          </ac:spMkLst>
        </pc:spChg>
        <pc:spChg chg="add mod">
          <ac:chgData name="Oleh Sosnytskyi" userId="S::ososnytskyi@tonikbank.com::c403997d-a6fc-4ec3-a7c2-ae102e1b4cf2" providerId="AD" clId="Web-{AB83F224-C021-DEA2-B0EB-5EB64523BD0F}" dt="2025-03-18T18:34:26.853" v="692" actId="1076"/>
          <ac:spMkLst>
            <pc:docMk/>
            <pc:sldMk cId="1540809847" sldId="262"/>
            <ac:spMk id="21" creationId="{7C5AE792-ACFE-01C2-7E15-A3D6931A939C}"/>
          </ac:spMkLst>
        </pc:spChg>
        <pc:grpChg chg="del">
          <ac:chgData name="Oleh Sosnytskyi" userId="S::ososnytskyi@tonikbank.com::c403997d-a6fc-4ec3-a7c2-ae102e1b4cf2" providerId="AD" clId="Web-{AB83F224-C021-DEA2-B0EB-5EB64523BD0F}" dt="2025-03-18T18:14:10.558" v="15"/>
          <ac:grpSpMkLst>
            <pc:docMk/>
            <pc:sldMk cId="1540809847" sldId="262"/>
            <ac:grpSpMk id="17" creationId="{3AE6A339-225A-0C95-0BE7-7537527A4284}"/>
          </ac:grpSpMkLst>
        </pc:grpChg>
        <pc:graphicFrameChg chg="del">
          <ac:chgData name="Oleh Sosnytskyi" userId="S::ososnytskyi@tonikbank.com::c403997d-a6fc-4ec3-a7c2-ae102e1b4cf2" providerId="AD" clId="Web-{AB83F224-C021-DEA2-B0EB-5EB64523BD0F}" dt="2025-03-18T18:14:28.293" v="18"/>
          <ac:graphicFrameMkLst>
            <pc:docMk/>
            <pc:sldMk cId="1540809847" sldId="262"/>
            <ac:graphicFrameMk id="2" creationId="{B13EB66E-3BB0-E7BE-4783-E65877C56D37}"/>
          </ac:graphicFrameMkLst>
        </pc:graphicFrameChg>
        <pc:graphicFrameChg chg="mod modGraphic">
          <ac:chgData name="Oleh Sosnytskyi" userId="S::ososnytskyi@tonikbank.com::c403997d-a6fc-4ec3-a7c2-ae102e1b4cf2" providerId="AD" clId="Web-{AB83F224-C021-DEA2-B0EB-5EB64523BD0F}" dt="2025-03-18T18:37:35.517" v="770"/>
          <ac:graphicFrameMkLst>
            <pc:docMk/>
            <pc:sldMk cId="1540809847" sldId="262"/>
            <ac:graphicFrameMk id="6" creationId="{46459D78-E3C3-4647-428D-9C0DDE045C30}"/>
          </ac:graphicFrameMkLst>
        </pc:graphicFrameChg>
      </pc:sldChg>
      <pc:sldChg chg="modSp">
        <pc:chgData name="Oleh Sosnytskyi" userId="S::ososnytskyi@tonikbank.com::c403997d-a6fc-4ec3-a7c2-ae102e1b4cf2" providerId="AD" clId="Web-{AB83F224-C021-DEA2-B0EB-5EB64523BD0F}" dt="2025-03-18T17:32:21.260" v="1" actId="20577"/>
        <pc:sldMkLst>
          <pc:docMk/>
          <pc:sldMk cId="4129944639" sldId="498"/>
        </pc:sldMkLst>
        <pc:spChg chg="mod">
          <ac:chgData name="Oleh Sosnytskyi" userId="S::ososnytskyi@tonikbank.com::c403997d-a6fc-4ec3-a7c2-ae102e1b4cf2" providerId="AD" clId="Web-{AB83F224-C021-DEA2-B0EB-5EB64523BD0F}" dt="2025-03-18T17:32:21.260" v="1" actId="20577"/>
          <ac:spMkLst>
            <pc:docMk/>
            <pc:sldMk cId="4129944639" sldId="498"/>
            <ac:spMk id="3" creationId="{4F7E8F7E-6D89-74CB-11C3-C84321CCA4F1}"/>
          </ac:spMkLst>
        </pc:spChg>
        <pc:spChg chg="mod">
          <ac:chgData name="Oleh Sosnytskyi" userId="S::ososnytskyi@tonikbank.com::c403997d-a6fc-4ec3-a7c2-ae102e1b4cf2" providerId="AD" clId="Web-{AB83F224-C021-DEA2-B0EB-5EB64523BD0F}" dt="2025-03-18T17:32:17.979" v="0" actId="20577"/>
          <ac:spMkLst>
            <pc:docMk/>
            <pc:sldMk cId="4129944639" sldId="498"/>
            <ac:spMk id="7" creationId="{E9BF3232-B9BC-4886-8893-52E1AAE82E7B}"/>
          </ac:spMkLst>
        </pc:spChg>
      </pc:sldChg>
      <pc:sldChg chg="delSp modSp">
        <pc:chgData name="Oleh Sosnytskyi" userId="S::ososnytskyi@tonikbank.com::c403997d-a6fc-4ec3-a7c2-ae102e1b4cf2" providerId="AD" clId="Web-{AB83F224-C021-DEA2-B0EB-5EB64523BD0F}" dt="2025-03-18T18:13:05.305" v="5" actId="1076"/>
        <pc:sldMkLst>
          <pc:docMk/>
          <pc:sldMk cId="503689042" sldId="666"/>
        </pc:sldMkLst>
        <pc:spChg chg="del">
          <ac:chgData name="Oleh Sosnytskyi" userId="S::ososnytskyi@tonikbank.com::c403997d-a6fc-4ec3-a7c2-ae102e1b4cf2" providerId="AD" clId="Web-{AB83F224-C021-DEA2-B0EB-5EB64523BD0F}" dt="2025-03-18T18:12:50.664" v="2"/>
          <ac:spMkLst>
            <pc:docMk/>
            <pc:sldMk cId="503689042" sldId="666"/>
            <ac:spMk id="13" creationId="{5B1C1053-602A-F1E0-6961-C4E69B109668}"/>
          </ac:spMkLst>
        </pc:spChg>
        <pc:spChg chg="del">
          <ac:chgData name="Oleh Sosnytskyi" userId="S::ososnytskyi@tonikbank.com::c403997d-a6fc-4ec3-a7c2-ae102e1b4cf2" providerId="AD" clId="Web-{AB83F224-C021-DEA2-B0EB-5EB64523BD0F}" dt="2025-03-18T18:12:54.148" v="3"/>
          <ac:spMkLst>
            <pc:docMk/>
            <pc:sldMk cId="503689042" sldId="666"/>
            <ac:spMk id="14" creationId="{E5D796C6-980D-10AA-E10F-BE46B64A1A90}"/>
          </ac:spMkLst>
        </pc:spChg>
        <pc:graphicFrameChg chg="mod modGraphic">
          <ac:chgData name="Oleh Sosnytskyi" userId="S::ososnytskyi@tonikbank.com::c403997d-a6fc-4ec3-a7c2-ae102e1b4cf2" providerId="AD" clId="Web-{AB83F224-C021-DEA2-B0EB-5EB64523BD0F}" dt="2025-03-18T18:13:05.305" v="5" actId="1076"/>
          <ac:graphicFrameMkLst>
            <pc:docMk/>
            <pc:sldMk cId="503689042" sldId="666"/>
            <ac:graphicFrameMk id="6" creationId="{DDE9E371-C4C8-D041-2F2B-7AFECE861F7D}"/>
          </ac:graphicFrameMkLst>
        </pc:graphicFrameChg>
      </pc:sldChg>
      <pc:sldChg chg="new del">
        <pc:chgData name="Oleh Sosnytskyi" userId="S::ososnytskyi@tonikbank.com::c403997d-a6fc-4ec3-a7c2-ae102e1b4cf2" providerId="AD" clId="Web-{AB83F224-C021-DEA2-B0EB-5EB64523BD0F}" dt="2025-03-18T18:13:28.822" v="11"/>
        <pc:sldMkLst>
          <pc:docMk/>
          <pc:sldMk cId="170475666" sldId="670"/>
        </pc:sldMkLst>
      </pc:sldChg>
      <pc:sldChg chg="new del">
        <pc:chgData name="Oleh Sosnytskyi" userId="S::ososnytskyi@tonikbank.com::c403997d-a6fc-4ec3-a7c2-ae102e1b4cf2" providerId="AD" clId="Web-{AB83F224-C021-DEA2-B0EB-5EB64523BD0F}" dt="2025-03-18T18:13:20.134" v="7"/>
        <pc:sldMkLst>
          <pc:docMk/>
          <pc:sldMk cId="1740112966" sldId="670"/>
        </pc:sldMkLst>
      </pc:sldChg>
      <pc:sldChg chg="new del">
        <pc:chgData name="Oleh Sosnytskyi" userId="S::ososnytskyi@tonikbank.com::c403997d-a6fc-4ec3-a7c2-ae102e1b4cf2" providerId="AD" clId="Web-{AB83F224-C021-DEA2-B0EB-5EB64523BD0F}" dt="2025-03-18T18:13:34.353" v="13"/>
        <pc:sldMkLst>
          <pc:docMk/>
          <pc:sldMk cId="2266283428" sldId="670"/>
        </pc:sldMkLst>
      </pc:sldChg>
      <pc:sldChg chg="new del">
        <pc:chgData name="Oleh Sosnytskyi" userId="S::ososnytskyi@tonikbank.com::c403997d-a6fc-4ec3-a7c2-ae102e1b4cf2" providerId="AD" clId="Web-{AB83F224-C021-DEA2-B0EB-5EB64523BD0F}" dt="2025-03-18T18:13:24.775" v="9"/>
        <pc:sldMkLst>
          <pc:docMk/>
          <pc:sldMk cId="3426896537" sldId="670"/>
        </pc:sldMkLst>
      </pc:sldChg>
    </pc:docChg>
  </pc:docChgLst>
  <pc:docChgLst>
    <pc:chgData name="Guest User" userId="S::urn:spo:anon#5b671773b5197de998f5df55ecc4126d0c7c720b3040adddbef4473937c46c7b::" providerId="AD" clId="Web-{D0EDF22E-5EFD-CAD2-748D-E73DDF7025D2}"/>
    <pc:docChg chg="modSld">
      <pc:chgData name="Guest User" userId="S::urn:spo:anon#5b671773b5197de998f5df55ecc4126d0c7c720b3040adddbef4473937c46c7b::" providerId="AD" clId="Web-{D0EDF22E-5EFD-CAD2-748D-E73DDF7025D2}" dt="2025-02-06T10:29:11.604" v="29"/>
      <pc:docMkLst>
        <pc:docMk/>
      </pc:docMkLst>
      <pc:sldChg chg="modSp">
        <pc:chgData name="Guest User" userId="S::urn:spo:anon#5b671773b5197de998f5df55ecc4126d0c7c720b3040adddbef4473937c46c7b::" providerId="AD" clId="Web-{D0EDF22E-5EFD-CAD2-748D-E73DDF7025D2}" dt="2025-02-06T10:29:11.604" v="29"/>
        <pc:sldMkLst>
          <pc:docMk/>
          <pc:sldMk cId="2102899898" sldId="257"/>
        </pc:sldMkLst>
      </pc:sldChg>
      <pc:sldChg chg="modSp">
        <pc:chgData name="Guest User" userId="S::urn:spo:anon#5b671773b5197de998f5df55ecc4126d0c7c720b3040adddbef4473937c46c7b::" providerId="AD" clId="Web-{D0EDF22E-5EFD-CAD2-748D-E73DDF7025D2}" dt="2025-02-06T10:28:49.244" v="13"/>
        <pc:sldMkLst>
          <pc:docMk/>
          <pc:sldMk cId="1261331441" sldId="263"/>
        </pc:sldMkLst>
      </pc:sldChg>
    </pc:docChg>
  </pc:docChgLst>
  <pc:docChgLst>
    <pc:chgData name="Oleh Sosnytskyi" userId="S::ososnytskyi@tonikbank.com::c403997d-a6fc-4ec3-a7c2-ae102e1b4cf2" providerId="AD" clId="Web-{A140C52A-16CA-A919-291F-55C82EC1D65F}"/>
    <pc:docChg chg="addSld delSld modSld">
      <pc:chgData name="Oleh Sosnytskyi" userId="S::ososnytskyi@tonikbank.com::c403997d-a6fc-4ec3-a7c2-ae102e1b4cf2" providerId="AD" clId="Web-{A140C52A-16CA-A919-291F-55C82EC1D65F}" dt="2025-03-19T05:17:15.438" v="433" actId="1076"/>
      <pc:docMkLst>
        <pc:docMk/>
      </pc:docMkLst>
      <pc:sldChg chg="addSp delSp modSp">
        <pc:chgData name="Oleh Sosnytskyi" userId="S::ososnytskyi@tonikbank.com::c403997d-a6fc-4ec3-a7c2-ae102e1b4cf2" providerId="AD" clId="Web-{A140C52A-16CA-A919-291F-55C82EC1D65F}" dt="2025-03-19T05:17:15.438" v="433" actId="1076"/>
        <pc:sldMkLst>
          <pc:docMk/>
          <pc:sldMk cId="2371903525" sldId="670"/>
        </pc:sldMkLst>
        <pc:spChg chg="add mod">
          <ac:chgData name="Oleh Sosnytskyi" userId="S::ososnytskyi@tonikbank.com::c403997d-a6fc-4ec3-a7c2-ae102e1b4cf2" providerId="AD" clId="Web-{A140C52A-16CA-A919-291F-55C82EC1D65F}" dt="2025-03-19T05:14:45.027" v="403" actId="14100"/>
          <ac:spMkLst>
            <pc:docMk/>
            <pc:sldMk cId="2371903525" sldId="670"/>
            <ac:spMk id="3" creationId="{9105AC00-8F5B-9E64-1283-465A4537B5B5}"/>
          </ac:spMkLst>
        </pc:spChg>
        <pc:spChg chg="add mod">
          <ac:chgData name="Oleh Sosnytskyi" userId="S::ososnytskyi@tonikbank.com::c403997d-a6fc-4ec3-a7c2-ae102e1b4cf2" providerId="AD" clId="Web-{A140C52A-16CA-A919-291F-55C82EC1D65F}" dt="2025-03-19T05:14:45.059" v="404" actId="14100"/>
          <ac:spMkLst>
            <pc:docMk/>
            <pc:sldMk cId="2371903525" sldId="670"/>
            <ac:spMk id="8" creationId="{0CF6E5CB-7B72-820E-8591-2725E3D9F1E5}"/>
          </ac:spMkLst>
        </pc:spChg>
        <pc:spChg chg="mod">
          <ac:chgData name="Oleh Sosnytskyi" userId="S::ososnytskyi@tonikbank.com::c403997d-a6fc-4ec3-a7c2-ae102e1b4cf2" providerId="AD" clId="Web-{A140C52A-16CA-A919-291F-55C82EC1D65F}" dt="2025-03-19T05:14:07.886" v="389"/>
          <ac:spMkLst>
            <pc:docMk/>
            <pc:sldMk cId="2371903525" sldId="670"/>
            <ac:spMk id="10" creationId="{F9A5EB07-B724-1148-0BC4-50D9BBCC3BCF}"/>
          </ac:spMkLst>
        </pc:spChg>
        <pc:spChg chg="mod">
          <ac:chgData name="Oleh Sosnytskyi" userId="S::ososnytskyi@tonikbank.com::c403997d-a6fc-4ec3-a7c2-ae102e1b4cf2" providerId="AD" clId="Web-{A140C52A-16CA-A919-291F-55C82EC1D65F}" dt="2025-03-19T05:13:46.400" v="377"/>
          <ac:spMkLst>
            <pc:docMk/>
            <pc:sldMk cId="2371903525" sldId="670"/>
            <ac:spMk id="11" creationId="{3664482A-DD80-AA40-697C-A33EC27A1E04}"/>
          </ac:spMkLst>
        </pc:spChg>
        <pc:spChg chg="mod">
          <ac:chgData name="Oleh Sosnytskyi" userId="S::ososnytskyi@tonikbank.com::c403997d-a6fc-4ec3-a7c2-ae102e1b4cf2" providerId="AD" clId="Web-{A140C52A-16CA-A919-291F-55C82EC1D65F}" dt="2025-03-19T05:14:07.807" v="386"/>
          <ac:spMkLst>
            <pc:docMk/>
            <pc:sldMk cId="2371903525" sldId="670"/>
            <ac:spMk id="12" creationId="{71A28221-C252-7B04-DE0D-C9D98D38E076}"/>
          </ac:spMkLst>
        </pc:spChg>
        <pc:spChg chg="del mod">
          <ac:chgData name="Oleh Sosnytskyi" userId="S::ososnytskyi@tonikbank.com::c403997d-a6fc-4ec3-a7c2-ae102e1b4cf2" providerId="AD" clId="Web-{A140C52A-16CA-A919-291F-55C82EC1D65F}" dt="2025-03-19T05:15:54.201" v="417"/>
          <ac:spMkLst>
            <pc:docMk/>
            <pc:sldMk cId="2371903525" sldId="670"/>
            <ac:spMk id="13" creationId="{D6FB0012-1DA2-63CA-65A5-2BC56D6F0153}"/>
          </ac:spMkLst>
        </pc:spChg>
        <pc:spChg chg="mod">
          <ac:chgData name="Oleh Sosnytskyi" userId="S::ososnytskyi@tonikbank.com::c403997d-a6fc-4ec3-a7c2-ae102e1b4cf2" providerId="AD" clId="Web-{A140C52A-16CA-A919-291F-55C82EC1D65F}" dt="2025-03-19T05:14:07.807" v="387"/>
          <ac:spMkLst>
            <pc:docMk/>
            <pc:sldMk cId="2371903525" sldId="670"/>
            <ac:spMk id="14" creationId="{97F611A1-8491-0522-0C5E-7E33458CE8A2}"/>
          </ac:spMkLst>
        </pc:spChg>
        <pc:spChg chg="del mod">
          <ac:chgData name="Oleh Sosnytskyi" userId="S::ososnytskyi@tonikbank.com::c403997d-a6fc-4ec3-a7c2-ae102e1b4cf2" providerId="AD" clId="Web-{A140C52A-16CA-A919-291F-55C82EC1D65F}" dt="2025-03-19T05:15:59.217" v="418"/>
          <ac:spMkLst>
            <pc:docMk/>
            <pc:sldMk cId="2371903525" sldId="670"/>
            <ac:spMk id="15" creationId="{2C57A8BC-B0BE-DBDF-F114-AC0258AC4DB8}"/>
          </ac:spMkLst>
        </pc:spChg>
        <pc:spChg chg="mod">
          <ac:chgData name="Oleh Sosnytskyi" userId="S::ososnytskyi@tonikbank.com::c403997d-a6fc-4ec3-a7c2-ae102e1b4cf2" providerId="AD" clId="Web-{A140C52A-16CA-A919-291F-55C82EC1D65F}" dt="2025-03-19T05:14:07.823" v="388"/>
          <ac:spMkLst>
            <pc:docMk/>
            <pc:sldMk cId="2371903525" sldId="670"/>
            <ac:spMk id="16" creationId="{0F39066A-DEEB-1373-0224-0CCC3EEBC984}"/>
          </ac:spMkLst>
        </pc:spChg>
        <pc:spChg chg="del mod">
          <ac:chgData name="Oleh Sosnytskyi" userId="S::ososnytskyi@tonikbank.com::c403997d-a6fc-4ec3-a7c2-ae102e1b4cf2" providerId="AD" clId="Web-{A140C52A-16CA-A919-291F-55C82EC1D65F}" dt="2025-03-19T05:16:07.327" v="419"/>
          <ac:spMkLst>
            <pc:docMk/>
            <pc:sldMk cId="2371903525" sldId="670"/>
            <ac:spMk id="17" creationId="{6634BD45-AC55-5FF4-A2C3-5F5532C7C345}"/>
          </ac:spMkLst>
        </pc:spChg>
        <pc:spChg chg="add mod">
          <ac:chgData name="Oleh Sosnytskyi" userId="S::ososnytskyi@tonikbank.com::c403997d-a6fc-4ec3-a7c2-ae102e1b4cf2" providerId="AD" clId="Web-{A140C52A-16CA-A919-291F-55C82EC1D65F}" dt="2025-03-19T05:14:45.106" v="405" actId="14100"/>
          <ac:spMkLst>
            <pc:docMk/>
            <pc:sldMk cId="2371903525" sldId="670"/>
            <ac:spMk id="18" creationId="{C0411959-FB4B-BC5A-98FB-82811B397DF3}"/>
          </ac:spMkLst>
        </pc:spChg>
        <pc:spChg chg="mod">
          <ac:chgData name="Oleh Sosnytskyi" userId="S::ososnytskyi@tonikbank.com::c403997d-a6fc-4ec3-a7c2-ae102e1b4cf2" providerId="AD" clId="Web-{A140C52A-16CA-A919-291F-55C82EC1D65F}" dt="2025-03-19T05:13:58.041" v="381"/>
          <ac:spMkLst>
            <pc:docMk/>
            <pc:sldMk cId="2371903525" sldId="670"/>
            <ac:spMk id="19" creationId="{A99639CE-EA95-AEC9-1CEE-AD4E564E5505}"/>
          </ac:spMkLst>
        </pc:spChg>
        <pc:spChg chg="mod">
          <ac:chgData name="Oleh Sosnytskyi" userId="S::ososnytskyi@tonikbank.com::c403997d-a6fc-4ec3-a7c2-ae102e1b4cf2" providerId="AD" clId="Web-{A140C52A-16CA-A919-291F-55C82EC1D65F}" dt="2025-03-19T05:13:58.041" v="382"/>
          <ac:spMkLst>
            <pc:docMk/>
            <pc:sldMk cId="2371903525" sldId="670"/>
            <ac:spMk id="20" creationId="{B6154021-C27C-1B81-533D-1D8FD951139D}"/>
          </ac:spMkLst>
        </pc:spChg>
        <pc:spChg chg="mod">
          <ac:chgData name="Oleh Sosnytskyi" userId="S::ososnytskyi@tonikbank.com::c403997d-a6fc-4ec3-a7c2-ae102e1b4cf2" providerId="AD" clId="Web-{A140C52A-16CA-A919-291F-55C82EC1D65F}" dt="2025-03-19T05:13:58.041" v="383"/>
          <ac:spMkLst>
            <pc:docMk/>
            <pc:sldMk cId="2371903525" sldId="670"/>
            <ac:spMk id="21" creationId="{5F0627D8-7881-0F4E-4A46-E59E0B430245}"/>
          </ac:spMkLst>
        </pc:spChg>
        <pc:spChg chg="mod">
          <ac:chgData name="Oleh Sosnytskyi" userId="S::ososnytskyi@tonikbank.com::c403997d-a6fc-4ec3-a7c2-ae102e1b4cf2" providerId="AD" clId="Web-{A140C52A-16CA-A919-291F-55C82EC1D65F}" dt="2025-03-19T05:13:58.041" v="384"/>
          <ac:spMkLst>
            <pc:docMk/>
            <pc:sldMk cId="2371903525" sldId="670"/>
            <ac:spMk id="22" creationId="{0C3EFB9D-6BBC-E76A-79D9-2D67720D738E}"/>
          </ac:spMkLst>
        </pc:spChg>
        <pc:spChg chg="mod">
          <ac:chgData name="Oleh Sosnytskyi" userId="S::ososnytskyi@tonikbank.com::c403997d-a6fc-4ec3-a7c2-ae102e1b4cf2" providerId="AD" clId="Web-{A140C52A-16CA-A919-291F-55C82EC1D65F}" dt="2025-03-19T05:13:58.104" v="385"/>
          <ac:spMkLst>
            <pc:docMk/>
            <pc:sldMk cId="2371903525" sldId="670"/>
            <ac:spMk id="23" creationId="{0CED93C7-4531-09EA-CCDA-6B1CFA14F149}"/>
          </ac:spMkLst>
        </pc:spChg>
        <pc:spChg chg="mod">
          <ac:chgData name="Oleh Sosnytskyi" userId="S::ososnytskyi@tonikbank.com::c403997d-a6fc-4ec3-a7c2-ae102e1b4cf2" providerId="AD" clId="Web-{A140C52A-16CA-A919-291F-55C82EC1D65F}" dt="2025-03-19T05:15:20.966" v="410" actId="14100"/>
          <ac:spMkLst>
            <pc:docMk/>
            <pc:sldMk cId="2371903525" sldId="670"/>
            <ac:spMk id="25" creationId="{F958CE61-8800-0FF1-C3AB-F9DA3426E83E}"/>
          </ac:spMkLst>
        </pc:spChg>
        <pc:spChg chg="add mod">
          <ac:chgData name="Oleh Sosnytskyi" userId="S::ososnytskyi@tonikbank.com::c403997d-a6fc-4ec3-a7c2-ae102e1b4cf2" providerId="AD" clId="Web-{A140C52A-16CA-A919-291F-55C82EC1D65F}" dt="2025-03-19T05:14:45.137" v="406" actId="14100"/>
          <ac:spMkLst>
            <pc:docMk/>
            <pc:sldMk cId="2371903525" sldId="670"/>
            <ac:spMk id="26" creationId="{8196FE15-1624-6F88-950C-BFAF7C52CBCE}"/>
          </ac:spMkLst>
        </pc:spChg>
        <pc:spChg chg="add del">
          <ac:chgData name="Oleh Sosnytskyi" userId="S::ososnytskyi@tonikbank.com::c403997d-a6fc-4ec3-a7c2-ae102e1b4cf2" providerId="AD" clId="Web-{A140C52A-16CA-A919-291F-55C82EC1D65F}" dt="2025-03-19T05:16:21.312" v="421"/>
          <ac:spMkLst>
            <pc:docMk/>
            <pc:sldMk cId="2371903525" sldId="670"/>
            <ac:spMk id="27" creationId="{C310BDF7-9D52-8422-64FA-A7141CB46330}"/>
          </ac:spMkLst>
        </pc:spChg>
        <pc:spChg chg="add del">
          <ac:chgData name="Oleh Sosnytskyi" userId="S::ososnytskyi@tonikbank.com::c403997d-a6fc-4ec3-a7c2-ae102e1b4cf2" providerId="AD" clId="Web-{A140C52A-16CA-A919-291F-55C82EC1D65F}" dt="2025-03-19T05:16:21.312" v="421"/>
          <ac:spMkLst>
            <pc:docMk/>
            <pc:sldMk cId="2371903525" sldId="670"/>
            <ac:spMk id="28" creationId="{13A74863-6F6B-F250-D0EC-2B946D45ECD3}"/>
          </ac:spMkLst>
        </pc:spChg>
        <pc:spChg chg="add del">
          <ac:chgData name="Oleh Sosnytskyi" userId="S::ososnytskyi@tonikbank.com::c403997d-a6fc-4ec3-a7c2-ae102e1b4cf2" providerId="AD" clId="Web-{A140C52A-16CA-A919-291F-55C82EC1D65F}" dt="2025-03-19T05:16:21.312" v="421"/>
          <ac:spMkLst>
            <pc:docMk/>
            <pc:sldMk cId="2371903525" sldId="670"/>
            <ac:spMk id="29" creationId="{9F1DB797-21E3-702F-488A-772DB59CF6D7}"/>
          </ac:spMkLst>
        </pc:spChg>
        <pc:spChg chg="add del">
          <ac:chgData name="Oleh Sosnytskyi" userId="S::ososnytskyi@tonikbank.com::c403997d-a6fc-4ec3-a7c2-ae102e1b4cf2" providerId="AD" clId="Web-{A140C52A-16CA-A919-291F-55C82EC1D65F}" dt="2025-03-19T05:16:21.312" v="421"/>
          <ac:spMkLst>
            <pc:docMk/>
            <pc:sldMk cId="2371903525" sldId="670"/>
            <ac:spMk id="30" creationId="{C868D48E-A2DE-C977-9FB5-1B576E16DED7}"/>
          </ac:spMkLst>
        </pc:spChg>
        <pc:spChg chg="add del">
          <ac:chgData name="Oleh Sosnytskyi" userId="S::ososnytskyi@tonikbank.com::c403997d-a6fc-4ec3-a7c2-ae102e1b4cf2" providerId="AD" clId="Web-{A140C52A-16CA-A919-291F-55C82EC1D65F}" dt="2025-03-19T05:16:31.453" v="423"/>
          <ac:spMkLst>
            <pc:docMk/>
            <pc:sldMk cId="2371903525" sldId="670"/>
            <ac:spMk id="31" creationId="{ADE7870A-D345-7E76-CA68-FC4424B60485}"/>
          </ac:spMkLst>
        </pc:spChg>
        <pc:spChg chg="add del">
          <ac:chgData name="Oleh Sosnytskyi" userId="S::ososnytskyi@tonikbank.com::c403997d-a6fc-4ec3-a7c2-ae102e1b4cf2" providerId="AD" clId="Web-{A140C52A-16CA-A919-291F-55C82EC1D65F}" dt="2025-03-19T05:16:31.453" v="423"/>
          <ac:spMkLst>
            <pc:docMk/>
            <pc:sldMk cId="2371903525" sldId="670"/>
            <ac:spMk id="32" creationId="{DA74C836-8694-3293-6B0E-00BBC6646C68}"/>
          </ac:spMkLst>
        </pc:spChg>
        <pc:spChg chg="add del">
          <ac:chgData name="Oleh Sosnytskyi" userId="S::ososnytskyi@tonikbank.com::c403997d-a6fc-4ec3-a7c2-ae102e1b4cf2" providerId="AD" clId="Web-{A140C52A-16CA-A919-291F-55C82EC1D65F}" dt="2025-03-19T05:16:31.453" v="423"/>
          <ac:spMkLst>
            <pc:docMk/>
            <pc:sldMk cId="2371903525" sldId="670"/>
            <ac:spMk id="33" creationId="{73E40DDF-A55C-A2D9-CA3D-5B002A46B84A}"/>
          </ac:spMkLst>
        </pc:spChg>
        <pc:spChg chg="add del">
          <ac:chgData name="Oleh Sosnytskyi" userId="S::ososnytskyi@tonikbank.com::c403997d-a6fc-4ec3-a7c2-ae102e1b4cf2" providerId="AD" clId="Web-{A140C52A-16CA-A919-291F-55C82EC1D65F}" dt="2025-03-19T05:16:31.453" v="423"/>
          <ac:spMkLst>
            <pc:docMk/>
            <pc:sldMk cId="2371903525" sldId="670"/>
            <ac:spMk id="34" creationId="{195486C4-3D5C-94A4-B2B1-A9E84D5CEF8A}"/>
          </ac:spMkLst>
        </pc:spChg>
        <pc:spChg chg="add mod">
          <ac:chgData name="Oleh Sosnytskyi" userId="S::ososnytskyi@tonikbank.com::c403997d-a6fc-4ec3-a7c2-ae102e1b4cf2" providerId="AD" clId="Web-{A140C52A-16CA-A919-291F-55C82EC1D65F}" dt="2025-03-19T05:17:15.438" v="433" actId="1076"/>
          <ac:spMkLst>
            <pc:docMk/>
            <pc:sldMk cId="2371903525" sldId="670"/>
            <ac:spMk id="36" creationId="{18792D09-54C7-4975-DB40-CF9C5E6C4DED}"/>
          </ac:spMkLst>
        </pc:spChg>
        <pc:spChg chg="add mod">
          <ac:chgData name="Oleh Sosnytskyi" userId="S::ososnytskyi@tonikbank.com::c403997d-a6fc-4ec3-a7c2-ae102e1b4cf2" providerId="AD" clId="Web-{A140C52A-16CA-A919-291F-55C82EC1D65F}" dt="2025-03-19T05:17:12.720" v="432" actId="1076"/>
          <ac:spMkLst>
            <pc:docMk/>
            <pc:sldMk cId="2371903525" sldId="670"/>
            <ac:spMk id="38" creationId="{A8FE954E-8D05-BD1D-E170-0DB2C97FB9B5}"/>
          </ac:spMkLst>
        </pc:spChg>
        <pc:spChg chg="add mod">
          <ac:chgData name="Oleh Sosnytskyi" userId="S::ososnytskyi@tonikbank.com::c403997d-a6fc-4ec3-a7c2-ae102e1b4cf2" providerId="AD" clId="Web-{A140C52A-16CA-A919-291F-55C82EC1D65F}" dt="2025-03-19T05:17:03.188" v="431" actId="1076"/>
          <ac:spMkLst>
            <pc:docMk/>
            <pc:sldMk cId="2371903525" sldId="670"/>
            <ac:spMk id="40" creationId="{41986641-B6A2-21FC-C5DA-D3AF9CA278AA}"/>
          </ac:spMkLst>
        </pc:spChg>
        <pc:grpChg chg="add del mod">
          <ac:chgData name="Oleh Sosnytskyi" userId="S::ososnytskyi@tonikbank.com::c403997d-a6fc-4ec3-a7c2-ae102e1b4cf2" providerId="AD" clId="Web-{A140C52A-16CA-A919-291F-55C82EC1D65F}" dt="2025-03-19T05:15:49.717" v="416"/>
          <ac:grpSpMkLst>
            <pc:docMk/>
            <pc:sldMk cId="2371903525" sldId="670"/>
            <ac:grpSpMk id="6" creationId="{027BD17C-EA11-B60A-620D-5AA795DF37EF}"/>
          </ac:grpSpMkLst>
        </pc:grpChg>
      </pc:sldChg>
      <pc:sldChg chg="addSp delSp modSp new del">
        <pc:chgData name="Oleh Sosnytskyi" userId="S::ososnytskyi@tonikbank.com::c403997d-a6fc-4ec3-a7c2-ae102e1b4cf2" providerId="AD" clId="Web-{A140C52A-16CA-A919-291F-55C82EC1D65F}" dt="2025-03-19T05:14:55.575" v="409"/>
        <pc:sldMkLst>
          <pc:docMk/>
          <pc:sldMk cId="3635726993" sldId="673"/>
        </pc:sldMkLst>
        <pc:spChg chg="del">
          <ac:chgData name="Oleh Sosnytskyi" userId="S::ososnytskyi@tonikbank.com::c403997d-a6fc-4ec3-a7c2-ae102e1b4cf2" providerId="AD" clId="Web-{A140C52A-16CA-A919-291F-55C82EC1D65F}" dt="2025-03-19T04:58:26.634" v="1"/>
          <ac:spMkLst>
            <pc:docMk/>
            <pc:sldMk cId="3635726993" sldId="673"/>
            <ac:spMk id="2" creationId="{B297FF79-BB31-66AD-663F-617DBF5857E1}"/>
          </ac:spMkLst>
        </pc:spChg>
        <pc:spChg chg="del">
          <ac:chgData name="Oleh Sosnytskyi" userId="S::ososnytskyi@tonikbank.com::c403997d-a6fc-4ec3-a7c2-ae102e1b4cf2" providerId="AD" clId="Web-{A140C52A-16CA-A919-291F-55C82EC1D65F}" dt="2025-03-19T04:58:27.400" v="2"/>
          <ac:spMkLst>
            <pc:docMk/>
            <pc:sldMk cId="3635726993" sldId="673"/>
            <ac:spMk id="3" creationId="{A5884CD4-393E-A31D-CD52-329178BF3A24}"/>
          </ac:spMkLst>
        </pc:spChg>
        <pc:spChg chg="add mod">
          <ac:chgData name="Oleh Sosnytskyi" userId="S::ososnytskyi@tonikbank.com::c403997d-a6fc-4ec3-a7c2-ae102e1b4cf2" providerId="AD" clId="Web-{A140C52A-16CA-A919-291F-55C82EC1D65F}" dt="2025-03-19T04:58:44.604" v="19" actId="20577"/>
          <ac:spMkLst>
            <pc:docMk/>
            <pc:sldMk cId="3635726993" sldId="673"/>
            <ac:spMk id="5" creationId="{4CEC7D14-73F6-5780-C026-1C65180D8E16}"/>
          </ac:spMkLst>
        </pc:spChg>
        <pc:spChg chg="add mod">
          <ac:chgData name="Oleh Sosnytskyi" userId="S::ososnytskyi@tonikbank.com::c403997d-a6fc-4ec3-a7c2-ae102e1b4cf2" providerId="AD" clId="Web-{A140C52A-16CA-A919-291F-55C82EC1D65F}" dt="2025-03-19T05:12:26.773" v="368" actId="1076"/>
          <ac:spMkLst>
            <pc:docMk/>
            <pc:sldMk cId="3635726993" sldId="673"/>
            <ac:spMk id="6" creationId="{C310BDF7-9D52-8422-64FA-A7141CB46330}"/>
          </ac:spMkLst>
        </pc:spChg>
        <pc:spChg chg="add mod">
          <ac:chgData name="Oleh Sosnytskyi" userId="S::ososnytskyi@tonikbank.com::c403997d-a6fc-4ec3-a7c2-ae102e1b4cf2" providerId="AD" clId="Web-{A140C52A-16CA-A919-291F-55C82EC1D65F}" dt="2025-03-19T05:12:26.788" v="369" actId="1076"/>
          <ac:spMkLst>
            <pc:docMk/>
            <pc:sldMk cId="3635726993" sldId="673"/>
            <ac:spMk id="7" creationId="{13A74863-6F6B-F250-D0EC-2B946D45ECD3}"/>
          </ac:spMkLst>
        </pc:spChg>
        <pc:spChg chg="add mod">
          <ac:chgData name="Oleh Sosnytskyi" userId="S::ososnytskyi@tonikbank.com::c403997d-a6fc-4ec3-a7c2-ae102e1b4cf2" providerId="AD" clId="Web-{A140C52A-16CA-A919-291F-55C82EC1D65F}" dt="2025-03-19T05:12:26.820" v="370" actId="1076"/>
          <ac:spMkLst>
            <pc:docMk/>
            <pc:sldMk cId="3635726993" sldId="673"/>
            <ac:spMk id="8" creationId="{9F1DB797-21E3-702F-488A-772DB59CF6D7}"/>
          </ac:spMkLst>
        </pc:spChg>
        <pc:spChg chg="add mod">
          <ac:chgData name="Oleh Sosnytskyi" userId="S::ososnytskyi@tonikbank.com::c403997d-a6fc-4ec3-a7c2-ae102e1b4cf2" providerId="AD" clId="Web-{A140C52A-16CA-A919-291F-55C82EC1D65F}" dt="2025-03-19T05:12:26.835" v="371" actId="1076"/>
          <ac:spMkLst>
            <pc:docMk/>
            <pc:sldMk cId="3635726993" sldId="673"/>
            <ac:spMk id="9" creationId="{C868D48E-A2DE-C977-9FB5-1B576E16DED7}"/>
          </ac:spMkLst>
        </pc:spChg>
        <pc:cxnChg chg="add del mod">
          <ac:chgData name="Oleh Sosnytskyi" userId="S::ososnytskyi@tonikbank.com::c403997d-a6fc-4ec3-a7c2-ae102e1b4cf2" providerId="AD" clId="Web-{A140C52A-16CA-A919-291F-55C82EC1D65F}" dt="2025-03-19T05:13:15.118" v="374"/>
          <ac:cxnSpMkLst>
            <pc:docMk/>
            <pc:sldMk cId="3635726993" sldId="673"/>
            <ac:cxnSpMk id="10" creationId="{4426D338-01AB-314B-9697-4262DFA5EC4E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8:31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67 250 24575,'19'54'0,"3"104"0,-15-117 0,-3-1 0,-1 1 0,-3 67 0,-2-63 0,3-1 0,10 81 0,26 51 0,-36-173 0,0 1 0,1 0 0,0-1 0,0 1 0,0-1 0,0 0 0,0 1 0,1-1 0,-1 0 0,1 0 0,0-1 0,0 1 0,0-1 0,0 1 0,0-1 0,1 0 0,-1 0 0,1 0 0,-1-1 0,1 1 0,0-1 0,0 0 0,-1 0 0,1 0 0,5 0 0,15 3 0,1 0 0,41 0 0,-60-4 0,440 1-552,-203-3 256,-216 4 378,0 0 0,28 7 0,-27-4 219,52 3 0,776-9-301,-826-1 0,53-9 0,-52 6 0,51-3 0,622 9 0,-694-1 0,0 0 0,0-1 0,0 0 0,0-1 0,15-4 0,-23 6 0,-1 0 0,1-1 0,-1 1 0,0-1 0,1 0 0,-1 1 0,0-1 0,1 0 0,-1 0 0,0 0 0,0 0 0,0 0 0,1 0 0,-1 0 0,0 0 0,-1 0 0,1 0 0,0-1 0,0 1 0,0 0 0,-1-1 0,1 1 0,-1-1 0,1 1 0,-1-1 0,1 1 0,-1 0 0,0-1 0,0 1 0,0-1 0,0 0 0,0 1 0,0-1 0,0 1 0,0-1 0,-1 1 0,1-1 0,-1 1 0,1 0 0,-1-1 0,1 1 0,-1-1 0,0 1 0,0 0 0,-1-2 0,-79-134 0,28 29 0,-52-159 0,56 151 0,30 75 0,-19-58 0,33 85 0,-2 1 0,1 0 0,-2 1 0,0-1 0,0 2 0,-1-1 0,-1 1 0,0 0 0,0 1 0,-16-12 0,8 6 0,2 0 0,-29-36 0,28 26 0,13 18 0,-1 1 0,1 0 0,-1 0 0,-1 1 0,0-1 0,-8-6 0,11 11 0,0 0 0,0 0 0,0 1 0,0-1 0,0 1 0,0 0 0,0 0 0,-1 0 0,1 1 0,0-1 0,-1 1 0,1 0 0,-1 0 0,1 0 0,0 0 0,-1 0 0,1 1 0,0 0 0,-1-1 0,-2 3 0,-188 36 0,-2-19 0,164-16 0,-53 1 0,57-5 0,0 1 0,-46 9 0,34-3 0,-70 3 0,-22 3 0,90-7 0,-52 1 0,53-6 0,-58 11 0,38-5 0,-1-1 0,1-4 0,-65-5 0,8 1 0,-752 2 0,880 8 0,19 9 0,-16-10 0,-10-5-170,0 1-1,0-1 0,0 0 1,0 1-1,-1 0 0,1 0 1,4 6-1,2 5-6655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8:59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85 301 24575,'0'-4'0,"0"-6"0,0-6 0,-4 1 0,-2-2 0,0-3 0,2-1 0,-4 2 0,1 0 0,0 0 0,3-2 0,1-2 0,-3 4 0,-1 0 0,1 0 0,-2-2 0,-1 3-8191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8:59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0 325 24575,'1'-5'0,"0"1"0,1-1 0,-1 1 0,1 0 0,0-1 0,0 1 0,1 0 0,4-6 0,5-10 0,90-219-1365,-95 219-5461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0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288 313 24575,'-11'-12'0,"0"-2"0,1 0 0,-11-19 0,12 18 0,-1 0 0,-1 1 0,-12-15 0,-1 7 0,-44-32 0,35 29 0,26 19-75,1 0-1,-1-1 0,2 1 0,-10-13 1,8 9-912,-2-2-5839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01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0 247 24575,'0'-4'0,"0"-6"0,5-1 0,0-3 0,5 0 0,0 0 0,3 1 0,-1-2 0,2 3 0,-2-2 0,-2-2 0,0 1 0,0 0 0,-3-3 0,-2-2 0,-2-3 0,-2 4-8191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21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0 24575,'-9'1'0,"-1"1"0,1 0 0,0 0 0,0 0 0,0 1 0,0 0 0,1 1 0,-11 6 0,3-1 0,0 0 0,0 2 0,-16 14 0,25-17 0,1 0 0,0 1 0,1 0 0,0 0 0,0 0 0,1 0 0,0 1 0,1 0 0,0 0 0,0 0 0,1 0 0,-1 12 0,-8 29 0,9-44 0,-8 22 0,2 0 0,1 1 0,2 0 0,-4 57 0,10 417 0,-2-483 0,-1 1 0,-10 37 0,3-10 0,0-11 0,-17 53 0,17-68 0,1 1 0,2 1 0,0 0 0,2-1 0,-3 51 0,7-72 0,1 0 0,-1 0 0,1 0 0,0 0 0,0 0 0,0 0 0,1 0 0,-1-1 0,1 1 0,-1 0 0,1-1 0,0 1 0,0-1 0,0 0 0,0 0 0,0 1 0,1-1 0,-1-1 0,1 1 0,-1 0 0,1-1 0,0 1 0,5 1 0,-5-1 0,1 0 0,-1 0 0,1 0 0,-1 0 0,0 0 0,0 1 0,0-1 0,0 1 0,0 0 0,-1 0 0,1 0 0,-1 0 0,0 0 0,0 1 0,3 5 0,3 23 0,-1 0 0,-2 0 0,-1 0 0,-1 50 0,1 4 0,8-9 0,-7-54 0,-2 1 0,2 28 0,-4-17 0,-1 1 0,-1-1 0,-3 0 0,0 0 0,-3 0 0,-14 47 0,14-54 0,2 0 0,0 1 0,2-1 0,1 1 0,1 0 0,6 51 0,-3 6 0,-2 567-1365,0-631-5461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23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24575,'2'53'0,"12"61"0,-3-30 0,0-16 0,-8-56 0,0 0 0,-1 1 0,0-1 0,-1 1 0,-1 0 0,0-1 0,0 1 0,-1 0 0,-6 23 0,-6 17 0,46-146 0,-13 40 0,25-96 0,-20 22 0,-22 114-227,0 0-1,1 0 1,0 1-1,1 0 1,9-17-1,-7 15-6598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24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24575,'-19'53'0,"15"-19"0,1-1 0,2 1 0,3 35 0,0-26 0,-4 44 0,-11-19 0,9-50 0,0 1 0,-1 27 0,5-22-1365,0-2-5461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24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24575,'4'0'0,"6"0"0,5 0 0,1 4 0,1 2 0,2 0 0,3-2 0,-4-1-8191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25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24575,'0'60'0,"1"-3"0,-2-1 0,-15 100 0,10-112-65,2 0 0,3 86-1,2-73-1103,-1-35-5657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26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24575,'0'4'0,"0"6"0,0 5 0,0 5 0,0 3 0,0 2 0,0 1 0,0 0 0,0 0 0,0 0 0,0 0 0,5-5 0,5-5 0,5-6 0,5-5 0,3-3 0,2-1 0,-4-2-8191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8:37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23039,'553'24'0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2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6 24575,'-56'-2'0,"39"0"0,1 1 0,-1 0 0,0 1 0,1 2 0,-1-1 0,1 2 0,-29 7 0,41-8 0,1 1 0,-1-1 0,0 1 0,1-1 0,0 1 0,-1 0 0,1 0 0,0 1 0,1-1 0,-1 1 0,0-1 0,1 1 0,0 0 0,0 0 0,0 0 0,-1 6 0,-4 9 0,2 1 0,-4 26 0,3-17 0,0 15 0,1 0 0,3 0 0,5 72 0,-1-20 0,-1-77 0,1 1 0,8 31 0,3 35 0,-13 244 0,-1-157 0,0-146 0,-2-1 0,0 0 0,-2 0 0,-12 41 0,7-45 0,2 0 0,8-21 0,1 0 0,-1 0 0,1 0 0,-1 0 0,1-1 0,0 1 0,-1 0 0,1-1 0,0 1 0,-1 0 0,1-1 0,0 1 0,0-1 0,-1 1 0,1-1 0,0 1 0,0-1 0,0 0 0,0 1 0,0-1 0,0 0 0,0 0 0,0 1 0,-1-1 0,1 0 0,0 0 0,1 0 0,4 1 0,1 0 0,-2 1 0,1 0 0,0 1 0,0-1 0,-1 1 0,1 0 0,-1 0 0,0 1 0,0 0 0,0 0 0,0 0 0,-1 0 0,0 1 0,0-1 0,0 1 0,0 0 0,-1 1 0,0-1 0,0 1 0,0-1 0,0 1 0,-1 0 0,0 0 0,-1 0 0,2 10 0,3 15 0,-2 1 0,-2-1 0,-2 65 0,-1-59 0,3 70 0,-5 88 0,-9-127 0,8-50 0,0 2 0,-1 25 0,4 385 0,3-206 0,-1-213 0,-1 0 0,2-1 0,0 1 0,0 0 0,1-1 0,0 0 0,1 1 0,0-1 0,8 14 0,1-4 0,0 0 0,1 0 0,20 20 0,-27-33-151,-1-2-1,1 1 0,0-1 0,0 0 1,1-1-1,-1 1 0,1-1 1,12 4-1,-3-3-6674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30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24575,'0'821'-1365,"0"-810"-5461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30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24575,'4'0'0,"6"0"0,6 0 0,4 0 0,-2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31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24575,'0'19'0,"-1"17"0,2 0 0,2-1 0,9 51 0,-6-46 0,-1 0 0,-2-1 0,-5 77 0,0-33 0,0-53 0,-9 54 0,6-54 0,-3 52 0,9 169-1365,-1-229-5461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32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24575,'4'0'0,"6"0"0,5 0 0,5 0 0,3 0 0,-3 5 0,0 0 0,1 1 0,-3-2-8191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34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0 24575,'-6'0'0,"-1"0"0,0 1 0,0 0 0,1 0 0,-1 0 0,1 1 0,-1 0 0,1 0 0,0 0 0,0 1 0,0 0 0,0 0 0,0 1 0,0 0 0,1 0 0,0 0 0,0 0 0,0 1 0,0 0 0,1 0 0,0 0 0,0 1 0,0-1 0,1 1 0,0 0 0,0 0 0,0 0 0,1 1 0,-3 7 0,-2 13 0,1 0 0,2 1 0,0 0 0,2 0 0,2 45 0,0-54 0,-2-1 0,-8 38 0,-2 27 0,10-45 0,2 1 0,2-1 0,1 1 0,10 44 0,-13-80 0,11 37 0,-2 1 0,-2 0 0,2 74 0,-8-32 0,-4 86 0,1-155 0,-1 0 0,-1 0 0,-1-1 0,0 0 0,0 0 0,-1 0 0,-1 0 0,0-1 0,-11 15 0,10-17 0,0 2 0,1-1 0,0 1 0,1 0 0,1 0 0,0 1 0,0-1 0,1 1 0,1 0 0,-3 23 0,4-16 0,-2-1 0,0 1 0,-2-1 0,0 0 0,-1 0 0,0 0 0,-12 18 0,-4 14 0,21-47 0,0 1 0,-1-1 0,1 0 0,-1 0 0,0-1 0,0 1 0,-1-1 0,-4 5 0,7-7 0,1-1 0,-1 1 0,1-1 0,-1 1 0,0-1 0,0 1 0,1-1 0,-1 1 0,0-1 0,0 0 0,1 1 0,-1-1 0,0 0 0,0 0 0,0 0 0,0 1 0,1-1 0,-1 0 0,0 0 0,0 0 0,0 0 0,0-1 0,1 1 0,-1 0 0,0 0 0,0 0 0,0-1 0,0 1 0,1 0 0,-1-1 0,0 1 0,1-1 0,-1 1 0,0-1 0,1 1 0,-1-1 0,0 1 0,1-1 0,-1 0 0,1 1 0,-1-1 0,1 0 0,-1 0 0,1 1 0,0-1 0,-1 0 0,1 0 0,0 1 0,-1-1 0,1 0 0,0 0 0,0 0 0,0-1 0,0 1 0,-1 0 0,1 0 0,0-1 0,-1 1 0,1 0 0,0 0 0,0 0 0,0-1 0,0 1 0,0 0 0,0 0 0,1 0 0,-1-1 0,0 1 0,1 0 0,-1 0 0,1 0 0,-1 0 0,1 0 0,-1 0 0,1 0 0,0 0 0,-1 0 0,1 0 0,1-1 0,0 0 0,1 0 0,0 0 0,0 1 0,-1-1 0,1 1 0,0-1 0,0 1 0,0 0 0,5-1 0,3 0 0,0 0 0,0 1 0,1 0 0,17 2 0,-24-1 0,1 1 0,0 0 0,-1 1 0,1-1 0,-1 1 0,1 0 0,-1 1 0,0-1 0,0 1 0,0 0 0,0 0 0,0 1 0,-1-1 0,1 1 0,6 8 0,2 4 0,-1 0 0,-1 1 0,12 23 0,17 24 0,-26-44 0,1-1 0,-1 2 0,14 24 0,-24-37 0,0 1 0,-1 0 0,0 0 0,0 0 0,-1 1 0,0-1 0,-1 0 0,1 19 0,-1 50 0,-5 172 0,-3-210 0,-1 0 0,-2-1 0,-2 0 0,-26 60 0,20-57 0,2 0 0,2 1 0,-15 77 0,19-64 0,5-28 0,1 0 0,-1 35 0,4-35 0,0-13 0,1-1 0,0 0 0,1 0 0,3 15 0,-3-25 0,0-1 0,0 0 0,0 1 0,0-1 0,1 0 0,-1 0 0,1 1 0,0-1 0,0-1 0,0 1 0,0 0 0,0 0 0,1-1 0,-1 1 0,1-1 0,0 0 0,0 0 0,0 0 0,0 0 0,0 0 0,4 1 0,7 3-195,1-2 0,0 1 0,0-1 0,0-1 0,0-1 0,20 1 0,-14-3-6631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38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32 165 24575,'0'59'0,"2"-19"0,-2 0 0,-2 0 0,-13 69 0,8-65 0,2 0 0,2 0 0,2 0 0,4 47 0,0 8 0,-3-679 0,1 567 0,1 0 0,1 0 0,0 0 0,1 0 0,0 1 0,0-1 0,2 1 0,7-15 0,19-48 0,-31 73 0,-1 0 0,1 0 0,0 0 0,-1 0 0,1 0 0,0 0 0,0 0 0,0 0 0,1 0 0,-1 0 0,0 1 0,1-1 0,-1 0 0,1 1 0,-1-1 0,4-1 0,-4 3 0,0-1 0,0 1 0,0 0 0,0 0 0,1-1 0,-1 1 0,0 0 0,0 0 0,0 0 0,1 0 0,-1 0 0,0 0 0,0 1 0,0-1 0,1 0 0,-1 1 0,0-1 0,0 1 0,0-1 0,0 1 0,1 0 0,3 3 0,0-1 0,-1 1 0,1 1 0,-1-1 0,0 0 0,-1 1 0,1 0 0,-1 0 0,0 0 0,3 6 0,17 39 0,-1 1 0,-3 1 0,-3 1 0,14 73 0,-21-80 0,-3-15 0,-1 2 0,1 34 0,-4-41 0,9 45 0,-6-46 0,-1 0 0,0 28 0,-5 69-1365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38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24575,'4'0'0,"1"5"0,5 0 0,4 1 0,0 3 0,3-1 0,1 0 0,3-3 0,-2 3 0,-1 0 0,-3-2-8191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40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 24575,'-4'0'0,"-6"0"0,-6 0 0,-4 0 0,-3 0 0,-1 0 0,-2 0 0,4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4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6 24575,'-56'-2'0,"40"0"0,-1 1 0,1 0 0,-1 2 0,1 0 0,-1 0 0,1 2 0,-30 8 0,43-10 0,1 1 0,-1-1 0,1 1 0,-1 0 0,1 0 0,0 0 0,0 0 0,-1 0 0,1 1 0,1-1 0,-1 0 0,0 1 0,1 0 0,-1-1 0,1 1 0,0 0 0,0 0 0,0 0 0,0 0 0,0 0 0,0 5 0,-1 9 0,1 0 0,1 0 0,2 18 0,-1-23 0,0 1 0,-1 0 0,-2 18 0,-7 19 0,3 1 0,2 0 0,3 53 0,0-86 0,-1 0 0,0 1 0,-6 17 0,-5 49 0,12 312 0,3-190 0,-2-201 0,0-3 0,0 1 0,0-1 0,0 0 0,0 0 0,0 0 0,0 0 0,-1 1 0,0-1 0,0 0 0,0 0 0,0 0 0,0 0 0,-3 5 0,1-9 0,4-7 0,7-12 0,-7 19 0,1-1 0,-1 0 0,1 0 0,0 1 0,-1-1 0,1 1 0,0-1 0,0 1 0,0 0 0,0 0 0,1 0 0,-1 0 0,0 0 0,0 0 0,1 0 0,-1 1 0,0 0 0,1-1 0,-1 1 0,1 0 0,-1 0 0,0 0 0,1 0 0,-1 0 0,0 1 0,1-1 0,-1 1 0,0 0 0,1-1 0,-1 1 0,0 0 0,0 0 0,0 1 0,0-1 0,0 0 0,0 1 0,0-1 0,0 1 0,-1 0 0,3 2 0,9 9 0,-1 1 0,-1 1 0,0 0 0,12 22 0,-6-9 0,0 1 0,-1 0 0,-1 2 0,-2 0 0,-1 0 0,13 57 0,0 63 0,-19-106 0,-1 0 0,-2 0 0,-5 86 0,-1-29 0,4-13 0,-3 98 0,-2-164 0,-1 0 0,0-1 0,-2 0 0,-14 31 0,-8 29 0,21-54 0,1 1 0,1-1 0,2 1 0,1 0 0,1 30 0,1-22-120,0-13 204,2 1 1,5 43-1,-6-63-163,1 0 0,0 0 0,1 0 0,-1 0 1,1 0-1,0 0 0,0 0 0,1-1 0,-1 1 0,1-1 1,0 1-1,0-1 0,1 0 0,-1 0 0,1-1 0,0 1 1,0-1-1,8 6 0,3-2-6747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8:40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24575,'553'0'-1365,"-531"0"-5461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42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24575,'2'0'0,"0"0"0,0 1 0,0-1 0,0 1 0,0 0 0,-1 0 0,1 0 0,0 0 0,0 0 0,-1 0 0,1 0 0,0 0 0,-1 1 0,1-1 0,-1 1 0,0-1 0,1 1 0,-1 0 0,0-1 0,0 1 0,0 0 0,0 0 0,0 0 0,0-1 0,-1 1 0,2 4 0,9 54 0,-10-36 0,1 8 0,10 51 0,13 67 0,-18-116 0,-6-26 0,0-1 0,0 0 0,1 0 0,1 0 0,4 13 0,-5-17 0,1 0 0,-1 0 0,1 0 0,-1 0 0,1 0 0,0 0 0,0-1 0,0 1 0,0-1 0,1 0 0,-1 0 0,0 0 0,1-1 0,5 3 0,10 1-11,1-1-1,-1-1 1,1 0-1,0-1 0,-1-2 1,1 0-1,25-3 1,12 0-1262,-35 3-5553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48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16 24575,'-28'-8'0,"26"7"0,1 0 0,-1 0 0,1 0 0,-1 1 0,0-1 0,1 1 0,-1-1 0,0 1 0,1-1 0,-1 1 0,0 0 0,1 0 0,-1 0 0,0 0 0,0 0 0,1 0 0,-1 0 0,0 1 0,1-1 0,-1 0 0,0 1 0,1 0 0,-1-1 0,1 1 0,-1 0 0,1 0 0,-1 0 0,1 0 0,-2 1 0,0 2 0,0-1 0,0 0 0,1 1 0,0-1 0,0 1 0,0 0 0,0 0 0,0 0 0,1 0 0,-1 0 0,1 0 0,0 0 0,1 0 0,-1 0 0,1 6 0,1 74 0,0-54 0,-1 109 0,3 75 0,10-149 0,-10-56 0,0 0 0,-1 0 0,0 0 0,0 1 0,-1-1 0,-1 0 0,1 1 0,-1-1 0,-1 1 0,0-1 0,0 0 0,-3 10 0,-15 4 0,19-22 0,-1 0 0,1-1 0,-1 1 0,0-1 0,1 1 0,-1 0 0,0-1 0,1 0 0,-1 1 0,0-1 0,0 1 0,1-1 0,-1 0 0,0 1 0,0-1 0,0 0 0,1 0 0,-1 0 0,0 1 0,0-1 0,0 0 0,0 0 0,1 0 0,-1 0 0,0-1 0,0 1 0,0 0 0,0 0 0,-1-1 0,2 0 0,1 1 0,-1-1 0,0 1 0,0-1 0,0 0 0,0 1 0,1-1 0,-1 1 0,0-1 0,0 1 0,1-1 0,-1 1 0,0-1 0,1 1 0,-1-1 0,1 1 0,-1-1 0,1 1 0,-1 0 0,1-1 0,-1 1 0,1 0 0,-1-1 0,1 1 0,-1 0 0,1 0 0,0-1 0,-1 1 0,1 0 0,-1 0 0,1 0 0,0 0 0,-1 0 0,1 0 0,0 0 0,26-7 0,-20 6 0,-1 0 0,1 0 0,0 1 0,-1-1 0,1 2 0,-1-1 0,1 1 0,0 0 0,-1 0 0,0 1 0,1 0 0,-1 0 0,0 1 0,0-1 0,0 1 0,0 1 0,-1-1 0,6 5 0,-5-3 0,-1 0 0,0 1 0,-1-1 0,1 1 0,-1 0 0,0 0 0,-1 1 0,1-1 0,-1 1 0,-1 0 0,1 0 0,-1 0 0,0 0 0,-1 0 0,0 0 0,1 10 0,-2 145 0,-2-108 0,4 57 0,-1-107-57,-1 1 0,1-1 1,0 0-1,0 1 0,1-1 0,-1 0 0,1 0 0,0 0 0,0 0 0,0 0 0,1 0 1,-1-1-1,1 1 0,0-1 0,0 1 0,0-1 0,1 0 0,-1 0 0,1-1 1,-1 1-1,1-1 0,0 0 0,5 3 0,6 2-6769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49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24575,'1'3'0,"0"0"0,1 1 0,-1-1 0,1 0 0,-1 0 0,1 0 0,0 0 0,0 0 0,1 0 0,3 4 0,10 14 0,-9-5 0,0 0 0,-2 0 0,1 1 0,-2 0 0,0 0 0,1 24 0,4-12 0,-8-29 0,-1 0 0,0 0 0,1 0 0,-1 0 0,1 0 0,-1 0 0,0 0 0,1 0 0,-1 0 0,0 0 0,1 0 0,-1 0 0,1 0 0,-1 0 0,0-1 0,1 1 0,-1 0 0,0 0 0,1 0 0,-1-1 0,0 1 0,0 0 0,1 0 0,-1-1 0,0 1 0,1 0 0,-1 0 0,0-1 0,0 1 0,0 0 0,1-1 0,-1 1 0,0 0 0,0-1 0,0 1 0,0-1 0,0 0 0,22-60 0,-15 38 0,-3 15-14,0 1 0,1-1 0,0 1-1,1 0 1,-1 0 0,1 1 0,0 0 0,1 0-1,0 0 1,0 1 0,0 0 0,0 0 0,12-5-1,12-10-1151,-19 11-5660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51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24575,'0'11'0,"2"-1"0,-1 0 0,2 1 0,3 12 0,7 37 0,-14-47 0,1 0 0,-2 0 0,-5 24 0,4-27 0,1 0 0,0 1 0,1-1 0,0 1 0,0-1 0,1 1 0,2 10 0,-1-18 0,0 0 0,0 0 0,0 0 0,0 0 0,1 0 0,0 0 0,-1-1 0,1 1 0,0-1 0,0 1 0,0-1 0,1 1 0,-1-1 0,1 0 0,-1 0 0,1 0 0,-1-1 0,1 1 0,0-1 0,0 1 0,0-1 0,0 0 0,0 0 0,0 0 0,0-1 0,1 1 0,-1-1 0,3 1 0,17 1-134,0 0 0,36-3-1,-41 0-827,4 1-5864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52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 24575,'-6'2'0,"0"1"0,1-1 0,-1 1 0,1 1 0,0-1 0,0 1 0,0 0 0,0 0 0,1 0 0,0 1 0,-1 0 0,-3 5 0,-5 5 0,-28 18 0,34-29 0,1 1 0,-1-1 0,2 1 0,-1 1 0,0-1 0,1 1 0,0 0 0,0 0 0,-7 13 0,9-13-91,-4 7-164,1 0 0,0 0 0,1 0 1,-4 18-1,6-13-6571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9:53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24575,'5'0'0,"5"0"0,1 5 0,-1 5 0,-3 5 0,2 0 0,0 3 0,2-3 0,0 0 0,1-1 0,0 0 0,-3 3 0,2-3 0,-2 2 0,-1 2 0,-3 2 0,-2 2 0,-2-2-8191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8:43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24575,'106'2'0,"116"-5"0,-96-20-1365,-106 22-5461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8:45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24575,'131'2'0,"141"-5"0,-146-20-1365,-105 22-5461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8:53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28 248 24575,'0'-4'0,"0"-6"0,0-5 0,0-5 0,0-3 0,-5 3 0,-1 0 0,1-1 0,0-1 0,2-1 0,1-1 0,1-1 0,1 5-8191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8:54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0 251 24575,'0'-4'0,"0"-6"0,0-5 0,0-5 0,0-3 0,0-1 0,0-2 0,0 0 0,4 4 0,2 1 0,-1 1 0,0-2 0,-2 4-8191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8:55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90 235 24575,'0'-5'0,"0"-5"0,-4-1 0,-1-3 0,-1-3 0,2-3 0,1-3 0,-3 3 0,-1 0 0,1 0 0,-3 3 0,1 0 0,-4 3 0,1 0 0,2 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04:48:57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 24575,'0'-4'0,"0"-6"0,0-5 0,0-5 0,0-3 0,0-2 0,0-1 0,0 0 0,4 4 0,2 2 0,3 4 0,1 0 0,-1 4-8191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9861-5C3B-4C54-B158-6F762411DD72}" type="datetimeFigureOut">
              <a:t>3/19/2025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6C415-3E39-4BF4-8087-77F6EFC90B6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2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6C415-3E39-4BF4-8087-77F6EFC90B61}" type="slidenum">
              <a:rPr lang="ru-UA" smtClean="0"/>
              <a:t>8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821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8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1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36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292114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9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3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1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6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7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0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21" Type="http://schemas.openxmlformats.org/officeDocument/2006/relationships/customXml" Target="../ink/ink10.xml"/><Relationship Id="rId42" Type="http://schemas.openxmlformats.org/officeDocument/2006/relationships/image" Target="../media/image24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7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8.xml"/><Relationship Id="rId40" Type="http://schemas.openxmlformats.org/officeDocument/2006/relationships/image" Target="../media/image23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2.png"/><Relationship Id="rId66" Type="http://schemas.openxmlformats.org/officeDocument/2006/relationships/image" Target="../media/image36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7.png"/><Relationship Id="rId56" Type="http://schemas.openxmlformats.org/officeDocument/2006/relationships/image" Target="../media/image31.png"/><Relationship Id="rId64" Type="http://schemas.openxmlformats.org/officeDocument/2006/relationships/image" Target="../media/image35.png"/><Relationship Id="rId69" Type="http://schemas.openxmlformats.org/officeDocument/2006/relationships/customXml" Target="../ink/ink34.xml"/><Relationship Id="rId8" Type="http://schemas.openxmlformats.org/officeDocument/2006/relationships/image" Target="../media/image7.png"/><Relationship Id="rId51" Type="http://schemas.openxmlformats.org/officeDocument/2006/relationships/customXml" Target="../ink/ink25.xml"/><Relationship Id="rId72" Type="http://schemas.openxmlformats.org/officeDocument/2006/relationships/image" Target="../media/image39.png"/><Relationship Id="rId3" Type="http://schemas.openxmlformats.org/officeDocument/2006/relationships/customXml" Target="../ink/ink1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3.png"/><Relationship Id="rId41" Type="http://schemas.openxmlformats.org/officeDocument/2006/relationships/customXml" Target="../ink/ink20.xml"/><Relationship Id="rId54" Type="http://schemas.openxmlformats.org/officeDocument/2006/relationships/image" Target="../media/image30.png"/><Relationship Id="rId62" Type="http://schemas.openxmlformats.org/officeDocument/2006/relationships/image" Target="../media/image34.png"/><Relationship Id="rId70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8.png"/><Relationship Id="rId31" Type="http://schemas.openxmlformats.org/officeDocument/2006/relationships/customXml" Target="../ink/ink15.xml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60" Type="http://schemas.openxmlformats.org/officeDocument/2006/relationships/image" Target="../media/image33.png"/><Relationship Id="rId65" Type="http://schemas.openxmlformats.org/officeDocument/2006/relationships/customXml" Target="../ink/ink32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9" Type="http://schemas.openxmlformats.org/officeDocument/2006/relationships/customXml" Target="../ink/ink19.xml"/><Relationship Id="rId34" Type="http://schemas.openxmlformats.org/officeDocument/2006/relationships/image" Target="../media/image20.png"/><Relationship Id="rId50" Type="http://schemas.openxmlformats.org/officeDocument/2006/relationships/image" Target="../media/image28.png"/><Relationship Id="rId55" Type="http://schemas.openxmlformats.org/officeDocument/2006/relationships/customXml" Target="../ink/ink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62" y="3946650"/>
            <a:ext cx="6546278" cy="57379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785AFF"/>
                </a:solidFill>
              </a:rPr>
              <a:t>Tendo Attrition model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>
                <a:solidFill>
                  <a:srgbClr val="785AFF"/>
                </a:solidFill>
              </a:rPr>
              <a:t>Presented by:</a:t>
            </a:r>
          </a:p>
          <a:p>
            <a:r>
              <a:rPr lang="en-PH" b="1">
                <a:solidFill>
                  <a:srgbClr val="785AFF"/>
                </a:solidFill>
              </a:rPr>
              <a:t>Data Science</a:t>
            </a:r>
            <a:endParaRPr lang="en-PH" sz="1800" b="1" spc="20">
              <a:solidFill>
                <a:srgbClr val="785AFF"/>
              </a:solidFill>
            </a:endParaRPr>
          </a:p>
          <a:p>
            <a:endParaRPr lang="en-PH" b="1">
              <a:solidFill>
                <a:srgbClr val="785AFF"/>
              </a:solidFill>
            </a:endParaRPr>
          </a:p>
          <a:p>
            <a:endParaRPr lang="en-PH" sz="2000" b="1">
              <a:solidFill>
                <a:srgbClr val="785AFF"/>
              </a:solidFill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785AFF"/>
                </a:solidFill>
              </a:rPr>
              <a:t>Update: 20th March 2025</a:t>
            </a:r>
            <a:endParaRPr lang="en-US">
              <a:solidFill>
                <a:srgbClr val="785A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AA9D0-F143-E417-303E-47BC48444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F9035E-F150-23F2-3FFF-9C79F4B60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10346"/>
              </p:ext>
            </p:extLst>
          </p:nvPr>
        </p:nvGraphicFramePr>
        <p:xfrm>
          <a:off x="1695081" y="4129278"/>
          <a:ext cx="816864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3277521977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46663600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732542121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1513856100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5462988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3229754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Calculation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Very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4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GB" b="1">
                          <a:effectLst/>
                        </a:rPr>
                        <a:t>2024-01-01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2.7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3.8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85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GB" b="1">
                          <a:effectLst/>
                        </a:rPr>
                        <a:t>2024-03-01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4.2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GB" b="1">
                          <a:effectLst/>
                        </a:rPr>
                        <a:t>2024-05-01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3.8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35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GB" b="1">
                          <a:effectLst/>
                        </a:rPr>
                        <a:t>2024-07-01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2.7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2.7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11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GB" b="1">
                          <a:effectLst/>
                        </a:rPr>
                        <a:t>2024-09-01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2.7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2.1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935885"/>
                  </a:ext>
                </a:extLst>
              </a:tr>
            </a:tbl>
          </a:graphicData>
        </a:graphic>
      </p:graphicFrame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C2790214-C2C4-D69D-D8D4-9EA79564B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34468"/>
              </p:ext>
            </p:extLst>
          </p:nvPr>
        </p:nvGraphicFramePr>
        <p:xfrm>
          <a:off x="1695081" y="1029983"/>
          <a:ext cx="816864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3277521977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46663600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732542121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1513856100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5462988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3229754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Calculation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Very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4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ru-UA" b="1">
                          <a:effectLst/>
                        </a:rPr>
                        <a:t>2024-01-01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7.2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10.3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85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ru-UA" b="1">
                          <a:effectLst/>
                        </a:rPr>
                        <a:t>2024-03-01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8.9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10.4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10.9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ru-UA" b="1">
                          <a:effectLst/>
                        </a:rPr>
                        <a:t>2024-05-01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7.9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8.6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9.8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10.7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10.8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35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ru-UA" b="1">
                          <a:effectLst/>
                        </a:rPr>
                        <a:t>2024-07-01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7.9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8.6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9.8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10.4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11.2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11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ru-UA" b="1">
                          <a:effectLst/>
                        </a:rPr>
                        <a:t>2024-09-01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10.5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10.9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11.4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9358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B0F969F-848B-3CBA-B017-687E9D9AF2BA}"/>
              </a:ext>
            </a:extLst>
          </p:cNvPr>
          <p:cNvSpPr txBox="1"/>
          <p:nvPr/>
        </p:nvSpPr>
        <p:spPr>
          <a:xfrm>
            <a:off x="1613298" y="699536"/>
            <a:ext cx="571095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Actual time-to-event per risk group [All]</a:t>
            </a:r>
            <a:endParaRPr lang="ru-UA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E5F7D-5F31-2CDE-8F17-5CFEFBD57D37}"/>
              </a:ext>
            </a:extLst>
          </p:cNvPr>
          <p:cNvSpPr txBox="1"/>
          <p:nvPr/>
        </p:nvSpPr>
        <p:spPr>
          <a:xfrm>
            <a:off x="159305" y="113585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Model: performance per risk category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77BC82-F6F7-1577-93A2-9840C5C870B0}"/>
              </a:ext>
            </a:extLst>
          </p:cNvPr>
          <p:cNvSpPr txBox="1"/>
          <p:nvPr/>
        </p:nvSpPr>
        <p:spPr>
          <a:xfrm>
            <a:off x="1613297" y="3802176"/>
            <a:ext cx="610930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Actual time-to-event per risk group [resigned only]</a:t>
            </a:r>
            <a:endParaRPr lang="ru-UA" b="1"/>
          </a:p>
        </p:txBody>
      </p:sp>
    </p:spTree>
    <p:extLst>
      <p:ext uri="{BB962C8B-B14F-4D97-AF65-F5344CB8AC3E}">
        <p14:creationId xmlns:p14="http://schemas.microsoft.com/office/powerpoint/2010/main" val="401881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811D3-C16D-72B1-2874-7582885E3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90E0EF-BC3A-18A1-F265-31E34A5DE6E0}"/>
              </a:ext>
            </a:extLst>
          </p:cNvPr>
          <p:cNvSpPr txBox="1"/>
          <p:nvPr/>
        </p:nvSpPr>
        <p:spPr>
          <a:xfrm>
            <a:off x="159305" y="113585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Attrition model: Concepts of Onboarding Cohorts and Observation Window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6459D78-E3C3-4647-428D-9C0DDE045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38190"/>
              </p:ext>
            </p:extLst>
          </p:nvPr>
        </p:nvGraphicFramePr>
        <p:xfrm>
          <a:off x="247879" y="908891"/>
          <a:ext cx="11529249" cy="4225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2771">
                  <a:extLst>
                    <a:ext uri="{9D8B030D-6E8A-4147-A177-3AD203B41FA5}">
                      <a16:colId xmlns:a16="http://schemas.microsoft.com/office/drawing/2014/main" val="3905695258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1007657556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450762680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3739863632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443657699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4001961510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4038734312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318748556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1397721282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4129332129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3870945594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1390738179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2728053034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3825830580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3868756481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1560298704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1701859099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526363728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936503593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1484183112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2880436523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3581543152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1458228740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2549608973"/>
                    </a:ext>
                  </a:extLst>
                </a:gridCol>
                <a:gridCol w="392350">
                  <a:extLst>
                    <a:ext uri="{9D8B030D-6E8A-4147-A177-3AD203B41FA5}">
                      <a16:colId xmlns:a16="http://schemas.microsoft.com/office/drawing/2014/main" val="943597667"/>
                    </a:ext>
                  </a:extLst>
                </a:gridCol>
                <a:gridCol w="470078">
                  <a:extLst>
                    <a:ext uri="{9D8B030D-6E8A-4147-A177-3AD203B41FA5}">
                      <a16:colId xmlns:a16="http://schemas.microsoft.com/office/drawing/2014/main" val="601498597"/>
                    </a:ext>
                  </a:extLst>
                </a:gridCol>
              </a:tblGrid>
              <a:tr h="442562">
                <a:tc>
                  <a:txBody>
                    <a:bodyPr/>
                    <a:lstStyle/>
                    <a:p>
                      <a:pPr algn="ctr"/>
                      <a:endParaRPr lang="ru-UA" sz="1200" b="0"/>
                    </a:p>
                  </a:txBody>
                  <a:tcPr marL="45720" marR="45720" anchor="ctr">
                    <a:lnR w="12700" cmpd="sng">
                      <a:noFill/>
                    </a:lnR>
                    <a:noFill/>
                  </a:tcPr>
                </a:tc>
                <a:tc gridSpan="1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/>
                        <a:t>2023</a:t>
                      </a:r>
                      <a:endParaRPr lang="en-US"/>
                    </a:p>
                  </a:txBody>
                  <a:tcPr marL="45720" marR="45720" anchor="ctr">
                    <a:lnL w="0">
                      <a:noFill/>
                    </a:lnL>
                    <a:lnR w="12700" cmpd="sng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b="1"/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 b="1"/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 b="1"/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 b="1"/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 b="1"/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2024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 b="1"/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 b="1"/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 b="1"/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 b="1"/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 b="1"/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 b="1"/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 b="1"/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 b="1"/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 b="1"/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 b="1"/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 b="1"/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2025</a:t>
                      </a:r>
                      <a:endParaRPr lang="ru-UA" sz="1200" b="1"/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29160"/>
                  </a:ext>
                </a:extLst>
              </a:tr>
              <a:tr h="442562">
                <a:tc>
                  <a:txBody>
                    <a:bodyPr/>
                    <a:lstStyle/>
                    <a:p>
                      <a:pPr algn="l"/>
                      <a:endParaRPr lang="en-US" sz="1200" b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/>
                        <a:t>Jan</a:t>
                      </a:r>
                    </a:p>
                  </a:txBody>
                  <a:tcPr marL="45720" marR="45720" anchor="ctr">
                    <a:lnT w="0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/>
                        <a:t>Feb</a:t>
                      </a:r>
                    </a:p>
                  </a:txBody>
                  <a:tcPr marL="45720" marR="45720" anchor="ctr">
                    <a:lnT w="0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/>
                        <a:t>Mar</a:t>
                      </a:r>
                    </a:p>
                  </a:txBody>
                  <a:tcPr marL="45720" marR="45720" anchor="ctr">
                    <a:lnT w="0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/>
                        <a:t>Apr</a:t>
                      </a:r>
                    </a:p>
                  </a:txBody>
                  <a:tcPr marL="45720" marR="45720" anchor="ctr">
                    <a:lnT w="0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/>
                        <a:t>May</a:t>
                      </a:r>
                    </a:p>
                  </a:txBody>
                  <a:tcPr marL="45720" marR="45720" anchor="ctr">
                    <a:lnT w="0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/>
                        <a:t>Jun</a:t>
                      </a:r>
                    </a:p>
                  </a:txBody>
                  <a:tcPr marL="45720" marR="45720" anchor="ctr">
                    <a:lnT w="0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/>
                        <a:t>Jul</a:t>
                      </a:r>
                    </a:p>
                  </a:txBody>
                  <a:tcPr marL="45720" marR="45720" anchor="ctr">
                    <a:lnT w="0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Aug</a:t>
                      </a:r>
                      <a:endParaRPr lang="ru-UA" sz="1200" b="1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Sep</a:t>
                      </a:r>
                      <a:endParaRPr lang="ru-UA" sz="1200" b="1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Oct</a:t>
                      </a:r>
                      <a:endParaRPr lang="ru-UA" sz="1200" b="1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Nov</a:t>
                      </a:r>
                      <a:endParaRPr lang="ru-UA" sz="1200" b="1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Dec</a:t>
                      </a:r>
                      <a:endParaRPr lang="ru-UA" sz="1200" b="1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Jan</a:t>
                      </a:r>
                      <a:endParaRPr lang="ru-UA" sz="1200" b="1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Feb</a:t>
                      </a:r>
                      <a:endParaRPr lang="ru-UA" sz="1200" b="1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Mar</a:t>
                      </a:r>
                      <a:endParaRPr lang="ru-UA" sz="1200" b="1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Apr</a:t>
                      </a:r>
                      <a:endParaRPr lang="ru-UA" sz="1200" b="1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May</a:t>
                      </a:r>
                      <a:endParaRPr lang="ru-UA" sz="1200" b="1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Jun</a:t>
                      </a:r>
                      <a:endParaRPr lang="ru-UA" sz="1200" b="1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Jul</a:t>
                      </a:r>
                      <a:endParaRPr lang="ru-UA" sz="1200" b="1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Aug</a:t>
                      </a:r>
                      <a:endParaRPr lang="ru-UA" sz="1200" b="1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Sep</a:t>
                      </a:r>
                      <a:endParaRPr lang="ru-UA" sz="1200" b="1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Oct</a:t>
                      </a:r>
                      <a:endParaRPr lang="ru-UA" sz="1200" b="1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Nov</a:t>
                      </a:r>
                      <a:endParaRPr lang="ru-UA" sz="1200" b="1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Dec</a:t>
                      </a:r>
                      <a:endParaRPr lang="ru-UA" sz="1200" b="1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Jan</a:t>
                      </a:r>
                      <a:endParaRPr lang="ru-UA" sz="1200" b="1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459181"/>
                  </a:ext>
                </a:extLst>
              </a:tr>
              <a:tr h="392437">
                <a:tc rowSpan="4"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Train data [24 784]: 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200" b="1"/>
                        <a:t>randomly selected  performance window start point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05880"/>
                  </a:ext>
                </a:extLst>
              </a:tr>
              <a:tr h="3924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059341"/>
                  </a:ext>
                </a:extLst>
              </a:tr>
              <a:tr h="2005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/>
                        <a:t>….....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….....</a:t>
                      </a:r>
                      <a:endParaRPr lang="en-US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72161"/>
                  </a:ext>
                </a:extLst>
              </a:tr>
              <a:tr h="3924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364878"/>
                  </a:ext>
                </a:extLst>
              </a:tr>
              <a:tr h="392437">
                <a:tc rowSpan="5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Test data [18 797]: 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2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randomly selected  performance window start point</a:t>
                      </a:r>
                      <a:endParaRPr lang="en-US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751779"/>
                  </a:ext>
                </a:extLst>
              </a:tr>
              <a:tr h="3924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845021"/>
                  </a:ext>
                </a:extLst>
              </a:tr>
              <a:tr h="3924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75614"/>
                  </a:ext>
                </a:extLst>
              </a:tr>
              <a:tr h="3924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01228"/>
                  </a:ext>
                </a:extLst>
              </a:tr>
              <a:tr h="3924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48002"/>
                  </a:ext>
                </a:extLst>
              </a:tr>
            </a:tbl>
          </a:graphicData>
        </a:graphic>
      </p:graphicFrame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287F61D-0120-0F60-0439-1C83B2092A46}"/>
              </a:ext>
            </a:extLst>
          </p:cNvPr>
          <p:cNvSpPr/>
          <p:nvPr/>
        </p:nvSpPr>
        <p:spPr>
          <a:xfrm>
            <a:off x="246689" y="5237446"/>
            <a:ext cx="11611541" cy="12501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We take</a:t>
            </a:r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 only those Employees </a:t>
            </a: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who are</a:t>
            </a:r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 Active Employees with that Employer AND Active Tendo Customers </a:t>
            </a: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as of the</a:t>
            </a:r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 Performance Start Date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We calculate the</a:t>
            </a:r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 Features </a:t>
            </a: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for those Employees and their Employers as of the</a:t>
            </a:r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 Performance Start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Then we calculate the</a:t>
            </a:r>
            <a:r>
              <a:rPr lang="en-US" sz="1400" b="1">
                <a:solidFill>
                  <a:schemeClr val="tx1"/>
                </a:solidFill>
              </a:rPr>
              <a:t> </a:t>
            </a:r>
            <a:r>
              <a:rPr lang="en-US" sz="1400">
                <a:solidFill>
                  <a:schemeClr val="tx1"/>
                </a:solidFill>
              </a:rPr>
              <a:t>Employee's performance</a:t>
            </a:r>
            <a:r>
              <a:rPr lang="en-US" sz="1400" b="1">
                <a:solidFill>
                  <a:schemeClr val="tx1"/>
                </a:solidFill>
              </a:rPr>
              <a:t> (Job Attrition flag </a:t>
            </a:r>
            <a:r>
              <a:rPr lang="en-US" sz="1400">
                <a:solidFill>
                  <a:schemeClr val="tx1"/>
                </a:solidFill>
              </a:rPr>
              <a:t>and </a:t>
            </a:r>
            <a:r>
              <a:rPr lang="en-US" sz="1400" b="1">
                <a:solidFill>
                  <a:schemeClr val="tx1"/>
                </a:solidFill>
              </a:rPr>
              <a:t>Months to Attrition from Performance Start Date) </a:t>
            </a:r>
            <a:r>
              <a:rPr lang="en-US" sz="1400">
                <a:solidFill>
                  <a:schemeClr val="tx1"/>
                </a:solidFill>
              </a:rPr>
              <a:t>during the</a:t>
            </a:r>
            <a:r>
              <a:rPr lang="en-US" sz="1400" b="1">
                <a:solidFill>
                  <a:schemeClr val="tx1"/>
                </a:solidFill>
              </a:rPr>
              <a:t> Performance Window (12 month).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7023AB-9DC2-93FF-6615-38F13184E3DA}"/>
              </a:ext>
            </a:extLst>
          </p:cNvPr>
          <p:cNvSpPr/>
          <p:nvPr/>
        </p:nvSpPr>
        <p:spPr>
          <a:xfrm>
            <a:off x="1855713" y="3133042"/>
            <a:ext cx="10006263" cy="200079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A1A524-8D84-AB41-F675-5EAF13242311}"/>
              </a:ext>
            </a:extLst>
          </p:cNvPr>
          <p:cNvSpPr/>
          <p:nvPr/>
        </p:nvSpPr>
        <p:spPr>
          <a:xfrm>
            <a:off x="1855712" y="1755933"/>
            <a:ext cx="10006263" cy="137650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17F0E7F-1634-AAC5-92E7-D84F39D28042}"/>
              </a:ext>
            </a:extLst>
          </p:cNvPr>
          <p:cNvSpPr/>
          <p:nvPr/>
        </p:nvSpPr>
        <p:spPr>
          <a:xfrm rot="16200000">
            <a:off x="4110062" y="-951041"/>
            <a:ext cx="218689" cy="47309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A25FB715-F1D5-00BA-29CB-5AC6F7A96AFD}"/>
              </a:ext>
            </a:extLst>
          </p:cNvPr>
          <p:cNvSpPr/>
          <p:nvPr/>
        </p:nvSpPr>
        <p:spPr>
          <a:xfrm rot="16200000">
            <a:off x="8833543" y="-882186"/>
            <a:ext cx="264592" cy="4584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7C5AE792-ACFE-01C2-7E15-A3D6931A939C}"/>
              </a:ext>
            </a:extLst>
          </p:cNvPr>
          <p:cNvSpPr/>
          <p:nvPr/>
        </p:nvSpPr>
        <p:spPr>
          <a:xfrm rot="16200000">
            <a:off x="11422506" y="1238562"/>
            <a:ext cx="246231" cy="3425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80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558C13-930D-2DBA-3CA6-08EEA0A6DCD3}"/>
              </a:ext>
            </a:extLst>
          </p:cNvPr>
          <p:cNvSpPr txBox="1"/>
          <p:nvPr/>
        </p:nvSpPr>
        <p:spPr>
          <a:xfrm>
            <a:off x="159305" y="113585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Features: feature selection pipeline</a:t>
            </a:r>
          </a:p>
        </p:txBody>
      </p:sp>
      <p:grpSp>
        <p:nvGrpSpPr>
          <p:cNvPr id="6" name="Группа 20">
            <a:extLst>
              <a:ext uri="{FF2B5EF4-FFF2-40B4-BE49-F238E27FC236}">
                <a16:creationId xmlns:a16="http://schemas.microsoft.com/office/drawing/2014/main" id="{027BD17C-EA11-B60A-620D-5AA795DF37EF}"/>
              </a:ext>
            </a:extLst>
          </p:cNvPr>
          <p:cNvGrpSpPr/>
          <p:nvPr/>
        </p:nvGrpSpPr>
        <p:grpSpPr>
          <a:xfrm>
            <a:off x="4026832" y="1731016"/>
            <a:ext cx="7948043" cy="2531419"/>
            <a:chOff x="896206" y="2089382"/>
            <a:chExt cx="8700862" cy="257700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A00F535-121F-1D9D-7373-3D9A4B1CC96B}"/>
                </a:ext>
              </a:extLst>
            </p:cNvPr>
            <p:cNvGrpSpPr/>
            <p:nvPr/>
          </p:nvGrpSpPr>
          <p:grpSpPr>
            <a:xfrm>
              <a:off x="896206" y="2089382"/>
              <a:ext cx="8579463" cy="2577004"/>
              <a:chOff x="896206" y="2085136"/>
              <a:chExt cx="8621985" cy="1967549"/>
            </a:xfrm>
          </p:grpSpPr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3664482A-DD80-AA40-697C-A33EC27A1E04}"/>
                  </a:ext>
                </a:extLst>
              </p:cNvPr>
              <p:cNvSpPr/>
              <p:nvPr/>
            </p:nvSpPr>
            <p:spPr>
              <a:xfrm>
                <a:off x="1751192" y="2085136"/>
                <a:ext cx="748862" cy="1156137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3">
                <a:extLst>
                  <a:ext uri="{FF2B5EF4-FFF2-40B4-BE49-F238E27FC236}">
                    <a16:creationId xmlns:a16="http://schemas.microsoft.com/office/drawing/2014/main" id="{71A28221-C252-7B04-DE0D-C9D98D38E076}"/>
                  </a:ext>
                </a:extLst>
              </p:cNvPr>
              <p:cNvSpPr txBox="1"/>
              <p:nvPr/>
            </p:nvSpPr>
            <p:spPr>
              <a:xfrm>
                <a:off x="1282373" y="3352258"/>
                <a:ext cx="1696844" cy="56397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Remove rare</a:t>
                </a:r>
              </a:p>
              <a:p>
                <a:r>
                  <a:rPr lang="en-US" sz="1400" dirty="0"/>
                  <a:t>binary features:</a:t>
                </a:r>
              </a:p>
              <a:p>
                <a:r>
                  <a:rPr lang="en-US" sz="1400" dirty="0">
                    <a:ea typeface="Calibri" panose="020F0502020204030204"/>
                    <a:cs typeface="Calibri" panose="020F0502020204030204"/>
                  </a:rPr>
                  <a:t>&lt; 0.05</a:t>
                </a:r>
              </a:p>
            </p:txBody>
          </p:sp>
          <p:sp>
            <p:nvSpPr>
              <p:cNvPr id="14" name="TextBox 5">
                <a:extLst>
                  <a:ext uri="{FF2B5EF4-FFF2-40B4-BE49-F238E27FC236}">
                    <a16:creationId xmlns:a16="http://schemas.microsoft.com/office/drawing/2014/main" id="{97F611A1-8491-0522-0C5E-7E33458CE8A2}"/>
                  </a:ext>
                </a:extLst>
              </p:cNvPr>
              <p:cNvSpPr txBox="1"/>
              <p:nvPr/>
            </p:nvSpPr>
            <p:spPr>
              <a:xfrm>
                <a:off x="3063984" y="3345250"/>
                <a:ext cx="1670041" cy="56397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Standardization and log transformation of numerical features</a:t>
                </a:r>
              </a:p>
            </p:txBody>
          </p:sp>
          <p:sp>
            <p:nvSpPr>
              <p:cNvPr id="16" name="TextBox 7">
                <a:extLst>
                  <a:ext uri="{FF2B5EF4-FFF2-40B4-BE49-F238E27FC236}">
                    <a16:creationId xmlns:a16="http://schemas.microsoft.com/office/drawing/2014/main" id="{0F39066A-DEEB-1373-0224-0CCC3EEBC984}"/>
                  </a:ext>
                </a:extLst>
              </p:cNvPr>
              <p:cNvSpPr txBox="1"/>
              <p:nvPr/>
            </p:nvSpPr>
            <p:spPr>
              <a:xfrm>
                <a:off x="4878536" y="3324222"/>
                <a:ext cx="2357733" cy="728463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Pairwise correlation analysis:</a:t>
                </a:r>
              </a:p>
              <a:p>
                <a:r>
                  <a:rPr lang="en-US" sz="1400" dirty="0"/>
                  <a:t>correlation &lt; 0.8</a:t>
                </a:r>
                <a:endParaRPr lang="en-US" sz="1400">
                  <a:ea typeface="Calibri"/>
                  <a:cs typeface="Calibri"/>
                </a:endParaRPr>
              </a:p>
              <a:p>
                <a:r>
                  <a:rPr lang="en-US" sz="1400" dirty="0"/>
                  <a:t>Multicollinearity analysis:</a:t>
                </a:r>
              </a:p>
              <a:p>
                <a:r>
                  <a:rPr lang="en-US" sz="1400" dirty="0">
                    <a:ea typeface="Calibri"/>
                    <a:cs typeface="Calibri"/>
                  </a:rPr>
                  <a:t>VIF &lt; 10</a:t>
                </a:r>
              </a:p>
            </p:txBody>
          </p:sp>
          <p:sp>
            <p:nvSpPr>
              <p:cNvPr id="19" name="TextBox 12">
                <a:extLst>
                  <a:ext uri="{FF2B5EF4-FFF2-40B4-BE49-F238E27FC236}">
                    <a16:creationId xmlns:a16="http://schemas.microsoft.com/office/drawing/2014/main" id="{A99639CE-EA95-AEC9-1CEE-AD4E564E5505}"/>
                  </a:ext>
                </a:extLst>
              </p:cNvPr>
              <p:cNvSpPr txBox="1"/>
              <p:nvPr/>
            </p:nvSpPr>
            <p:spPr>
              <a:xfrm>
                <a:off x="896206" y="2318356"/>
                <a:ext cx="1146892" cy="540473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66</a:t>
                </a:r>
              </a:p>
              <a:p>
                <a:r>
                  <a:rPr lang="en-US" sz="2000" dirty="0"/>
                  <a:t>Feats</a:t>
                </a:r>
              </a:p>
            </p:txBody>
          </p:sp>
          <p:sp>
            <p:nvSpPr>
              <p:cNvPr id="20" name="TextBox 13">
                <a:extLst>
                  <a:ext uri="{FF2B5EF4-FFF2-40B4-BE49-F238E27FC236}">
                    <a16:creationId xmlns:a16="http://schemas.microsoft.com/office/drawing/2014/main" id="{B6154021-C27C-1B81-533D-1D8FD951139D}"/>
                  </a:ext>
                </a:extLst>
              </p:cNvPr>
              <p:cNvSpPr txBox="1"/>
              <p:nvPr/>
            </p:nvSpPr>
            <p:spPr>
              <a:xfrm>
                <a:off x="2674009" y="2318356"/>
                <a:ext cx="1146892" cy="540473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59</a:t>
                </a:r>
              </a:p>
              <a:p>
                <a:r>
                  <a:rPr lang="en-US" sz="2000" dirty="0"/>
                  <a:t>Feats</a:t>
                </a:r>
              </a:p>
            </p:txBody>
          </p:sp>
          <p:sp>
            <p:nvSpPr>
              <p:cNvPr id="21" name="TextBox 14">
                <a:extLst>
                  <a:ext uri="{FF2B5EF4-FFF2-40B4-BE49-F238E27FC236}">
                    <a16:creationId xmlns:a16="http://schemas.microsoft.com/office/drawing/2014/main" id="{5F0627D8-7881-0F4E-4A46-E59E0B430245}"/>
                  </a:ext>
                </a:extLst>
              </p:cNvPr>
              <p:cNvSpPr txBox="1"/>
              <p:nvPr/>
            </p:nvSpPr>
            <p:spPr>
              <a:xfrm>
                <a:off x="4441303" y="2300637"/>
                <a:ext cx="1146892" cy="540473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59</a:t>
                </a:r>
              </a:p>
              <a:p>
                <a:r>
                  <a:rPr lang="en-US" sz="2000" dirty="0"/>
                  <a:t>Feats</a:t>
                </a:r>
              </a:p>
            </p:txBody>
          </p:sp>
          <p:sp>
            <p:nvSpPr>
              <p:cNvPr id="22" name="TextBox 15">
                <a:extLst>
                  <a:ext uri="{FF2B5EF4-FFF2-40B4-BE49-F238E27FC236}">
                    <a16:creationId xmlns:a16="http://schemas.microsoft.com/office/drawing/2014/main" id="{0C3EFB9D-6BBC-E76A-79D9-2D67720D738E}"/>
                  </a:ext>
                </a:extLst>
              </p:cNvPr>
              <p:cNvSpPr txBox="1"/>
              <p:nvPr/>
            </p:nvSpPr>
            <p:spPr>
              <a:xfrm>
                <a:off x="6365517" y="2307910"/>
                <a:ext cx="1146892" cy="540473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40 </a:t>
                </a:r>
              </a:p>
              <a:p>
                <a:r>
                  <a:rPr lang="en-US" sz="2000" dirty="0"/>
                  <a:t>Feats</a:t>
                </a:r>
              </a:p>
            </p:txBody>
          </p:sp>
          <p:sp>
            <p:nvSpPr>
              <p:cNvPr id="23" name="TextBox 16">
                <a:extLst>
                  <a:ext uri="{FF2B5EF4-FFF2-40B4-BE49-F238E27FC236}">
                    <a16:creationId xmlns:a16="http://schemas.microsoft.com/office/drawing/2014/main" id="{0CED93C7-4531-09EA-CCDA-6B1CFA14F149}"/>
                  </a:ext>
                </a:extLst>
              </p:cNvPr>
              <p:cNvSpPr txBox="1"/>
              <p:nvPr/>
            </p:nvSpPr>
            <p:spPr>
              <a:xfrm>
                <a:off x="8371299" y="2310617"/>
                <a:ext cx="1146892" cy="540473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13</a:t>
                </a:r>
              </a:p>
              <a:p>
                <a:r>
                  <a:rPr lang="en-US" sz="2000" dirty="0"/>
                  <a:t>Feats</a:t>
                </a:r>
              </a:p>
            </p:txBody>
          </p:sp>
        </p:grpSp>
        <p:sp>
          <p:nvSpPr>
            <p:cNvPr id="10" name="TextBox 19">
              <a:extLst>
                <a:ext uri="{FF2B5EF4-FFF2-40B4-BE49-F238E27FC236}">
                  <a16:creationId xmlns:a16="http://schemas.microsoft.com/office/drawing/2014/main" id="{F9A5EB07-B724-1148-0BC4-50D9BBCC3BCF}"/>
                </a:ext>
              </a:extLst>
            </p:cNvPr>
            <p:cNvSpPr txBox="1"/>
            <p:nvPr/>
          </p:nvSpPr>
          <p:spPr>
            <a:xfrm>
              <a:off x="7133727" y="3704052"/>
              <a:ext cx="2463341" cy="52322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Selecting only significant features: </a:t>
              </a:r>
            </a:p>
            <a:p>
              <a:r>
                <a:rPr lang="en-US" sz="1400" dirty="0"/>
                <a:t>p-value &lt; 0.05</a:t>
              </a:r>
              <a:endParaRPr lang="en-US" sz="1400" dirty="0">
                <a:ea typeface="Calibri"/>
                <a:cs typeface="Calibri"/>
              </a:endParaRPr>
            </a:p>
          </p:txBody>
        </p:sp>
      </p:grpSp>
      <p:sp>
        <p:nvSpPr>
          <p:cNvPr id="25" name="Прямоугольник: скругленные углы 12">
            <a:extLst>
              <a:ext uri="{FF2B5EF4-FFF2-40B4-BE49-F238E27FC236}">
                <a16:creationId xmlns:a16="http://schemas.microsoft.com/office/drawing/2014/main" id="{F958CE61-8800-0FF1-C3AB-F9DA3426E83E}"/>
              </a:ext>
            </a:extLst>
          </p:cNvPr>
          <p:cNvSpPr/>
          <p:nvPr/>
        </p:nvSpPr>
        <p:spPr>
          <a:xfrm>
            <a:off x="4029147" y="4815133"/>
            <a:ext cx="7810722" cy="15164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So, in the end, all selected features are those that:</a:t>
            </a:r>
            <a:br>
              <a:rPr lang="en-US" sz="1600" dirty="0">
                <a:ea typeface="Calibri"/>
                <a:cs typeface="Calibri"/>
              </a:rPr>
            </a:br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1. do </a:t>
            </a:r>
            <a:r>
              <a:rPr lang="en-US" sz="1600" b="1" dirty="0">
                <a:solidFill>
                  <a:schemeClr val="tx1"/>
                </a:solidFill>
                <a:ea typeface="Calibri"/>
                <a:cs typeface="Calibri"/>
              </a:rPr>
              <a:t>not</a:t>
            </a:r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 have </a:t>
            </a:r>
            <a:r>
              <a:rPr lang="en-US" sz="1600" b="1" dirty="0">
                <a:solidFill>
                  <a:schemeClr val="tx1"/>
                </a:solidFill>
                <a:ea typeface="Calibri"/>
                <a:cs typeface="Calibri"/>
              </a:rPr>
              <a:t>high correlation</a:t>
            </a:r>
          </a:p>
          <a:p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2. do </a:t>
            </a:r>
            <a:r>
              <a:rPr lang="en-US" sz="1600" b="1" dirty="0">
                <a:solidFill>
                  <a:schemeClr val="tx1"/>
                </a:solidFill>
                <a:ea typeface="Calibri"/>
                <a:cs typeface="Calibri"/>
              </a:rPr>
              <a:t>not</a:t>
            </a:r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 exhibit </a:t>
            </a:r>
            <a:r>
              <a:rPr lang="en-US" sz="1600" b="1" dirty="0">
                <a:solidFill>
                  <a:schemeClr val="tx1"/>
                </a:solidFill>
                <a:ea typeface="Calibri"/>
                <a:cs typeface="Calibri"/>
              </a:rPr>
              <a:t>high multicollinearity</a:t>
            </a:r>
          </a:p>
          <a:p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3. do </a:t>
            </a:r>
            <a:r>
              <a:rPr lang="en-US" sz="1600" b="1" dirty="0">
                <a:solidFill>
                  <a:schemeClr val="tx1"/>
                </a:solidFill>
                <a:ea typeface="Calibri"/>
                <a:cs typeface="Calibri"/>
              </a:rPr>
              <a:t>not</a:t>
            </a:r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 have </a:t>
            </a:r>
            <a:r>
              <a:rPr lang="en-US" sz="1600" b="1" dirty="0">
                <a:solidFill>
                  <a:schemeClr val="tx1"/>
                </a:solidFill>
                <a:ea typeface="Calibri"/>
                <a:cs typeface="Calibri"/>
              </a:rPr>
              <a:t>rare categories</a:t>
            </a:r>
          </a:p>
          <a:p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4. are </a:t>
            </a:r>
            <a:r>
              <a:rPr lang="en-US" sz="1600" b="1" dirty="0">
                <a:solidFill>
                  <a:schemeClr val="tx1"/>
                </a:solidFill>
                <a:ea typeface="Calibri"/>
                <a:cs typeface="Calibri"/>
              </a:rPr>
              <a:t>statistically significant</a:t>
            </a:r>
          </a:p>
        </p:txBody>
      </p:sp>
      <p:sp>
        <p:nvSpPr>
          <p:cNvPr id="3" name="Прямоугольник 20">
            <a:extLst>
              <a:ext uri="{FF2B5EF4-FFF2-40B4-BE49-F238E27FC236}">
                <a16:creationId xmlns:a16="http://schemas.microsoft.com/office/drawing/2014/main" id="{9105AC00-8F5B-9E64-1283-465A4537B5B5}"/>
              </a:ext>
            </a:extLst>
          </p:cNvPr>
          <p:cNvSpPr/>
          <p:nvPr/>
        </p:nvSpPr>
        <p:spPr>
          <a:xfrm>
            <a:off x="263868" y="603354"/>
            <a:ext cx="3529757" cy="1161071"/>
          </a:xfrm>
          <a:prstGeom prst="rect">
            <a:avLst/>
          </a:prstGeom>
          <a:ln>
            <a:solidFill>
              <a:srgbClr val="785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Employer related features: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Calibri"/>
                <a:cs typeface="Calibri"/>
              </a:rPr>
              <a:t>Churn rate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Calibri"/>
                <a:cs typeface="Calibri"/>
              </a:rPr>
              <a:t>Onboarded employees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Calibri"/>
                <a:cs typeface="Calibri"/>
              </a:rPr>
              <a:t>Employer industry</a:t>
            </a:r>
          </a:p>
          <a:p>
            <a:pPr marL="342900" indent="-342900">
              <a:buAutoNum type="arabicPeriod"/>
            </a:pPr>
            <a:r>
              <a:rPr lang="en-US" sz="1400" err="1">
                <a:ea typeface="Calibri"/>
                <a:cs typeface="Calibri"/>
              </a:rPr>
              <a:t>JobStreet</a:t>
            </a:r>
            <a:r>
              <a:rPr lang="en-US" sz="1400" dirty="0">
                <a:ea typeface="Calibri"/>
                <a:cs typeface="Calibri"/>
              </a:rPr>
              <a:t> data</a:t>
            </a:r>
          </a:p>
        </p:txBody>
      </p:sp>
      <p:sp>
        <p:nvSpPr>
          <p:cNvPr id="8" name="Прямоугольник 20">
            <a:extLst>
              <a:ext uri="{FF2B5EF4-FFF2-40B4-BE49-F238E27FC236}">
                <a16:creationId xmlns:a16="http://schemas.microsoft.com/office/drawing/2014/main" id="{0CF6E5CB-7B72-820E-8591-2725E3D9F1E5}"/>
              </a:ext>
            </a:extLst>
          </p:cNvPr>
          <p:cNvSpPr/>
          <p:nvPr/>
        </p:nvSpPr>
        <p:spPr>
          <a:xfrm>
            <a:off x="263867" y="1824389"/>
            <a:ext cx="3529757" cy="1987336"/>
          </a:xfrm>
          <a:prstGeom prst="rect">
            <a:avLst/>
          </a:prstGeom>
          <a:ln>
            <a:solidFill>
              <a:srgbClr val="785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Employee related features: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Calibri"/>
                <a:cs typeface="Calibri"/>
              </a:rPr>
              <a:t>Age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Calibri"/>
                <a:cs typeface="Calibri"/>
              </a:rPr>
              <a:t>Gender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Calibri"/>
                <a:cs typeface="Calibri"/>
              </a:rPr>
              <a:t>Civil status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Calibri"/>
                <a:cs typeface="Calibri"/>
              </a:rPr>
              <a:t>Employment status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Calibri"/>
                <a:cs typeface="Calibri"/>
              </a:rPr>
              <a:t>Duration of employment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Calibri"/>
                <a:cs typeface="Calibri"/>
              </a:rPr>
              <a:t>Job title based features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Calibri"/>
                <a:cs typeface="Calibri"/>
              </a:rPr>
              <a:t>Email based features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Calibri"/>
                <a:cs typeface="Calibri"/>
              </a:rPr>
              <a:t>Phone based features</a:t>
            </a:r>
          </a:p>
        </p:txBody>
      </p:sp>
      <p:sp>
        <p:nvSpPr>
          <p:cNvPr id="18" name="Прямоугольник 20">
            <a:extLst>
              <a:ext uri="{FF2B5EF4-FFF2-40B4-BE49-F238E27FC236}">
                <a16:creationId xmlns:a16="http://schemas.microsoft.com/office/drawing/2014/main" id="{C0411959-FB4B-BC5A-98FB-82811B397DF3}"/>
              </a:ext>
            </a:extLst>
          </p:cNvPr>
          <p:cNvSpPr/>
          <p:nvPr/>
        </p:nvSpPr>
        <p:spPr>
          <a:xfrm>
            <a:off x="263866" y="3862508"/>
            <a:ext cx="3529757" cy="2051601"/>
          </a:xfrm>
          <a:prstGeom prst="rect">
            <a:avLst/>
          </a:prstGeom>
          <a:ln>
            <a:solidFill>
              <a:srgbClr val="785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Loan's history related features:</a:t>
            </a:r>
            <a:endParaRPr lang="en-US" sz="1400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400" dirty="0">
                <a:ea typeface="Calibri"/>
                <a:cs typeface="Calibri"/>
              </a:rPr>
              <a:t>Number of active loans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Calibri"/>
                <a:cs typeface="Calibri"/>
              </a:rPr>
              <a:t>Total </a:t>
            </a:r>
            <a:r>
              <a:rPr lang="en-US" sz="1400" dirty="0" err="1">
                <a:ea typeface="Calibri"/>
                <a:cs typeface="Calibri"/>
              </a:rPr>
              <a:t>OSBal</a:t>
            </a:r>
            <a:endParaRPr lang="en-US" sz="1400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400" dirty="0">
                <a:ea typeface="Calibri"/>
                <a:cs typeface="Calibri"/>
              </a:rPr>
              <a:t>Max loan amount taken in last X months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Calibri"/>
                <a:cs typeface="Calibri"/>
              </a:rPr>
              <a:t>Avg loan amount over last X months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Calibri"/>
                <a:cs typeface="Calibri"/>
              </a:rPr>
              <a:t>Total loans taken in last X months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Calibri"/>
                <a:cs typeface="Calibri"/>
              </a:rPr>
              <a:t>Self repayment flag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Calibri"/>
                <a:cs typeface="Calibri"/>
              </a:rPr>
              <a:t>Early repayment flag</a:t>
            </a:r>
          </a:p>
          <a:p>
            <a:pPr marL="342900" indent="-342900">
              <a:buAutoNum type="arabicPeriod"/>
            </a:pPr>
            <a:r>
              <a:rPr lang="en-US" sz="1400" dirty="0" err="1">
                <a:ea typeface="Calibri"/>
                <a:cs typeface="Calibri"/>
              </a:rPr>
              <a:t>GCash</a:t>
            </a:r>
            <a:r>
              <a:rPr lang="en-US" sz="1400" dirty="0">
                <a:ea typeface="Calibri"/>
                <a:cs typeface="Calibri"/>
              </a:rPr>
              <a:t> disbursement channel flag</a:t>
            </a:r>
          </a:p>
        </p:txBody>
      </p:sp>
      <p:sp>
        <p:nvSpPr>
          <p:cNvPr id="26" name="Прямоугольник 20">
            <a:extLst>
              <a:ext uri="{FF2B5EF4-FFF2-40B4-BE49-F238E27FC236}">
                <a16:creationId xmlns:a16="http://schemas.microsoft.com/office/drawing/2014/main" id="{8196FE15-1624-6F88-950C-BFAF7C52CBCE}"/>
              </a:ext>
            </a:extLst>
          </p:cNvPr>
          <p:cNvSpPr/>
          <p:nvPr/>
        </p:nvSpPr>
        <p:spPr>
          <a:xfrm>
            <a:off x="263867" y="5974077"/>
            <a:ext cx="3529757" cy="729578"/>
          </a:xfrm>
          <a:prstGeom prst="rect">
            <a:avLst/>
          </a:prstGeom>
          <a:ln>
            <a:solidFill>
              <a:srgbClr val="785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Month related features: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Calibri"/>
                <a:cs typeface="Calibri"/>
              </a:rPr>
              <a:t>Dec/Jan/Feb/Jul/Aug in next 3/6 month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Calibri"/>
                <a:cs typeface="Calibri"/>
              </a:rPr>
              <a:t>Month</a:t>
            </a: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18792D09-54C7-4975-DB40-CF9C5E6C4DED}"/>
              </a:ext>
            </a:extLst>
          </p:cNvPr>
          <p:cNvSpPr/>
          <p:nvPr/>
        </p:nvSpPr>
        <p:spPr>
          <a:xfrm>
            <a:off x="6480391" y="1754886"/>
            <a:ext cx="680695" cy="148746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A8FE954E-8D05-BD1D-E170-0DB2C97FB9B5}"/>
              </a:ext>
            </a:extLst>
          </p:cNvPr>
          <p:cNvSpPr/>
          <p:nvPr/>
        </p:nvSpPr>
        <p:spPr>
          <a:xfrm>
            <a:off x="8114559" y="1754886"/>
            <a:ext cx="680695" cy="148746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41986641-B6A2-21FC-C5DA-D3AF9CA278AA}"/>
              </a:ext>
            </a:extLst>
          </p:cNvPr>
          <p:cNvSpPr/>
          <p:nvPr/>
        </p:nvSpPr>
        <p:spPr>
          <a:xfrm>
            <a:off x="9941524" y="1754886"/>
            <a:ext cx="680695" cy="148746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90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266BD3-F88D-F90F-1478-FFDE9D7A8148}"/>
              </a:ext>
            </a:extLst>
          </p:cNvPr>
          <p:cNvSpPr txBox="1"/>
          <p:nvPr/>
        </p:nvSpPr>
        <p:spPr>
          <a:xfrm>
            <a:off x="159305" y="113585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Features: selected features list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10C3AE-3497-01AC-A88D-92F1328D4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619383"/>
              </p:ext>
            </p:extLst>
          </p:nvPr>
        </p:nvGraphicFramePr>
        <p:xfrm>
          <a:off x="359150" y="722376"/>
          <a:ext cx="8579662" cy="458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30">
                  <a:extLst>
                    <a:ext uri="{9D8B030D-6E8A-4147-A177-3AD203B41FA5}">
                      <a16:colId xmlns:a16="http://schemas.microsoft.com/office/drawing/2014/main" val="2998923969"/>
                    </a:ext>
                  </a:extLst>
                </a:gridCol>
                <a:gridCol w="4010766">
                  <a:extLst>
                    <a:ext uri="{9D8B030D-6E8A-4147-A177-3AD203B41FA5}">
                      <a16:colId xmlns:a16="http://schemas.microsoft.com/office/drawing/2014/main" val="3243568728"/>
                    </a:ext>
                  </a:extLst>
                </a:gridCol>
                <a:gridCol w="4010766">
                  <a:extLst>
                    <a:ext uri="{9D8B030D-6E8A-4147-A177-3AD203B41FA5}">
                      <a16:colId xmlns:a16="http://schemas.microsoft.com/office/drawing/2014/main" val="4197926751"/>
                    </a:ext>
                  </a:extLst>
                </a:gridCol>
              </a:tblGrid>
              <a:tr h="327268">
                <a:tc>
                  <a:txBody>
                    <a:bodyPr/>
                    <a:lstStyle/>
                    <a:p>
                      <a:r>
                        <a:rPr lang="en-GB" sz="140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37845"/>
                  </a:ext>
                </a:extLst>
              </a:tr>
              <a:tr h="327268">
                <a:tc>
                  <a:txBody>
                    <a:bodyPr/>
                    <a:lstStyle/>
                    <a:p>
                      <a:r>
                        <a:rPr lang="en-GB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Employer Industry = Others (=not BPO)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Binary (1/0)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718561"/>
                  </a:ext>
                </a:extLst>
              </a:tr>
              <a:tr h="327268">
                <a:tc>
                  <a:txBody>
                    <a:bodyPr/>
                    <a:lstStyle/>
                    <a:p>
                      <a:r>
                        <a:rPr lang="en-GB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Salary rating on </a:t>
                      </a:r>
                      <a:r>
                        <a:rPr lang="en-GB" sz="1400" err="1"/>
                        <a:t>JobStreet</a:t>
                      </a:r>
                      <a:r>
                        <a:rPr lang="en-GB" sz="1400"/>
                        <a:t> =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Binary </a:t>
                      </a:r>
                      <a:r>
                        <a:rPr lang="en-GB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(1/0)</a:t>
                      </a:r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03645"/>
                  </a:ext>
                </a:extLst>
              </a:tr>
              <a:tr h="327268">
                <a:tc>
                  <a:txBody>
                    <a:bodyPr/>
                    <a:lstStyle/>
                    <a:p>
                      <a:r>
                        <a:rPr lang="en-GB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Employment status = Regular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Binary </a:t>
                      </a:r>
                      <a:r>
                        <a:rPr lang="en-GB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(1/0)</a:t>
                      </a:r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92247"/>
                  </a:ext>
                </a:extLst>
              </a:tr>
              <a:tr h="327268">
                <a:tc>
                  <a:txBody>
                    <a:bodyPr/>
                    <a:lstStyle/>
                    <a:p>
                      <a:r>
                        <a:rPr lang="en-GB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The duration of employment (in 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Numerical (log transformed and standardized)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1610"/>
                  </a:ext>
                </a:extLst>
              </a:tr>
              <a:tr h="327268">
                <a:tc>
                  <a:txBody>
                    <a:bodyPr/>
                    <a:lstStyle/>
                    <a:p>
                      <a:r>
                        <a:rPr lang="en-GB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Company size on </a:t>
                      </a:r>
                      <a:r>
                        <a:rPr lang="en-GB" sz="1400" err="1"/>
                        <a:t>JobStreet</a:t>
                      </a:r>
                      <a:r>
                        <a:rPr lang="en-GB" sz="1400"/>
                        <a:t> = 51-100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Binary (1/0)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81929"/>
                  </a:ext>
                </a:extLst>
              </a:tr>
              <a:tr h="327268">
                <a:tc>
                  <a:txBody>
                    <a:bodyPr/>
                    <a:lstStyle/>
                    <a:p>
                      <a:r>
                        <a:rPr lang="en-GB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CSR 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Binary (1/0)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15736"/>
                  </a:ext>
                </a:extLst>
              </a:tr>
              <a:tr h="327268">
                <a:tc>
                  <a:txBody>
                    <a:bodyPr/>
                    <a:lstStyle/>
                    <a:p>
                      <a:r>
                        <a:rPr lang="en-GB" sz="1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Average loan amount in last 3 months = 2500+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Binary (1/0)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805254"/>
                  </a:ext>
                </a:extLst>
              </a:tr>
              <a:tr h="3272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Company size on </a:t>
                      </a:r>
                      <a:r>
                        <a:rPr lang="en-GB" sz="1400" err="1"/>
                        <a:t>JobStreet</a:t>
                      </a:r>
                      <a:r>
                        <a:rPr lang="en-GB" sz="1400"/>
                        <a:t> = Missed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Binary (1/0)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138668"/>
                  </a:ext>
                </a:extLst>
              </a:tr>
              <a:tr h="3272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Number of onboarded employees = 250-1000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Binary (1/0)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67765"/>
                  </a:ext>
                </a:extLst>
              </a:tr>
              <a:tr h="3272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December in next 6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Binary (1/0)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29336"/>
                  </a:ext>
                </a:extLst>
              </a:tr>
              <a:tr h="3272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Popular email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Binary (1/0)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17693"/>
                  </a:ext>
                </a:extLst>
              </a:tr>
              <a:tr h="3272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Total outstanding balance as of calc date = 5-10k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Binary (1/0)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814486"/>
                  </a:ext>
                </a:extLst>
              </a:tr>
              <a:tr h="3272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Age of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Numerical (standardized)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37059"/>
                  </a:ext>
                </a:extLst>
              </a:tr>
            </a:tbl>
          </a:graphicData>
        </a:graphic>
      </p:graphicFrame>
      <p:sp>
        <p:nvSpPr>
          <p:cNvPr id="8" name="Прямоугольник: скругленные углы 12">
            <a:extLst>
              <a:ext uri="{FF2B5EF4-FFF2-40B4-BE49-F238E27FC236}">
                <a16:creationId xmlns:a16="http://schemas.microsoft.com/office/drawing/2014/main" id="{07A3318A-C7E4-E9A3-678E-2094826AE167}"/>
              </a:ext>
            </a:extLst>
          </p:cNvPr>
          <p:cNvSpPr/>
          <p:nvPr/>
        </p:nvSpPr>
        <p:spPr>
          <a:xfrm>
            <a:off x="356858" y="5402700"/>
            <a:ext cx="6929373" cy="3412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Features are ordered by their impact on hazard ratio (higher in the list = higher impact)</a:t>
            </a:r>
          </a:p>
        </p:txBody>
      </p:sp>
    </p:spTree>
    <p:extLst>
      <p:ext uri="{BB962C8B-B14F-4D97-AF65-F5344CB8AC3E}">
        <p14:creationId xmlns:p14="http://schemas.microsoft.com/office/powerpoint/2010/main" val="50368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7A9AD-48E8-8FD4-5BD5-069238722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F7E7692-A4D4-DB2B-629C-580B8847B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11696"/>
              </p:ext>
            </p:extLst>
          </p:nvPr>
        </p:nvGraphicFramePr>
        <p:xfrm>
          <a:off x="5965822" y="1080914"/>
          <a:ext cx="600222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447">
                  <a:extLst>
                    <a:ext uri="{9D8B030D-6E8A-4147-A177-3AD203B41FA5}">
                      <a16:colId xmlns:a16="http://schemas.microsoft.com/office/drawing/2014/main" val="1203981431"/>
                    </a:ext>
                  </a:extLst>
                </a:gridCol>
                <a:gridCol w="2021778">
                  <a:extLst>
                    <a:ext uri="{9D8B030D-6E8A-4147-A177-3AD203B41FA5}">
                      <a16:colId xmlns:a16="http://schemas.microsoft.com/office/drawing/2014/main" val="84790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Cohorts</a:t>
                      </a:r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Concordance Index</a:t>
                      </a:r>
                      <a:endParaRPr lang="ru-UA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88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Train</a:t>
                      </a:r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0.666</a:t>
                      </a:r>
                      <a:endParaRPr lang="ru-UA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87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 (combined)</a:t>
                      </a:r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0.657</a:t>
                      </a:r>
                      <a:endParaRPr lang="ru-UA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09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 (calc date – Jan 2024)</a:t>
                      </a:r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0.643</a:t>
                      </a:r>
                      <a:endParaRPr lang="ru-UA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95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 (calc date – Mar 2024)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0.634</a:t>
                      </a:r>
                      <a:endParaRPr lang="ru-UA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69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Test (calc date – May 2024)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0.624</a:t>
                      </a:r>
                      <a:endParaRPr lang="ru-UA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57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Test (calc date – Jul 2024)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0.643</a:t>
                      </a:r>
                      <a:endParaRPr lang="ru-UA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78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Test (calc date – Sep 2024)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0.672</a:t>
                      </a:r>
                      <a:endParaRPr lang="ru-UA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24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 (new employees: history &lt; 3m)</a:t>
                      </a:r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0.666</a:t>
                      </a:r>
                      <a:endParaRPr lang="ru-UA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68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 (existing employees: history &gt;= 3m)</a:t>
                      </a:r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0.647</a:t>
                      </a:r>
                      <a:endParaRPr lang="ru-UA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013424"/>
                  </a:ext>
                </a:extLst>
              </a:tr>
            </a:tbl>
          </a:graphicData>
        </a:graphic>
      </p:graphicFrame>
      <p:sp>
        <p:nvSpPr>
          <p:cNvPr id="2" name="Прямоугольник: скругленные углы 7">
            <a:extLst>
              <a:ext uri="{FF2B5EF4-FFF2-40B4-BE49-F238E27FC236}">
                <a16:creationId xmlns:a16="http://schemas.microsoft.com/office/drawing/2014/main" id="{8F895C3D-6FCD-1ED4-5A50-67620B119485}"/>
              </a:ext>
            </a:extLst>
          </p:cNvPr>
          <p:cNvSpPr/>
          <p:nvPr/>
        </p:nvSpPr>
        <p:spPr>
          <a:xfrm>
            <a:off x="154926" y="613296"/>
            <a:ext cx="5513234" cy="6134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ru-UA" sz="1400">
              <a:solidFill>
                <a:schemeClr val="tx1"/>
              </a:solidFill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D7600902-F278-FEB3-5BFC-12BA3F6ADD60}"/>
              </a:ext>
            </a:extLst>
          </p:cNvPr>
          <p:cNvSpPr txBox="1"/>
          <p:nvPr/>
        </p:nvSpPr>
        <p:spPr>
          <a:xfrm>
            <a:off x="155116" y="699947"/>
            <a:ext cx="5424545" cy="63401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This table shows the </a:t>
            </a:r>
            <a:r>
              <a:rPr lang="en-US" sz="1400" b="1"/>
              <a:t>predictive power</a:t>
            </a:r>
            <a:r>
              <a:rPr lang="en-US" sz="1400"/>
              <a:t> of our employee attrition model using the </a:t>
            </a:r>
            <a:r>
              <a:rPr lang="en-US" sz="1400" b="1"/>
              <a:t>Concordance Index (C-index)</a:t>
            </a:r>
            <a:r>
              <a:rPr lang="en-US" sz="1400"/>
              <a:t>.</a:t>
            </a:r>
            <a:endParaRPr lang="en-US" sz="1400">
              <a:ea typeface="Calibri"/>
              <a:cs typeface="Calibri"/>
            </a:endParaRPr>
          </a:p>
          <a:p>
            <a:endParaRPr lang="en-US" sz="1400">
              <a:ea typeface="Calibri"/>
              <a:cs typeface="Calibri"/>
            </a:endParaRPr>
          </a:p>
          <a:p>
            <a:r>
              <a:rPr lang="en-US" sz="1400"/>
              <a:t>The </a:t>
            </a:r>
            <a:r>
              <a:rPr lang="en-US" sz="1400" b="1"/>
              <a:t>C-index</a:t>
            </a:r>
            <a:r>
              <a:rPr lang="en-US" sz="1400"/>
              <a:t> measures how well our model distinguishes between employees who will leave versus those who will stay. It ranges from</a:t>
            </a:r>
            <a:r>
              <a:rPr lang="en-US" sz="1400" b="1"/>
              <a:t> 0.5 to 1.0</a:t>
            </a:r>
            <a:r>
              <a:rPr lang="en-US" sz="1400"/>
              <a:t>, where: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0.5 = no better than random guessing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0.6-0.7 = fair predictive ability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0.7-0.8 = good predictive ability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Above 0.8 = excellent predictive ability</a:t>
            </a:r>
            <a:endParaRPr lang="en-US" sz="1400">
              <a:ea typeface="Calibri"/>
              <a:cs typeface="Calibri"/>
            </a:endParaRPr>
          </a:p>
          <a:p>
            <a:endParaRPr lang="en-US" sz="1400">
              <a:ea typeface="Calibri"/>
              <a:cs typeface="Calibri"/>
            </a:endParaRPr>
          </a:p>
          <a:p>
            <a:r>
              <a:rPr lang="en-US" sz="1400"/>
              <a:t>Our model achieves a </a:t>
            </a:r>
            <a:r>
              <a:rPr lang="en-US" sz="1400" b="1"/>
              <a:t>C-index</a:t>
            </a:r>
            <a:r>
              <a:rPr lang="en-US" sz="1400"/>
              <a:t> of </a:t>
            </a:r>
            <a:r>
              <a:rPr lang="en-US" sz="1400" b="1"/>
              <a:t>0.67</a:t>
            </a:r>
            <a:r>
              <a:rPr lang="en-US" sz="1400"/>
              <a:t> on training data and </a:t>
            </a:r>
            <a:r>
              <a:rPr lang="en-US" sz="1400" b="1"/>
              <a:t>0.66</a:t>
            </a:r>
            <a:r>
              <a:rPr lang="en-US" sz="1400"/>
              <a:t> on test data, which means: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When comparing two employees—one who leaves and one who stays—our model correctly identifies the higher-risk employee about</a:t>
            </a:r>
            <a:r>
              <a:rPr lang="en-US" sz="1400" b="1"/>
              <a:t> 66% of the time</a:t>
            </a:r>
            <a:r>
              <a:rPr lang="en-US" sz="1400"/>
              <a:t>. This represents a </a:t>
            </a:r>
            <a:r>
              <a:rPr lang="en-US" sz="1400" b="1"/>
              <a:t>meaningful 32% improvement over random selection</a:t>
            </a:r>
            <a:r>
              <a:rPr lang="en-US" sz="1400"/>
              <a:t>.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</a:t>
            </a:r>
            <a:r>
              <a:rPr lang="en-US" sz="1400" b="1"/>
              <a:t>small difference (0.01) between training and test performance</a:t>
            </a:r>
            <a:r>
              <a:rPr lang="en-US" sz="1400"/>
              <a:t> suggests that the model </a:t>
            </a:r>
            <a:r>
              <a:rPr lang="en-US" sz="1400" b="1"/>
              <a:t>generalizes well</a:t>
            </a:r>
            <a:r>
              <a:rPr lang="en-US" sz="1400"/>
              <a:t> to new employees not seen during training.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However, </a:t>
            </a:r>
            <a:r>
              <a:rPr lang="en-US" sz="1400" b="1">
                <a:ea typeface="+mn-lt"/>
                <a:cs typeface="+mn-lt"/>
              </a:rPr>
              <a:t>performance fluctuates over time</a:t>
            </a:r>
            <a:r>
              <a:rPr lang="en-US" sz="1400">
                <a:ea typeface="+mn-lt"/>
                <a:cs typeface="+mn-lt"/>
              </a:rPr>
              <a:t>, with the lowest C-Index in </a:t>
            </a:r>
            <a:r>
              <a:rPr lang="en-US" sz="1400" b="1">
                <a:ea typeface="+mn-lt"/>
                <a:cs typeface="+mn-lt"/>
              </a:rPr>
              <a:t>May 2024 (0.624)</a:t>
            </a:r>
            <a:r>
              <a:rPr lang="en-US" sz="1400">
                <a:ea typeface="+mn-lt"/>
                <a:cs typeface="+mn-lt"/>
              </a:rPr>
              <a:t> and the highest in </a:t>
            </a:r>
            <a:r>
              <a:rPr lang="en-US" sz="1400" b="1">
                <a:ea typeface="+mn-lt"/>
                <a:cs typeface="+mn-lt"/>
              </a:rPr>
              <a:t>September 2024 (0.672)</a:t>
            </a:r>
            <a:r>
              <a:rPr lang="en-US" sz="1400">
                <a:ea typeface="+mn-lt"/>
                <a:cs typeface="+mn-lt"/>
              </a:rPr>
              <a:t>, indicating </a:t>
            </a:r>
            <a:r>
              <a:rPr lang="en-US" sz="1400" b="1">
                <a:ea typeface="+mn-lt"/>
                <a:cs typeface="+mn-lt"/>
              </a:rPr>
              <a:t>potential seasonality or evolving workforce patterns</a:t>
            </a:r>
            <a:r>
              <a:rPr lang="en-US" sz="140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ea typeface="+mn-lt"/>
              <a:cs typeface="+mn-lt"/>
            </a:endParaRPr>
          </a:p>
          <a:p>
            <a:r>
              <a:rPr lang="en-US" sz="1400" b="1">
                <a:ea typeface="+mn-lt"/>
                <a:cs typeface="+mn-lt"/>
              </a:rPr>
              <a:t>Conclusion</a:t>
            </a:r>
            <a:r>
              <a:rPr lang="en-US" sz="1400">
                <a:ea typeface="+mn-lt"/>
                <a:cs typeface="+mn-lt"/>
              </a:rPr>
              <a:t>: The model provides a </a:t>
            </a:r>
            <a:r>
              <a:rPr lang="en-US" sz="1400" b="1">
                <a:ea typeface="+mn-lt"/>
                <a:cs typeface="+mn-lt"/>
              </a:rPr>
              <a:t>fairly reliable ranking of attrition risk</a:t>
            </a:r>
            <a:r>
              <a:rPr lang="en-US" sz="1400">
                <a:ea typeface="+mn-lt"/>
                <a:cs typeface="+mn-lt"/>
              </a:rPr>
              <a:t>, but its performance over time suggests the need for </a:t>
            </a:r>
            <a:r>
              <a:rPr lang="en-US" sz="1400" b="1">
                <a:ea typeface="+mn-lt"/>
                <a:cs typeface="+mn-lt"/>
              </a:rPr>
              <a:t>ongoing monitoring and potential recalibration</a:t>
            </a:r>
            <a:r>
              <a:rPr lang="en-US" sz="1400">
                <a:ea typeface="+mn-lt"/>
                <a:cs typeface="+mn-lt"/>
              </a:rPr>
              <a:t> to maintain predictive strength.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47D10-C797-34D7-594E-E6520CC99E5D}"/>
              </a:ext>
            </a:extLst>
          </p:cNvPr>
          <p:cNvSpPr txBox="1"/>
          <p:nvPr/>
        </p:nvSpPr>
        <p:spPr>
          <a:xfrm>
            <a:off x="159305" y="113585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Model: performance per cohorts</a:t>
            </a:r>
          </a:p>
        </p:txBody>
      </p:sp>
    </p:spTree>
    <p:extLst>
      <p:ext uri="{BB962C8B-B14F-4D97-AF65-F5344CB8AC3E}">
        <p14:creationId xmlns:p14="http://schemas.microsoft.com/office/powerpoint/2010/main" val="358326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3BA0C-1043-33C7-7AD6-744B6C166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5A6D37-F0AD-56D7-D1F0-556D86BAD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297367"/>
              </p:ext>
            </p:extLst>
          </p:nvPr>
        </p:nvGraphicFramePr>
        <p:xfrm>
          <a:off x="1695081" y="4129278"/>
          <a:ext cx="816864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3277521977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46663600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732542121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1513856100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5462988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3229754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Calculation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Very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4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GB" b="1">
                          <a:effectLst/>
                        </a:rPr>
                        <a:t>2024-01-01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8.0%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47.5%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20.8%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7.0%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16.7%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85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GB" b="1">
                          <a:effectLst/>
                        </a:rPr>
                        <a:t>2024-03-01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40.0%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24.7%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11.0%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17.1%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GB" b="1">
                          <a:effectLst/>
                        </a:rPr>
                        <a:t>2024-05-01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41.0%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26.4%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10.9%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15.4%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35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GB" b="1">
                          <a:effectLst/>
                        </a:rPr>
                        <a:t>2024-07-01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34.9%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30.8%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14.9%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16.6%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11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GB" b="1">
                          <a:effectLst/>
                        </a:rPr>
                        <a:t>2024-09-01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33.6%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22.3%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15.2%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25.5%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935885"/>
                  </a:ext>
                </a:extLst>
              </a:tr>
            </a:tbl>
          </a:graphicData>
        </a:graphic>
      </p:graphicFrame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364AF9D8-EAAD-3D7B-74B1-58B85EE9E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56359"/>
              </p:ext>
            </p:extLst>
          </p:nvPr>
        </p:nvGraphicFramePr>
        <p:xfrm>
          <a:off x="1695081" y="1029983"/>
          <a:ext cx="816864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3277521977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46663600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732542121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1513856100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5462988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3229754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Calculation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Very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4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ru-UA" b="1">
                          <a:effectLst/>
                        </a:rPr>
                        <a:t>2024-01-01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72.6%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52.0%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38.3%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31.5%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20.5%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85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ru-UA" b="1">
                          <a:effectLst/>
                        </a:rPr>
                        <a:t>2024-03-01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51.6%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46.1%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38.7%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20.7%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13.8%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ru-UA" b="1">
                          <a:effectLst/>
                        </a:rPr>
                        <a:t>2024-05-01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44.9%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39.3%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27.2%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17.9%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13.1%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35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ru-UA" b="1">
                          <a:effectLst/>
                        </a:rPr>
                        <a:t>2024-07-01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42.4%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36.0%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24.1%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18.4%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8.2%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11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ru-UA" b="1">
                          <a:effectLst/>
                        </a:rPr>
                        <a:t>2024-09-01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30.0%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27.5%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15.7%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11.9%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UA">
                          <a:effectLst/>
                        </a:rPr>
                        <a:t>5.7%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9358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BFDB73-927B-8854-960E-7C17D5607B3F}"/>
              </a:ext>
            </a:extLst>
          </p:cNvPr>
          <p:cNvSpPr txBox="1"/>
          <p:nvPr/>
        </p:nvSpPr>
        <p:spPr>
          <a:xfrm>
            <a:off x="1613298" y="699536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Actual Attrition rate, %</a:t>
            </a:r>
            <a:endParaRPr lang="ru-UA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557BC-6B6C-BDD6-B22C-2315E2C6876F}"/>
              </a:ext>
            </a:extLst>
          </p:cNvPr>
          <p:cNvSpPr txBox="1"/>
          <p:nvPr/>
        </p:nvSpPr>
        <p:spPr>
          <a:xfrm>
            <a:off x="1613298" y="3759946"/>
            <a:ext cx="287900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Share of risk categories, %</a:t>
            </a:r>
            <a:endParaRPr lang="ru-UA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E1B0A-942A-1211-C347-BECDE8045A78}"/>
              </a:ext>
            </a:extLst>
          </p:cNvPr>
          <p:cNvSpPr txBox="1"/>
          <p:nvPr/>
        </p:nvSpPr>
        <p:spPr>
          <a:xfrm>
            <a:off x="159305" y="113585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Model: performance per risk category</a:t>
            </a:r>
          </a:p>
        </p:txBody>
      </p:sp>
    </p:spTree>
    <p:extLst>
      <p:ext uri="{BB962C8B-B14F-4D97-AF65-F5344CB8AC3E}">
        <p14:creationId xmlns:p14="http://schemas.microsoft.com/office/powerpoint/2010/main" val="353786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85E29A-358E-F865-7068-9BB99CDF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5A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E68C1-1703-73CF-D4D8-D10C960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EF7E-A717-2F60-65EA-522DDC724E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262F3C-E8F8-3342-CA6A-355CE7891986}"/>
              </a:ext>
            </a:extLst>
          </p:cNvPr>
          <p:cNvSpPr txBox="1"/>
          <p:nvPr/>
        </p:nvSpPr>
        <p:spPr>
          <a:xfrm>
            <a:off x="2440513" y="2086645"/>
            <a:ext cx="735261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prstClr val="white"/>
                </a:solidFill>
                <a:latin typeface="Univers"/>
                <a:cs typeface="Calibri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96308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B52A8-94BC-2B73-C39A-A3F267EE4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5C5F92-7763-EDDC-1333-1342D1716589}"/>
              </a:ext>
            </a:extLst>
          </p:cNvPr>
          <p:cNvSpPr txBox="1"/>
          <p:nvPr/>
        </p:nvSpPr>
        <p:spPr>
          <a:xfrm>
            <a:off x="159305" y="113585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Model: performance per risk category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DE0191-3E43-75ED-D45C-89A3541E3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29" y="606028"/>
            <a:ext cx="9581941" cy="617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CB9399-F689-B298-E060-897842C7B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452437"/>
            <a:ext cx="11649075" cy="5953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1F8DA5B6-8405-66D8-051F-1BB612B4A4FA}"/>
                  </a:ext>
                </a:extLst>
              </p14:cNvPr>
              <p14:cNvContentPartPr/>
              <p14:nvPr/>
            </p14:nvContentPartPr>
            <p14:xfrm>
              <a:off x="2872903" y="3186945"/>
              <a:ext cx="1139400" cy="42552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1F8DA5B6-8405-66D8-051F-1BB612B4A4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3903" y="3177945"/>
                <a:ext cx="115704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61FD5286-A716-92BE-08D8-9183CCBECA84}"/>
                  </a:ext>
                </a:extLst>
              </p14:cNvPr>
              <p14:cNvContentPartPr/>
              <p14:nvPr/>
            </p14:nvContentPartPr>
            <p14:xfrm>
              <a:off x="2616223" y="3603105"/>
              <a:ext cx="199440" cy="900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61FD5286-A716-92BE-08D8-9183CCBECA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07223" y="3594105"/>
                <a:ext cx="2170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6A4A2AC5-94F9-0607-9536-65DAA610A730}"/>
                  </a:ext>
                </a:extLst>
              </p14:cNvPr>
              <p14:cNvContentPartPr/>
              <p14:nvPr/>
            </p14:nvContentPartPr>
            <p14:xfrm>
              <a:off x="2616223" y="2299185"/>
              <a:ext cx="207360" cy="3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6A4A2AC5-94F9-0607-9536-65DAA610A7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07223" y="2290185"/>
                <a:ext cx="225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3E77AF9F-119B-D47B-CAC5-54F271E388A5}"/>
                  </a:ext>
                </a:extLst>
              </p14:cNvPr>
              <p14:cNvContentPartPr/>
              <p14:nvPr/>
            </p14:nvContentPartPr>
            <p14:xfrm>
              <a:off x="2588863" y="4942665"/>
              <a:ext cx="171000" cy="1008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3E77AF9F-119B-D47B-CAC5-54F271E388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79863" y="4933665"/>
                <a:ext cx="1886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F8212EA8-284E-3A05-E419-B642297D6EB9}"/>
                  </a:ext>
                </a:extLst>
              </p14:cNvPr>
              <p14:cNvContentPartPr/>
              <p14:nvPr/>
            </p14:nvContentPartPr>
            <p14:xfrm>
              <a:off x="2606863" y="6228225"/>
              <a:ext cx="198360" cy="1044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F8212EA8-284E-3A05-E419-B642297D6E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97863" y="6218904"/>
                <a:ext cx="216000" cy="2871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F2AE3B4-15ED-80E4-3286-36ADFEA12248}"/>
              </a:ext>
            </a:extLst>
          </p:cNvPr>
          <p:cNvGrpSpPr/>
          <p:nvPr/>
        </p:nvGrpSpPr>
        <p:grpSpPr>
          <a:xfrm>
            <a:off x="2606503" y="2191905"/>
            <a:ext cx="235440" cy="98640"/>
            <a:chOff x="2606503" y="2191905"/>
            <a:chExt cx="235440" cy="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D8A7BCFA-1D99-3491-10FE-638079311505}"/>
                    </a:ext>
                  </a:extLst>
                </p14:cNvPr>
                <p14:cNvContentPartPr/>
                <p14:nvPr/>
              </p14:nvContentPartPr>
              <p14:xfrm>
                <a:off x="2606503" y="2191905"/>
                <a:ext cx="10080" cy="8964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D8A7BCFA-1D99-3491-10FE-63807931150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97503" y="2182869"/>
                  <a:ext cx="27720" cy="107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D9A3E2A5-3B1C-3F88-1172-D42DA2948A36}"/>
                    </a:ext>
                  </a:extLst>
                </p14:cNvPr>
                <p14:cNvContentPartPr/>
                <p14:nvPr/>
              </p14:nvContentPartPr>
              <p14:xfrm>
                <a:off x="2833663" y="2199825"/>
                <a:ext cx="8280" cy="9072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D9A3E2A5-3B1C-3F88-1172-D42DA2948A3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25038" y="2190825"/>
                  <a:ext cx="25185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6399D1A-04C6-F9E6-746C-24F23E70FEA5}"/>
              </a:ext>
            </a:extLst>
          </p:cNvPr>
          <p:cNvGrpSpPr/>
          <p:nvPr/>
        </p:nvGrpSpPr>
        <p:grpSpPr>
          <a:xfrm>
            <a:off x="2592823" y="3509505"/>
            <a:ext cx="236520" cy="120600"/>
            <a:chOff x="2592823" y="3509505"/>
            <a:chExt cx="236520" cy="1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D312CAEA-1B74-9D52-B2D0-6A7CEBB1A2D4}"/>
                    </a:ext>
                  </a:extLst>
                </p14:cNvPr>
                <p14:cNvContentPartPr/>
                <p14:nvPr/>
              </p14:nvContentPartPr>
              <p14:xfrm>
                <a:off x="2592823" y="3509505"/>
                <a:ext cx="32760" cy="846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D312CAEA-1B74-9D52-B2D0-6A7CEBB1A2D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83823" y="3500543"/>
                  <a:ext cx="50400" cy="102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215669B7-B596-87D7-3FEC-79A57676BEF4}"/>
                    </a:ext>
                  </a:extLst>
                </p14:cNvPr>
                <p14:cNvContentPartPr/>
                <p14:nvPr/>
              </p14:nvContentPartPr>
              <p14:xfrm>
                <a:off x="2815303" y="3545145"/>
                <a:ext cx="14040" cy="8496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215669B7-B596-87D7-3FEC-79A57676BEF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06303" y="3536145"/>
                  <a:ext cx="3168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B684B3E8-8CB1-B67F-BC55-C1999B647AA7}"/>
              </a:ext>
            </a:extLst>
          </p:cNvPr>
          <p:cNvGrpSpPr/>
          <p:nvPr/>
        </p:nvGrpSpPr>
        <p:grpSpPr>
          <a:xfrm>
            <a:off x="2549623" y="4834665"/>
            <a:ext cx="253800" cy="126720"/>
            <a:chOff x="2549623" y="4834665"/>
            <a:chExt cx="25380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2F52CD96-1994-095B-545A-AF081D112F03}"/>
                    </a:ext>
                  </a:extLst>
                </p14:cNvPr>
                <p14:cNvContentPartPr/>
                <p14:nvPr/>
              </p14:nvContentPartPr>
              <p14:xfrm>
                <a:off x="2549623" y="4834665"/>
                <a:ext cx="30960" cy="1087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2F52CD96-1994-095B-545A-AF081D112F0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40623" y="4825635"/>
                  <a:ext cx="48600" cy="126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40DFC90F-1193-6848-6849-71E99E8DCAF8}"/>
                    </a:ext>
                  </a:extLst>
                </p14:cNvPr>
                <p14:cNvContentPartPr/>
                <p14:nvPr/>
              </p14:nvContentPartPr>
              <p14:xfrm>
                <a:off x="2751943" y="4844385"/>
                <a:ext cx="51480" cy="11700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40DFC90F-1193-6848-6849-71E99E8DCAF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42943" y="4835385"/>
                  <a:ext cx="6912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7E0BAD50-1C30-26D9-0B87-F9354A50B9CA}"/>
              </a:ext>
            </a:extLst>
          </p:cNvPr>
          <p:cNvGrpSpPr/>
          <p:nvPr/>
        </p:nvGrpSpPr>
        <p:grpSpPr>
          <a:xfrm>
            <a:off x="2521543" y="6139665"/>
            <a:ext cx="330840" cy="116280"/>
            <a:chOff x="2521543" y="6139665"/>
            <a:chExt cx="33084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AA06322B-A922-746B-FFEE-558F247A81A6}"/>
                    </a:ext>
                  </a:extLst>
                </p14:cNvPr>
                <p14:cNvContentPartPr/>
                <p14:nvPr/>
              </p14:nvContentPartPr>
              <p14:xfrm>
                <a:off x="2521543" y="6142905"/>
                <a:ext cx="104040" cy="11304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AA06322B-A922-746B-FFEE-558F247A81A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12512" y="6133905"/>
                  <a:ext cx="121741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6535D458-F1DF-870B-8C1E-52EDE842E540}"/>
                    </a:ext>
                  </a:extLst>
                </p14:cNvPr>
                <p14:cNvContentPartPr/>
                <p14:nvPr/>
              </p14:nvContentPartPr>
              <p14:xfrm>
                <a:off x="2806303" y="6139665"/>
                <a:ext cx="46080" cy="8928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6535D458-F1DF-870B-8C1E-52EDE842E54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97303" y="6130665"/>
                  <a:ext cx="6372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908FE3F7-BC90-6270-2B56-F9E603AA4C59}"/>
              </a:ext>
            </a:extLst>
          </p:cNvPr>
          <p:cNvGrpSpPr/>
          <p:nvPr/>
        </p:nvGrpSpPr>
        <p:grpSpPr>
          <a:xfrm>
            <a:off x="90463" y="1022625"/>
            <a:ext cx="353160" cy="1203480"/>
            <a:chOff x="90463" y="1022625"/>
            <a:chExt cx="353160" cy="12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67DA6381-2280-DE00-CCD9-9AC8C5A69F3E}"/>
                    </a:ext>
                  </a:extLst>
                </p14:cNvPr>
                <p14:cNvContentPartPr/>
                <p14:nvPr/>
              </p14:nvContentPartPr>
              <p14:xfrm>
                <a:off x="307543" y="1022625"/>
                <a:ext cx="136080" cy="120348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67DA6381-2280-DE00-CCD9-9AC8C5A69F3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8543" y="1013628"/>
                  <a:ext cx="153720" cy="12211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25BDFD88-45EB-FEFB-E11D-44AD392C50B5}"/>
                    </a:ext>
                  </a:extLst>
                </p14:cNvPr>
                <p14:cNvContentPartPr/>
                <p14:nvPr/>
              </p14:nvContentPartPr>
              <p14:xfrm>
                <a:off x="90463" y="1382265"/>
                <a:ext cx="69120" cy="19044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25BDFD88-45EB-FEFB-E11D-44AD392C50B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463" y="1373265"/>
                  <a:ext cx="867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CB736F73-043E-CEA2-75C7-033941F37AB6}"/>
                    </a:ext>
                  </a:extLst>
                </p14:cNvPr>
                <p14:cNvContentPartPr/>
                <p14:nvPr/>
              </p14:nvContentPartPr>
              <p14:xfrm>
                <a:off x="162103" y="1493505"/>
                <a:ext cx="18720" cy="19836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CB736F73-043E-CEA2-75C7-033941F37AB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53103" y="1484505"/>
                  <a:ext cx="36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37A0DCB6-19A2-7C63-8869-12300A7F29F0}"/>
                    </a:ext>
                  </a:extLst>
                </p14:cNvPr>
                <p14:cNvContentPartPr/>
                <p14:nvPr/>
              </p14:nvContentPartPr>
              <p14:xfrm>
                <a:off x="189823" y="1620225"/>
                <a:ext cx="44280" cy="864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37A0DCB6-19A2-7C63-8869-12300A7F29F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80749" y="1611225"/>
                  <a:ext cx="62065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A857F1CA-60D2-0360-A161-4D7B97ACD431}"/>
                    </a:ext>
                  </a:extLst>
                </p14:cNvPr>
                <p14:cNvContentPartPr/>
                <p14:nvPr/>
              </p14:nvContentPartPr>
              <p14:xfrm>
                <a:off x="243463" y="1529865"/>
                <a:ext cx="10440" cy="22572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A857F1CA-60D2-0360-A161-4D7B97ACD4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4463" y="1520865"/>
                  <a:ext cx="2808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5A403404-F406-9DFD-1F0F-A5B24CB66923}"/>
              </a:ext>
            </a:extLst>
          </p:cNvPr>
          <p:cNvGrpSpPr/>
          <p:nvPr/>
        </p:nvGrpSpPr>
        <p:grpSpPr>
          <a:xfrm>
            <a:off x="108463" y="2181465"/>
            <a:ext cx="290160" cy="1375920"/>
            <a:chOff x="108463" y="2181465"/>
            <a:chExt cx="290160" cy="137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6C55A07B-9099-3DF3-B269-B0C160FC1928}"/>
                    </a:ext>
                  </a:extLst>
                </p14:cNvPr>
                <p14:cNvContentPartPr/>
                <p14:nvPr/>
              </p14:nvContentPartPr>
              <p14:xfrm>
                <a:off x="343543" y="2181465"/>
                <a:ext cx="43200" cy="10188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6C55A07B-9099-3DF3-B269-B0C160FC192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4543" y="2172465"/>
                  <a:ext cx="608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78904297-3BAB-688F-9B5F-D221C3D60B8A}"/>
                    </a:ext>
                  </a:extLst>
                </p14:cNvPr>
                <p14:cNvContentPartPr/>
                <p14:nvPr/>
              </p14:nvContentPartPr>
              <p14:xfrm>
                <a:off x="281623" y="2415105"/>
                <a:ext cx="117000" cy="114228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78904297-3BAB-688F-9B5F-D221C3D60B8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2623" y="2406105"/>
                  <a:ext cx="134640" cy="11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7B10C5D1-EC3F-C3D8-8738-F94A5E909D7B}"/>
                    </a:ext>
                  </a:extLst>
                </p14:cNvPr>
                <p14:cNvContentPartPr/>
                <p14:nvPr/>
              </p14:nvContentPartPr>
              <p14:xfrm>
                <a:off x="108463" y="2733705"/>
                <a:ext cx="360" cy="29988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7B10C5D1-EC3F-C3D8-8738-F94A5E909D7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9463" y="2724705"/>
                  <a:ext cx="180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14702BCC-29A6-4105-EE41-8E3B51433741}"/>
                    </a:ext>
                  </a:extLst>
                </p14:cNvPr>
                <p14:cNvContentPartPr/>
                <p14:nvPr/>
              </p14:nvContentPartPr>
              <p14:xfrm>
                <a:off x="126103" y="2941785"/>
                <a:ext cx="24840" cy="3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14702BCC-29A6-4105-EE41-8E3B5143374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7103" y="2932785"/>
                  <a:ext cx="4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1EF3F339-4CF5-2306-F256-63F69124AEE2}"/>
                    </a:ext>
                  </a:extLst>
                </p14:cNvPr>
                <p14:cNvContentPartPr/>
                <p14:nvPr/>
              </p14:nvContentPartPr>
              <p14:xfrm>
                <a:off x="207823" y="2779065"/>
                <a:ext cx="10800" cy="37044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1EF3F339-4CF5-2306-F256-63F69124AEE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9113" y="2770074"/>
                  <a:ext cx="27871" cy="388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2D2CFBAF-EF71-3AAF-B22E-8FE8E9580E7A}"/>
                    </a:ext>
                  </a:extLst>
                </p14:cNvPr>
                <p14:cNvContentPartPr/>
                <p14:nvPr/>
              </p14:nvContentPartPr>
              <p14:xfrm>
                <a:off x="135463" y="2951145"/>
                <a:ext cx="54720" cy="72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2D2CFBAF-EF71-3AAF-B22E-8FE8E9580E7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6463" y="2942574"/>
                  <a:ext cx="72360" cy="2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21FE0208-EAAC-0C20-A337-82C8BED9257C}"/>
                  </a:ext>
                </a:extLst>
              </p14:cNvPr>
              <p14:cNvContentPartPr/>
              <p14:nvPr/>
            </p14:nvContentPartPr>
            <p14:xfrm>
              <a:off x="255343" y="3720825"/>
              <a:ext cx="152280" cy="120492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21FE0208-EAAC-0C20-A337-82C8BED9257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46343" y="3711825"/>
                <a:ext cx="169920" cy="122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D9FAB728-23F4-7E2A-B8F3-2E5C0186A8E0}"/>
              </a:ext>
            </a:extLst>
          </p:cNvPr>
          <p:cNvGrpSpPr/>
          <p:nvPr/>
        </p:nvGrpSpPr>
        <p:grpSpPr>
          <a:xfrm>
            <a:off x="87943" y="4159305"/>
            <a:ext cx="120600" cy="321120"/>
            <a:chOff x="87943" y="4159305"/>
            <a:chExt cx="12060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1137CD51-5011-341B-EB03-D312DDC912CE}"/>
                    </a:ext>
                  </a:extLst>
                </p14:cNvPr>
                <p14:cNvContentPartPr/>
                <p14:nvPr/>
              </p14:nvContentPartPr>
              <p14:xfrm>
                <a:off x="87943" y="4159305"/>
                <a:ext cx="120600" cy="32112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1137CD51-5011-341B-EB03-D312DDC912C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943" y="4150305"/>
                  <a:ext cx="1382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8C0E471E-5C89-4B31-B37E-B531A8A138A0}"/>
                    </a:ext>
                  </a:extLst>
                </p14:cNvPr>
                <p14:cNvContentPartPr/>
                <p14:nvPr/>
              </p14:nvContentPartPr>
              <p14:xfrm>
                <a:off x="135463" y="4300065"/>
                <a:ext cx="56520" cy="2484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8C0E471E-5C89-4B31-B37E-B531A8A138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26405" y="4291065"/>
                  <a:ext cx="74273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ECD64098-3E8B-AA97-CE8D-2C549581AD0C}"/>
                    </a:ext>
                  </a:extLst>
                </p14:cNvPr>
                <p14:cNvContentPartPr/>
                <p14:nvPr/>
              </p14:nvContentPartPr>
              <p14:xfrm>
                <a:off x="101623" y="4291065"/>
                <a:ext cx="52560" cy="36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ECD64098-3E8B-AA97-CE8D-2C549581AD0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623" y="4282065"/>
                  <a:ext cx="702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2DB8AF0F-7CE2-99C5-762B-ECDBC5FFC07C}"/>
              </a:ext>
            </a:extLst>
          </p:cNvPr>
          <p:cNvGrpSpPr/>
          <p:nvPr/>
        </p:nvGrpSpPr>
        <p:grpSpPr>
          <a:xfrm>
            <a:off x="72103" y="5067585"/>
            <a:ext cx="319320" cy="1124280"/>
            <a:chOff x="72103" y="5067585"/>
            <a:chExt cx="31932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DEBC7657-189B-B267-AFA7-CA39A1FE1AB9}"/>
                    </a:ext>
                  </a:extLst>
                </p14:cNvPr>
                <p14:cNvContentPartPr/>
                <p14:nvPr/>
              </p14:nvContentPartPr>
              <p14:xfrm>
                <a:off x="275863" y="5067585"/>
                <a:ext cx="115560" cy="112428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DEBC7657-189B-B267-AFA7-CA39A1FE1AB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6863" y="5058588"/>
                  <a:ext cx="133200" cy="11419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837ED441-B1E3-6013-6D2F-D40D9236DEB2}"/>
                    </a:ext>
                  </a:extLst>
                </p14:cNvPr>
                <p14:cNvContentPartPr/>
                <p14:nvPr/>
              </p14:nvContentPartPr>
              <p14:xfrm>
                <a:off x="72103" y="5458905"/>
                <a:ext cx="153360" cy="19260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837ED441-B1E3-6013-6D2F-D40D9236DE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3082" y="5449888"/>
                  <a:ext cx="171042" cy="21027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D8E67655-09C7-E789-18B1-ABA16A67EF3B}"/>
              </a:ext>
            </a:extLst>
          </p:cNvPr>
          <p:cNvGrpSpPr/>
          <p:nvPr/>
        </p:nvGrpSpPr>
        <p:grpSpPr>
          <a:xfrm>
            <a:off x="26743" y="6322545"/>
            <a:ext cx="426960" cy="474480"/>
            <a:chOff x="26743" y="6322545"/>
            <a:chExt cx="426960" cy="47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A8F54307-DF99-0625-07A4-C9A783DD4F4C}"/>
                    </a:ext>
                  </a:extLst>
                </p14:cNvPr>
                <p14:cNvContentPartPr/>
                <p14:nvPr/>
              </p14:nvContentPartPr>
              <p14:xfrm>
                <a:off x="344983" y="6322545"/>
                <a:ext cx="108720" cy="47448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A8F54307-DF99-0625-07A4-C9A783DD4F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36013" y="6313545"/>
                  <a:ext cx="126302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93EFFE59-CE7F-0CC1-F6AD-7082EC11865D}"/>
                    </a:ext>
                  </a:extLst>
                </p14:cNvPr>
                <p14:cNvContentPartPr/>
                <p14:nvPr/>
              </p14:nvContentPartPr>
              <p14:xfrm>
                <a:off x="54103" y="6427665"/>
                <a:ext cx="95400" cy="8280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93EFFE59-CE7F-0CC1-F6AD-7082EC11865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5103" y="6418626"/>
                  <a:ext cx="113040" cy="1005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0CD6A114-32F7-D2BA-40F8-D90339BB9936}"/>
                    </a:ext>
                  </a:extLst>
                </p14:cNvPr>
                <p14:cNvContentPartPr/>
                <p14:nvPr/>
              </p14:nvContentPartPr>
              <p14:xfrm>
                <a:off x="162463" y="6527385"/>
                <a:ext cx="80640" cy="12816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0CD6A114-32F7-D2BA-40F8-D90339BB993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53423" y="6518385"/>
                  <a:ext cx="98359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558F8B61-05D3-B48E-ADE6-9E8D57123E45}"/>
                    </a:ext>
                  </a:extLst>
                </p14:cNvPr>
                <p14:cNvContentPartPr/>
                <p14:nvPr/>
              </p14:nvContentPartPr>
              <p14:xfrm>
                <a:off x="108463" y="6391305"/>
                <a:ext cx="81720" cy="9900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558F8B61-05D3-B48E-ADE6-9E8D57123E4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9463" y="6382305"/>
                  <a:ext cx="993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9854EF04-0511-C0F9-9599-102BD9A453F4}"/>
                    </a:ext>
                  </a:extLst>
                </p14:cNvPr>
                <p14:cNvContentPartPr/>
                <p14:nvPr/>
              </p14:nvContentPartPr>
              <p14:xfrm>
                <a:off x="26743" y="6373305"/>
                <a:ext cx="55440" cy="8928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9854EF04-0511-C0F9-9599-102BD9A453F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7743" y="6364341"/>
                  <a:ext cx="73080" cy="10684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9AE7BFC-F5F3-0CA5-C472-A5B113B2DDDC}"/>
              </a:ext>
            </a:extLst>
          </p:cNvPr>
          <p:cNvSpPr txBox="1"/>
          <p:nvPr/>
        </p:nvSpPr>
        <p:spPr>
          <a:xfrm>
            <a:off x="72103" y="23283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Model: risk category definition logic</a:t>
            </a:r>
          </a:p>
        </p:txBody>
      </p:sp>
    </p:spTree>
    <p:extLst>
      <p:ext uri="{BB962C8B-B14F-4D97-AF65-F5344CB8AC3E}">
        <p14:creationId xmlns:p14="http://schemas.microsoft.com/office/powerpoint/2010/main" val="365014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Tendo Attrition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121</cp:revision>
  <dcterms:created xsi:type="dcterms:W3CDTF">2025-02-03T04:47:50Z</dcterms:created>
  <dcterms:modified xsi:type="dcterms:W3CDTF">2025-03-19T07:03:48Z</dcterms:modified>
</cp:coreProperties>
</file>