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498" r:id="rId2"/>
    <p:sldId id="262" r:id="rId3"/>
    <p:sldId id="258" r:id="rId4"/>
    <p:sldId id="658" r:id="rId5"/>
    <p:sldId id="659" r:id="rId6"/>
    <p:sldId id="260" r:id="rId7"/>
    <p:sldId id="660" r:id="rId8"/>
    <p:sldId id="661" r:id="rId9"/>
    <p:sldId id="657" r:id="rId10"/>
    <p:sldId id="257" r:id="rId11"/>
    <p:sldId id="263" r:id="rId12"/>
    <p:sldId id="256" r:id="rId13"/>
    <p:sldId id="259" r:id="rId14"/>
    <p:sldId id="264" r:id="rId15"/>
    <p:sldId id="662" r:id="rId1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5A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E425B-7495-405F-B544-DC5E72F0A819}" v="3339" dt="2025-02-06T12:25:12.992"/>
    <p1510:client id="{3A9CA932-32CC-A3FC-2BFC-DDD787305BF8}" v="61" dt="2025-02-06T05:59:26.314"/>
    <p1510:client id="{47604D9E-48A0-053A-E38F-051CFA9783CE}" v="35" dt="2025-02-06T11:26:53.458"/>
    <p1510:client id="{8210E450-30B6-5D0B-176F-C25DDF3CDED2}" v="3337" dt="2025-02-07T07:09:05.407"/>
    <p1510:client id="{8356EE94-AF49-8C9E-9335-A3DE7E98D2C4}" v="66" dt="2025-02-06T12:40:53.463"/>
    <p1510:client id="{A2A3AAA1-18DE-8CB9-E76D-14F40CA340ED}" v="773" dt="2025-02-06T01:22:52.739"/>
    <p1510:client id="{B7387E7C-BE08-D829-E94E-F60453C592C6}" v="1" dt="2025-02-07T07:20:58.217"/>
    <p1510:client id="{C60F6E8F-BF74-E270-774D-E70B31B255E1}" v="46" dt="2025-02-07T14:08:00.534"/>
    <p1510:client id="{D0EDF22E-5EFD-CAD2-748D-E73DDF7025D2}" v="38" dt="2025-02-06T10:29:13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swa" userId="S::bbanik@tonikbank.com::26f52a98-3216-49f8-95c0-92c9bbdc30ba" providerId="AD" clId="Web-{8356EE94-AF49-8C9E-9335-A3DE7E98D2C4}"/>
    <pc:docChg chg="modSld">
      <pc:chgData name="Biswa" userId="S::bbanik@tonikbank.com::26f52a98-3216-49f8-95c0-92c9bbdc30ba" providerId="AD" clId="Web-{8356EE94-AF49-8C9E-9335-A3DE7E98D2C4}" dt="2025-02-06T12:40:53.150" v="31" actId="20577"/>
      <pc:docMkLst>
        <pc:docMk/>
      </pc:docMkLst>
      <pc:sldChg chg="modSp">
        <pc:chgData name="Biswa" userId="S::bbanik@tonikbank.com::26f52a98-3216-49f8-95c0-92c9bbdc30ba" providerId="AD" clId="Web-{8356EE94-AF49-8C9E-9335-A3DE7E98D2C4}" dt="2025-02-06T12:40:44.837" v="15" actId="20577"/>
        <pc:sldMkLst>
          <pc:docMk/>
          <pc:sldMk cId="4144953558" sldId="660"/>
        </pc:sldMkLst>
        <pc:spChg chg="mod">
          <ac:chgData name="Biswa" userId="S::bbanik@tonikbank.com::26f52a98-3216-49f8-95c0-92c9bbdc30ba" providerId="AD" clId="Web-{8356EE94-AF49-8C9E-9335-A3DE7E98D2C4}" dt="2025-02-06T12:40:44.837" v="15" actId="20577"/>
          <ac:spMkLst>
            <pc:docMk/>
            <pc:sldMk cId="4144953558" sldId="660"/>
            <ac:spMk id="5" creationId="{54D26D63-29DE-442B-1544-70329558BEF5}"/>
          </ac:spMkLst>
        </pc:spChg>
      </pc:sldChg>
      <pc:sldChg chg="modSp">
        <pc:chgData name="Biswa" userId="S::bbanik@tonikbank.com::26f52a98-3216-49f8-95c0-92c9bbdc30ba" providerId="AD" clId="Web-{8356EE94-AF49-8C9E-9335-A3DE7E98D2C4}" dt="2025-02-06T12:40:53.150" v="31" actId="20577"/>
        <pc:sldMkLst>
          <pc:docMk/>
          <pc:sldMk cId="2101009967" sldId="661"/>
        </pc:sldMkLst>
        <pc:spChg chg="mod">
          <ac:chgData name="Biswa" userId="S::bbanik@tonikbank.com::26f52a98-3216-49f8-95c0-92c9bbdc30ba" providerId="AD" clId="Web-{8356EE94-AF49-8C9E-9335-A3DE7E98D2C4}" dt="2025-02-06T12:40:53.150" v="31" actId="20577"/>
          <ac:spMkLst>
            <pc:docMk/>
            <pc:sldMk cId="2101009967" sldId="661"/>
            <ac:spMk id="5" creationId="{289A0534-CD3B-7854-D055-1CA27F5A97A6}"/>
          </ac:spMkLst>
        </pc:spChg>
      </pc:sldChg>
    </pc:docChg>
  </pc:docChgLst>
  <pc:docChgLst>
    <pc:chgData name="Guest User" userId="S::urn:spo:anon#5b671773b5197de998f5df55ecc4126d0c7c720b3040adddbef4473937c46c7b::" providerId="AD" clId="Web-{D0EDF22E-5EFD-CAD2-748D-E73DDF7025D2}"/>
    <pc:docChg chg="modSld">
      <pc:chgData name="Guest User" userId="S::urn:spo:anon#5b671773b5197de998f5df55ecc4126d0c7c720b3040adddbef4473937c46c7b::" providerId="AD" clId="Web-{D0EDF22E-5EFD-CAD2-748D-E73DDF7025D2}" dt="2025-02-06T10:29:11.604" v="29"/>
      <pc:docMkLst>
        <pc:docMk/>
      </pc:docMkLst>
      <pc:sldChg chg="modSp">
        <pc:chgData name="Guest User" userId="S::urn:spo:anon#5b671773b5197de998f5df55ecc4126d0c7c720b3040adddbef4473937c46c7b::" providerId="AD" clId="Web-{D0EDF22E-5EFD-CAD2-748D-E73DDF7025D2}" dt="2025-02-06T10:29:11.604" v="29"/>
        <pc:sldMkLst>
          <pc:docMk/>
          <pc:sldMk cId="2102899898" sldId="257"/>
        </pc:sldMkLst>
        <pc:graphicFrameChg chg="mod modGraphic">
          <ac:chgData name="Guest User" userId="S::urn:spo:anon#5b671773b5197de998f5df55ecc4126d0c7c720b3040adddbef4473937c46c7b::" providerId="AD" clId="Web-{D0EDF22E-5EFD-CAD2-748D-E73DDF7025D2}" dt="2025-02-06T10:29:11.604" v="29"/>
          <ac:graphicFrameMkLst>
            <pc:docMk/>
            <pc:sldMk cId="2102899898" sldId="257"/>
            <ac:graphicFrameMk id="4" creationId="{2BC1769B-3442-7D66-C2DE-1B22E6A58047}"/>
          </ac:graphicFrameMkLst>
        </pc:graphicFrameChg>
      </pc:sldChg>
      <pc:sldChg chg="modSp">
        <pc:chgData name="Guest User" userId="S::urn:spo:anon#5b671773b5197de998f5df55ecc4126d0c7c720b3040adddbef4473937c46c7b::" providerId="AD" clId="Web-{D0EDF22E-5EFD-CAD2-748D-E73DDF7025D2}" dt="2025-02-06T10:28:49.244" v="13"/>
        <pc:sldMkLst>
          <pc:docMk/>
          <pc:sldMk cId="1261331441" sldId="263"/>
        </pc:sldMkLst>
        <pc:graphicFrameChg chg="mod modGraphic">
          <ac:chgData name="Guest User" userId="S::urn:spo:anon#5b671773b5197de998f5df55ecc4126d0c7c720b3040adddbef4473937c46c7b::" providerId="AD" clId="Web-{D0EDF22E-5EFD-CAD2-748D-E73DDF7025D2}" dt="2025-02-06T10:28:49.244" v="13"/>
          <ac:graphicFrameMkLst>
            <pc:docMk/>
            <pc:sldMk cId="1261331441" sldId="263"/>
            <ac:graphicFrameMk id="4" creationId="{B94DF01B-48E0-2CBB-EBC7-2AAC7AD98B75}"/>
          </ac:graphicFrameMkLst>
        </pc:graphicFrameChg>
      </pc:sldChg>
    </pc:docChg>
  </pc:docChgLst>
  <pc:docChgLst>
    <pc:chgData name="Oleh Sosnytskyi" userId="S::ososnytskyi@tonikbank.com::c403997d-a6fc-4ec3-a7c2-ae102e1b4cf2" providerId="AD" clId="Web-{9DBE832B-FD34-387F-8CEA-AEEDAC3480B4}"/>
    <pc:docChg chg="modSld">
      <pc:chgData name="Oleh Sosnytskyi" userId="S::ososnytskyi@tonikbank.com::c403997d-a6fc-4ec3-a7c2-ae102e1b4cf2" providerId="AD" clId="Web-{9DBE832B-FD34-387F-8CEA-AEEDAC3480B4}" dt="2025-02-03T17:48:24.999" v="43"/>
      <pc:docMkLst>
        <pc:docMk/>
      </pc:docMkLst>
      <pc:sldChg chg="modSp">
        <pc:chgData name="Oleh Sosnytskyi" userId="S::ososnytskyi@tonikbank.com::c403997d-a6fc-4ec3-a7c2-ae102e1b4cf2" providerId="AD" clId="Web-{9DBE832B-FD34-387F-8CEA-AEEDAC3480B4}" dt="2025-02-03T17:48:24.999" v="43"/>
        <pc:sldMkLst>
          <pc:docMk/>
          <pc:sldMk cId="2102899898" sldId="257"/>
        </pc:sldMkLst>
        <pc:graphicFrameChg chg="mod modGraphic">
          <ac:chgData name="Oleh Sosnytskyi" userId="S::ososnytskyi@tonikbank.com::c403997d-a6fc-4ec3-a7c2-ae102e1b4cf2" providerId="AD" clId="Web-{9DBE832B-FD34-387F-8CEA-AEEDAC3480B4}" dt="2025-02-03T17:48:24.999" v="43"/>
          <ac:graphicFrameMkLst>
            <pc:docMk/>
            <pc:sldMk cId="2102899898" sldId="257"/>
            <ac:graphicFrameMk id="23" creationId="{5109317A-6937-8C9B-B9CC-C7C7C3938D7D}"/>
          </ac:graphicFrameMkLst>
        </pc:graphicFrameChg>
      </pc:sldChg>
    </pc:docChg>
  </pc:docChgLst>
  <pc:docChgLst>
    <pc:chgData name="Oleh Sosnytskyi" userId="S::ososnytskyi@tonikbank.com::c403997d-a6fc-4ec3-a7c2-ae102e1b4cf2" providerId="AD" clId="Web-{011383A0-048C-3442-7FE9-0D007EAEC359}"/>
    <pc:docChg chg="addSld delSld modSld addMainMaster delMainMaster">
      <pc:chgData name="Oleh Sosnytskyi" userId="S::ososnytskyi@tonikbank.com::c403997d-a6fc-4ec3-a7c2-ae102e1b4cf2" providerId="AD" clId="Web-{011383A0-048C-3442-7FE9-0D007EAEC359}" dt="2025-02-03T06:50:34.700" v="259" actId="14100"/>
      <pc:docMkLst>
        <pc:docMk/>
      </pc:docMkLst>
      <pc:sldChg chg="addSp delSp modSp mod modClrScheme chgLayout">
        <pc:chgData name="Oleh Sosnytskyi" userId="S::ososnytskyi@tonikbank.com::c403997d-a6fc-4ec3-a7c2-ae102e1b4cf2" providerId="AD" clId="Web-{011383A0-048C-3442-7FE9-0D007EAEC359}" dt="2025-02-03T06:50:34.700" v="259" actId="14100"/>
        <pc:sldMkLst>
          <pc:docMk/>
          <pc:sldMk cId="109857222" sldId="256"/>
        </pc:sldMkLst>
        <pc:spChg chg="add mod">
          <ac:chgData name="Oleh Sosnytskyi" userId="S::ososnytskyi@tonikbank.com::c403997d-a6fc-4ec3-a7c2-ae102e1b4cf2" providerId="AD" clId="Web-{011383A0-048C-3442-7FE9-0D007EAEC359}" dt="2025-02-03T06:42:53.666" v="74" actId="20577"/>
          <ac:spMkLst>
            <pc:docMk/>
            <pc:sldMk cId="109857222" sldId="256"/>
            <ac:spMk id="5" creationId="{58C435C9-01CA-348A-4942-27963FDE112E}"/>
          </ac:spMkLst>
        </pc:spChg>
        <pc:spChg chg="add mod">
          <ac:chgData name="Oleh Sosnytskyi" userId="S::ososnytskyi@tonikbank.com::c403997d-a6fc-4ec3-a7c2-ae102e1b4cf2" providerId="AD" clId="Web-{011383A0-048C-3442-7FE9-0D007EAEC359}" dt="2025-02-03T06:48:05.772" v="209" actId="14100"/>
          <ac:spMkLst>
            <pc:docMk/>
            <pc:sldMk cId="109857222" sldId="256"/>
            <ac:spMk id="7" creationId="{290210E3-9D45-6D6F-A8B8-75A36DF09594}"/>
          </ac:spMkLst>
        </pc:spChg>
        <pc:spChg chg="add mod">
          <ac:chgData name="Oleh Sosnytskyi" userId="S::ososnytskyi@tonikbank.com::c403997d-a6fc-4ec3-a7c2-ae102e1b4cf2" providerId="AD" clId="Web-{011383A0-048C-3442-7FE9-0D007EAEC359}" dt="2025-02-03T06:50:13.340" v="257" actId="20577"/>
          <ac:spMkLst>
            <pc:docMk/>
            <pc:sldMk cId="109857222" sldId="256"/>
            <ac:spMk id="9" creationId="{134A807A-38A2-FC74-C635-E64990CB4BA7}"/>
          </ac:spMkLst>
        </pc:spChg>
        <pc:cxnChg chg="add mod">
          <ac:chgData name="Oleh Sosnytskyi" userId="S::ososnytskyi@tonikbank.com::c403997d-a6fc-4ec3-a7c2-ae102e1b4cf2" providerId="AD" clId="Web-{011383A0-048C-3442-7FE9-0D007EAEC359}" dt="2025-02-03T06:50:34.700" v="259" actId="14100"/>
          <ac:cxnSpMkLst>
            <pc:docMk/>
            <pc:sldMk cId="109857222" sldId="256"/>
            <ac:cxnSpMk id="10" creationId="{AFA84FD6-E98D-D565-4BE4-0E3005187ACF}"/>
          </ac:cxnSpMkLst>
        </pc:cxnChg>
      </pc:sldChg>
      <pc:sldChg chg="add del">
        <pc:chgData name="Oleh Sosnytskyi" userId="S::ososnytskyi@tonikbank.com::c403997d-a6fc-4ec3-a7c2-ae102e1b4cf2" providerId="AD" clId="Web-{011383A0-048C-3442-7FE9-0D007EAEC359}" dt="2025-02-03T06:30:17.777" v="52"/>
        <pc:sldMkLst>
          <pc:docMk/>
          <pc:sldMk cId="366643714" sldId="338"/>
        </pc:sldMkLst>
      </pc:sldChg>
      <pc:sldMasterChg chg="del delSldLayout">
        <pc:chgData name="Oleh Sosnytskyi" userId="S::ososnytskyi@tonikbank.com::c403997d-a6fc-4ec3-a7c2-ae102e1b4cf2" providerId="AD" clId="Web-{011383A0-048C-3442-7FE9-0D007EAEC359}" dt="2025-02-03T06:26:43.784" v="21"/>
        <pc:sldMasterMkLst>
          <pc:docMk/>
          <pc:sldMasterMk cId="2460954070" sldId="2147483660"/>
        </pc:sldMasterMkLst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Oleh Sosnytskyi" userId="S::ososnytskyi@tonikbank.com::c403997d-a6fc-4ec3-a7c2-ae102e1b4cf2" providerId="AD" clId="Web-{011383A0-048C-3442-7FE9-0D007EAEC359}" dt="2025-02-03T06:27:16.270" v="25"/>
        <pc:sldMasterMkLst>
          <pc:docMk/>
          <pc:sldMasterMk cId="3091713068" sldId="2147483672"/>
        </pc:sldMasterMkLst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1718544050" sldId="2147483673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2457578000" sldId="2147483674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4192876568" sldId="2147483675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823077968" sldId="2147483676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317627687" sldId="2147483677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70849057" sldId="2147483678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4032200513" sldId="2147483679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161088246" sldId="2147483680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78960848" sldId="2147483681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283686679" sldId="2147483682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687765818" sldId="2147483683"/>
          </pc:sldLayoutMkLst>
        </pc:sldLayoutChg>
      </pc:sldMasterChg>
      <pc:sldMasterChg chg="add del addSldLayout delSldLayout modSldLayout">
        <pc:chgData name="Oleh Sosnytskyi" userId="S::ososnytskyi@tonikbank.com::c403997d-a6fc-4ec3-a7c2-ae102e1b4cf2" providerId="AD" clId="Web-{011383A0-048C-3442-7FE9-0D007EAEC359}" dt="2025-02-03T06:27:50.693" v="26"/>
        <pc:sldMasterMkLst>
          <pc:docMk/>
          <pc:sldMasterMk cId="1784600399" sldId="2147483684"/>
        </pc:sldMasterMkLst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4012989830" sldId="2147483685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714549623" sldId="2147483686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3320144623" sldId="2147483687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3218587207" sldId="2147483688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2320701077" sldId="2147483689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3168655317" sldId="2147483690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2145771389" sldId="2147483691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1575114133" sldId="2147483692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3053006610" sldId="2147483693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2142498287" sldId="2147483694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1713909639" sldId="2147483695"/>
          </pc:sldLayoutMkLst>
        </pc:sldLayoutChg>
      </pc:sldMasterChg>
      <pc:sldMasterChg chg="add del addSldLayout delSldLayout modSldLayout">
        <pc:chgData name="Oleh Sosnytskyi" userId="S::ososnytskyi@tonikbank.com::c403997d-a6fc-4ec3-a7c2-ae102e1b4cf2" providerId="AD" clId="Web-{011383A0-048C-3442-7FE9-0D007EAEC359}" dt="2025-02-03T06:30:36.012" v="53"/>
        <pc:sldMasterMkLst>
          <pc:docMk/>
          <pc:sldMasterMk cId="3835803891" sldId="2147483696"/>
        </pc:sldMasterMkLst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571769988" sldId="2147483697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1865246778" sldId="2147483698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1129689294" sldId="2147483699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849886999" sldId="2147483700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422763495" sldId="2147483701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1294689577" sldId="2147483702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504911991" sldId="2147483703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4096411668" sldId="2147483704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2560374001" sldId="2147483705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3533373688" sldId="2147483706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2729468208" sldId="2147483707"/>
          </pc:sldLayoutMkLst>
        </pc:sldLayoutChg>
      </pc:sldMasterChg>
      <pc:sldMasterChg chg="add del addSldLayout delSldLayout modSldLayout">
        <pc:chgData name="Oleh Sosnytskyi" userId="S::ososnytskyi@tonikbank.com::c403997d-a6fc-4ec3-a7c2-ae102e1b4cf2" providerId="AD" clId="Web-{011383A0-048C-3442-7FE9-0D007EAEC359}" dt="2025-02-03T06:31:10.404" v="56"/>
        <pc:sldMasterMkLst>
          <pc:docMk/>
          <pc:sldMasterMk cId="377732462" sldId="2147483708"/>
        </pc:sldMasterMkLst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605475834" sldId="2147483709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193613771" sldId="2147483710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3892445789" sldId="2147483711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118983431" sldId="2147483712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1498263548" sldId="2147483713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1248739599" sldId="2147483714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433154599" sldId="2147483715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292109082" sldId="2147483716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228190402" sldId="2147483717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414046558" sldId="2147483718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1292406145" sldId="2147483719"/>
          </pc:sldLayoutMkLst>
        </pc:sldLayoutChg>
      </pc:sldMasterChg>
      <pc:sldMasterChg chg="add del addSldLayout delSldLayout modSldLayout">
        <pc:chgData name="Oleh Sosnytskyi" userId="S::ososnytskyi@tonikbank.com::c403997d-a6fc-4ec3-a7c2-ae102e1b4cf2" providerId="AD" clId="Web-{011383A0-048C-3442-7FE9-0D007EAEC359}" dt="2025-02-03T06:31:16.983" v="57"/>
        <pc:sldMasterMkLst>
          <pc:docMk/>
          <pc:sldMasterMk cId="4074045939" sldId="2147483720"/>
        </pc:sldMasterMkLst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1701209467" sldId="2147483721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3191744733" sldId="2147483722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2434326282" sldId="2147483723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274957676" sldId="2147483724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108446736" sldId="2147483725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3315907980" sldId="2147483726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3361395077" sldId="2147483727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1587960967" sldId="2147483728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89564091" sldId="2147483729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2584896455" sldId="2147483730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4153087030" sldId="2147483731"/>
          </pc:sldLayoutMkLst>
        </pc:sldLayoutChg>
      </pc:sldMasterChg>
      <pc:sldMasterChg chg="add del addSldLayout delSldLayout modSldLayout">
        <pc:chgData name="Oleh Sosnytskyi" userId="S::ososnytskyi@tonikbank.com::c403997d-a6fc-4ec3-a7c2-ae102e1b4cf2" providerId="AD" clId="Web-{011383A0-048C-3442-7FE9-0D007EAEC359}" dt="2025-02-03T06:31:26.827" v="58"/>
        <pc:sldMasterMkLst>
          <pc:docMk/>
          <pc:sldMasterMk cId="3049261249" sldId="2147483732"/>
        </pc:sldMasterMkLst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3104222260" sldId="2147483733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197099383" sldId="2147483734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855182078" sldId="2147483735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1713588460" sldId="2147483736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2781356684" sldId="2147483737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1177099829" sldId="2147483738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248282180" sldId="2147483739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647282367" sldId="2147483740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205232685" sldId="2147483741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1446145308" sldId="2147483742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3514441210" sldId="2147483743"/>
          </pc:sldLayoutMkLst>
        </pc:sldLayoutChg>
      </pc:sldMasterChg>
      <pc:sldMasterChg chg="add addSldLayout modSldLayout">
        <pc:chgData name="Oleh Sosnytskyi" userId="S::ososnytskyi@tonikbank.com::c403997d-a6fc-4ec3-a7c2-ae102e1b4cf2" providerId="AD" clId="Web-{011383A0-048C-3442-7FE9-0D007EAEC359}" dt="2025-02-03T06:31:26.827" v="58"/>
        <pc:sldMasterMkLst>
          <pc:docMk/>
          <pc:sldMasterMk cId="3460435757" sldId="2147483744"/>
        </pc:sldMasterMkLst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3238982362" sldId="2147483745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4042295694" sldId="2147483746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1533068416" sldId="2147483747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3103930701" sldId="2147483748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4162914361" sldId="2147483749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2238967420" sldId="2147483750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568874773" sldId="2147483751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4187823085" sldId="2147483752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2842603287" sldId="2147483753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753916332" sldId="2147483754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3128936452" sldId="2147483755"/>
          </pc:sldLayoutMkLst>
        </pc:sldLayoutChg>
      </pc:sldMasterChg>
    </pc:docChg>
  </pc:docChgLst>
  <pc:docChgLst>
    <pc:chgData name="Biswa" userId="S::bbanik@tonikbank.com::26f52a98-3216-49f8-95c0-92c9bbdc30ba" providerId="AD" clId="Web-{C60F6E8F-BF74-E270-774D-E70B31B255E1}"/>
    <pc:docChg chg="addSld modSld sldOrd">
      <pc:chgData name="Biswa" userId="S::bbanik@tonikbank.com::26f52a98-3216-49f8-95c0-92c9bbdc30ba" providerId="AD" clId="Web-{C60F6E8F-BF74-E270-774D-E70B31B255E1}" dt="2025-02-07T14:08:00.534" v="31"/>
      <pc:docMkLst>
        <pc:docMk/>
      </pc:docMkLst>
      <pc:sldChg chg="ord">
        <pc:chgData name="Biswa" userId="S::bbanik@tonikbank.com::26f52a98-3216-49f8-95c0-92c9bbdc30ba" providerId="AD" clId="Web-{C60F6E8F-BF74-E270-774D-E70B31B255E1}" dt="2025-02-07T14:06:56.031" v="28"/>
        <pc:sldMkLst>
          <pc:docMk/>
          <pc:sldMk cId="2809714692" sldId="258"/>
        </pc:sldMkLst>
      </pc:sldChg>
      <pc:sldChg chg="ord">
        <pc:chgData name="Biswa" userId="S::bbanik@tonikbank.com::26f52a98-3216-49f8-95c0-92c9bbdc30ba" providerId="AD" clId="Web-{C60F6E8F-BF74-E270-774D-E70B31B255E1}" dt="2025-02-07T14:07:30.298" v="30"/>
        <pc:sldMkLst>
          <pc:docMk/>
          <pc:sldMk cId="1215755033" sldId="260"/>
        </pc:sldMkLst>
      </pc:sldChg>
      <pc:sldChg chg="delSp modSp ord">
        <pc:chgData name="Biswa" userId="S::bbanik@tonikbank.com::26f52a98-3216-49f8-95c0-92c9bbdc30ba" providerId="AD" clId="Web-{C60F6E8F-BF74-E270-774D-E70B31B255E1}" dt="2025-02-07T14:08:00.534" v="31"/>
        <pc:sldMkLst>
          <pc:docMk/>
          <pc:sldMk cId="1963089885" sldId="657"/>
        </pc:sldMkLst>
        <pc:spChg chg="mod">
          <ac:chgData name="Biswa" userId="S::bbanik@tonikbank.com::26f52a98-3216-49f8-95c0-92c9bbdc30ba" providerId="AD" clId="Web-{C60F6E8F-BF74-E270-774D-E70B31B255E1}" dt="2025-02-07T14:05:27.810" v="23" actId="14100"/>
          <ac:spMkLst>
            <pc:docMk/>
            <pc:sldMk cId="1963089885" sldId="657"/>
            <ac:spMk id="2" creationId="{3C262F3C-E8F8-3342-CA6A-355CE7891986}"/>
          </ac:spMkLst>
        </pc:spChg>
        <pc:spChg chg="del">
          <ac:chgData name="Biswa" userId="S::bbanik@tonikbank.com::26f52a98-3216-49f8-95c0-92c9bbdc30ba" providerId="AD" clId="Web-{C60F6E8F-BF74-E270-774D-E70B31B255E1}" dt="2025-02-07T14:04:55.074" v="8"/>
          <ac:spMkLst>
            <pc:docMk/>
            <pc:sldMk cId="1963089885" sldId="657"/>
            <ac:spMk id="4" creationId="{909CC40F-4CB6-3B03-9F7A-7EC060E48F78}"/>
          </ac:spMkLst>
        </pc:spChg>
        <pc:spChg chg="del">
          <ac:chgData name="Biswa" userId="S::bbanik@tonikbank.com::26f52a98-3216-49f8-95c0-92c9bbdc30ba" providerId="AD" clId="Web-{C60F6E8F-BF74-E270-774D-E70B31B255E1}" dt="2025-02-07T14:05:01.199" v="11"/>
          <ac:spMkLst>
            <pc:docMk/>
            <pc:sldMk cId="1963089885" sldId="657"/>
            <ac:spMk id="6" creationId="{2A9F7BE9-5DE8-7366-47E1-FDCDFCD861DC}"/>
          </ac:spMkLst>
        </pc:spChg>
        <pc:spChg chg="del">
          <ac:chgData name="Biswa" userId="S::bbanik@tonikbank.com::26f52a98-3216-49f8-95c0-92c9bbdc30ba" providerId="AD" clId="Web-{C60F6E8F-BF74-E270-774D-E70B31B255E1}" dt="2025-02-07T14:04:59.543" v="10"/>
          <ac:spMkLst>
            <pc:docMk/>
            <pc:sldMk cId="1963089885" sldId="657"/>
            <ac:spMk id="10" creationId="{8663649A-E7C1-731C-965D-931D10C7C5F5}"/>
          </ac:spMkLst>
        </pc:spChg>
        <pc:picChg chg="del">
          <ac:chgData name="Biswa" userId="S::bbanik@tonikbank.com::26f52a98-3216-49f8-95c0-92c9bbdc30ba" providerId="AD" clId="Web-{C60F6E8F-BF74-E270-774D-E70B31B255E1}" dt="2025-02-07T14:04:57.231" v="9"/>
          <ac:picMkLst>
            <pc:docMk/>
            <pc:sldMk cId="1963089885" sldId="657"/>
            <ac:picMk id="7" creationId="{E85B0D6F-9198-085C-1638-D57BAF113636}"/>
          </ac:picMkLst>
        </pc:picChg>
        <pc:picChg chg="del">
          <ac:chgData name="Biswa" userId="S::bbanik@tonikbank.com::26f52a98-3216-49f8-95c0-92c9bbdc30ba" providerId="AD" clId="Web-{C60F6E8F-BF74-E270-774D-E70B31B255E1}" dt="2025-02-07T14:05:08.309" v="13"/>
          <ac:picMkLst>
            <pc:docMk/>
            <pc:sldMk cId="1963089885" sldId="657"/>
            <ac:picMk id="9" creationId="{01F4EF96-D230-0505-B825-D55DEAD4B206}"/>
          </ac:picMkLst>
        </pc:picChg>
      </pc:sldChg>
      <pc:sldChg chg="ord">
        <pc:chgData name="Biswa" userId="S::bbanik@tonikbank.com::26f52a98-3216-49f8-95c0-92c9bbdc30ba" providerId="AD" clId="Web-{C60F6E8F-BF74-E270-774D-E70B31B255E1}" dt="2025-02-07T14:06:04.014" v="27"/>
        <pc:sldMkLst>
          <pc:docMk/>
          <pc:sldMk cId="2526701091" sldId="658"/>
        </pc:sldMkLst>
      </pc:sldChg>
      <pc:sldChg chg="ord">
        <pc:chgData name="Biswa" userId="S::bbanik@tonikbank.com::26f52a98-3216-49f8-95c0-92c9bbdc30ba" providerId="AD" clId="Web-{C60F6E8F-BF74-E270-774D-E70B31B255E1}" dt="2025-02-07T14:06:04.014" v="26"/>
        <pc:sldMkLst>
          <pc:docMk/>
          <pc:sldMk cId="4278943889" sldId="659"/>
        </pc:sldMkLst>
      </pc:sldChg>
      <pc:sldChg chg="ord">
        <pc:chgData name="Biswa" userId="S::bbanik@tonikbank.com::26f52a98-3216-49f8-95c0-92c9bbdc30ba" providerId="AD" clId="Web-{C60F6E8F-BF74-E270-774D-E70B31B255E1}" dt="2025-02-07T14:06:04.014" v="25"/>
        <pc:sldMkLst>
          <pc:docMk/>
          <pc:sldMk cId="4144953558" sldId="660"/>
        </pc:sldMkLst>
      </pc:sldChg>
      <pc:sldChg chg="ord">
        <pc:chgData name="Biswa" userId="S::bbanik@tonikbank.com::26f52a98-3216-49f8-95c0-92c9bbdc30ba" providerId="AD" clId="Web-{C60F6E8F-BF74-E270-774D-E70B31B255E1}" dt="2025-02-07T14:06:04.014" v="24"/>
        <pc:sldMkLst>
          <pc:docMk/>
          <pc:sldMk cId="2101009967" sldId="661"/>
        </pc:sldMkLst>
      </pc:sldChg>
      <pc:sldChg chg="add replId">
        <pc:chgData name="Biswa" userId="S::bbanik@tonikbank.com::26f52a98-3216-49f8-95c0-92c9bbdc30ba" providerId="AD" clId="Web-{C60F6E8F-BF74-E270-774D-E70B31B255E1}" dt="2025-02-07T14:04:40.558" v="0"/>
        <pc:sldMkLst>
          <pc:docMk/>
          <pc:sldMk cId="2294508703" sldId="662"/>
        </pc:sldMkLst>
      </pc:sldChg>
    </pc:docChg>
  </pc:docChgLst>
  <pc:docChgLst>
    <pc:chgData name="Biswa" userId="S::bbanik@tonikbank.com::26f52a98-3216-49f8-95c0-92c9bbdc30ba" providerId="AD" clId="Web-{B7387E7C-BE08-D829-E94E-F60453C592C6}"/>
    <pc:docChg chg="sldOrd">
      <pc:chgData name="Biswa" userId="S::bbanik@tonikbank.com::26f52a98-3216-49f8-95c0-92c9bbdc30ba" providerId="AD" clId="Web-{B7387E7C-BE08-D829-E94E-F60453C592C6}" dt="2025-02-07T07:20:58.217" v="0"/>
      <pc:docMkLst>
        <pc:docMk/>
      </pc:docMkLst>
      <pc:sldChg chg="ord">
        <pc:chgData name="Biswa" userId="S::bbanik@tonikbank.com::26f52a98-3216-49f8-95c0-92c9bbdc30ba" providerId="AD" clId="Web-{B7387E7C-BE08-D829-E94E-F60453C592C6}" dt="2025-02-07T07:20:58.217" v="0"/>
        <pc:sldMkLst>
          <pc:docMk/>
          <pc:sldMk cId="1963089885" sldId="657"/>
        </pc:sldMkLst>
      </pc:sldChg>
    </pc:docChg>
  </pc:docChgLst>
  <pc:docChgLst>
    <pc:chgData name="Oleh Sosnytskyi" userId="S::ososnytskyi@tonikbank.com::c403997d-a6fc-4ec3-a7c2-ae102e1b4cf2" providerId="AD" clId="Web-{3A9CA932-32CC-A3FC-2BFC-DDD787305BF8}"/>
    <pc:docChg chg="modSld">
      <pc:chgData name="Oleh Sosnytskyi" userId="S::ososnytskyi@tonikbank.com::c403997d-a6fc-4ec3-a7c2-ae102e1b4cf2" providerId="AD" clId="Web-{3A9CA932-32CC-A3FC-2BFC-DDD787305BF8}" dt="2025-02-06T05:59:26.079" v="56" actId="20577"/>
      <pc:docMkLst>
        <pc:docMk/>
      </pc:docMkLst>
      <pc:sldChg chg="modSp">
        <pc:chgData name="Oleh Sosnytskyi" userId="S::ososnytskyi@tonikbank.com::c403997d-a6fc-4ec3-a7c2-ae102e1b4cf2" providerId="AD" clId="Web-{3A9CA932-32CC-A3FC-2BFC-DDD787305BF8}" dt="2025-02-06T05:59:26.079" v="56" actId="20577"/>
        <pc:sldMkLst>
          <pc:docMk/>
          <pc:sldMk cId="1215755033" sldId="260"/>
        </pc:sldMkLst>
        <pc:spChg chg="mod">
          <ac:chgData name="Oleh Sosnytskyi" userId="S::ososnytskyi@tonikbank.com::c403997d-a6fc-4ec3-a7c2-ae102e1b4cf2" providerId="AD" clId="Web-{3A9CA932-32CC-A3FC-2BFC-DDD787305BF8}" dt="2025-02-06T05:58:17.796" v="16" actId="1076"/>
          <ac:spMkLst>
            <pc:docMk/>
            <pc:sldMk cId="1215755033" sldId="260"/>
            <ac:spMk id="16" creationId="{CE1F9387-C2E6-0D4B-E599-56695AD78687}"/>
          </ac:spMkLst>
        </pc:spChg>
        <pc:spChg chg="mod">
          <ac:chgData name="Oleh Sosnytskyi" userId="S::ososnytskyi@tonikbank.com::c403997d-a6fc-4ec3-a7c2-ae102e1b4cf2" providerId="AD" clId="Web-{3A9CA932-32CC-A3FC-2BFC-DDD787305BF8}" dt="2025-02-06T05:59:26.079" v="56" actId="20577"/>
          <ac:spMkLst>
            <pc:docMk/>
            <pc:sldMk cId="1215755033" sldId="260"/>
            <ac:spMk id="28" creationId="{B701065F-7788-8F76-7F5C-B48E569170EC}"/>
          </ac:spMkLst>
        </pc:spChg>
        <pc:cxnChg chg="mod">
          <ac:chgData name="Oleh Sosnytskyi" userId="S::ososnytskyi@tonikbank.com::c403997d-a6fc-4ec3-a7c2-ae102e1b4cf2" providerId="AD" clId="Web-{3A9CA932-32CC-A3FC-2BFC-DDD787305BF8}" dt="2025-02-06T05:59:00.407" v="44" actId="14100"/>
          <ac:cxnSpMkLst>
            <pc:docMk/>
            <pc:sldMk cId="1215755033" sldId="260"/>
            <ac:cxnSpMk id="34" creationId="{CF32DC66-4E17-A206-EAB9-59F5F8E5EB34}"/>
          </ac:cxnSpMkLst>
        </pc:cxnChg>
      </pc:sldChg>
    </pc:docChg>
  </pc:docChgLst>
  <pc:docChgLst>
    <pc:chgData name="Biswa" userId="S::bbanik@tonikbank.com::26f52a98-3216-49f8-95c0-92c9bbdc30ba" providerId="AD" clId="Web-{A2A3AAA1-18DE-8CB9-E76D-14F40CA340ED}"/>
    <pc:docChg chg="addSld modSld sldOrd">
      <pc:chgData name="Biswa" userId="S::bbanik@tonikbank.com::26f52a98-3216-49f8-95c0-92c9bbdc30ba" providerId="AD" clId="Web-{A2A3AAA1-18DE-8CB9-E76D-14F40CA340ED}" dt="2025-02-06T01:22:52.739" v="504" actId="20577"/>
      <pc:docMkLst>
        <pc:docMk/>
      </pc:docMkLst>
      <pc:sldChg chg="modSp">
        <pc:chgData name="Biswa" userId="S::bbanik@tonikbank.com::26f52a98-3216-49f8-95c0-92c9bbdc30ba" providerId="AD" clId="Web-{A2A3AAA1-18DE-8CB9-E76D-14F40CA340ED}" dt="2025-02-06T01:02:58.839" v="355" actId="20577"/>
        <pc:sldMkLst>
          <pc:docMk/>
          <pc:sldMk cId="109857222" sldId="256"/>
        </pc:sldMkLst>
        <pc:spChg chg="mod">
          <ac:chgData name="Biswa" userId="S::bbanik@tonikbank.com::26f52a98-3216-49f8-95c0-92c9bbdc30ba" providerId="AD" clId="Web-{A2A3AAA1-18DE-8CB9-E76D-14F40CA340ED}" dt="2025-02-06T01:02:58.839" v="355" actId="20577"/>
          <ac:spMkLst>
            <pc:docMk/>
            <pc:sldMk cId="109857222" sldId="256"/>
            <ac:spMk id="5" creationId="{58C435C9-01CA-348A-4942-27963FDE112E}"/>
          </ac:spMkLst>
        </pc:spChg>
        <pc:spChg chg="mod">
          <ac:chgData name="Biswa" userId="S::bbanik@tonikbank.com::26f52a98-3216-49f8-95c0-92c9bbdc30ba" providerId="AD" clId="Web-{A2A3AAA1-18DE-8CB9-E76D-14F40CA340ED}" dt="2025-02-06T01:01:17.521" v="339" actId="20577"/>
          <ac:spMkLst>
            <pc:docMk/>
            <pc:sldMk cId="109857222" sldId="256"/>
            <ac:spMk id="9" creationId="{134A807A-38A2-FC74-C635-E64990CB4BA7}"/>
          </ac:spMkLst>
        </pc:spChg>
        <pc:cxnChg chg="mod">
          <ac:chgData name="Biswa" userId="S::bbanik@tonikbank.com::26f52a98-3216-49f8-95c0-92c9bbdc30ba" providerId="AD" clId="Web-{A2A3AAA1-18DE-8CB9-E76D-14F40CA340ED}" dt="2025-02-06T01:01:35.210" v="340"/>
          <ac:cxnSpMkLst>
            <pc:docMk/>
            <pc:sldMk cId="109857222" sldId="256"/>
            <ac:cxnSpMk id="10" creationId="{AFA84FD6-E98D-D565-4BE4-0E3005187ACF}"/>
          </ac:cxnSpMkLst>
        </pc:cxnChg>
        <pc:cxnChg chg="mod">
          <ac:chgData name="Biswa" userId="S::bbanik@tonikbank.com::26f52a98-3216-49f8-95c0-92c9bbdc30ba" providerId="AD" clId="Web-{A2A3AAA1-18DE-8CB9-E76D-14F40CA340ED}" dt="2025-02-06T01:01:35.241" v="341"/>
          <ac:cxnSpMkLst>
            <pc:docMk/>
            <pc:sldMk cId="109857222" sldId="256"/>
            <ac:cxnSpMk id="11" creationId="{C2D88716-BCC4-B403-7F36-2FE5B05D04BF}"/>
          </ac:cxnSpMkLst>
        </pc:cxnChg>
        <pc:cxnChg chg="mod">
          <ac:chgData name="Biswa" userId="S::bbanik@tonikbank.com::26f52a98-3216-49f8-95c0-92c9bbdc30ba" providerId="AD" clId="Web-{A2A3AAA1-18DE-8CB9-E76D-14F40CA340ED}" dt="2025-02-06T01:01:44.741" v="342"/>
          <ac:cxnSpMkLst>
            <pc:docMk/>
            <pc:sldMk cId="109857222" sldId="256"/>
            <ac:cxnSpMk id="17" creationId="{E7DC8027-1026-639C-C0CA-28AF74F438E5}"/>
          </ac:cxnSpMkLst>
        </pc:cxnChg>
        <pc:cxnChg chg="mod">
          <ac:chgData name="Biswa" userId="S::bbanik@tonikbank.com::26f52a98-3216-49f8-95c0-92c9bbdc30ba" providerId="AD" clId="Web-{A2A3AAA1-18DE-8CB9-E76D-14F40CA340ED}" dt="2025-02-06T01:01:44.772" v="343"/>
          <ac:cxnSpMkLst>
            <pc:docMk/>
            <pc:sldMk cId="109857222" sldId="256"/>
            <ac:cxnSpMk id="20" creationId="{FB3FF7E8-3ADB-5D8B-2A84-71F50FE84F84}"/>
          </ac:cxnSpMkLst>
        </pc:cxnChg>
        <pc:cxnChg chg="mod">
          <ac:chgData name="Biswa" userId="S::bbanik@tonikbank.com::26f52a98-3216-49f8-95c0-92c9bbdc30ba" providerId="AD" clId="Web-{A2A3AAA1-18DE-8CB9-E76D-14F40CA340ED}" dt="2025-02-06T01:01:59.148" v="344"/>
          <ac:cxnSpMkLst>
            <pc:docMk/>
            <pc:sldMk cId="109857222" sldId="256"/>
            <ac:cxnSpMk id="29" creationId="{95758B8B-553D-F640-CF57-C448CA860A62}"/>
          </ac:cxnSpMkLst>
        </pc:cxnChg>
        <pc:cxnChg chg="mod">
          <ac:chgData name="Biswa" userId="S::bbanik@tonikbank.com::26f52a98-3216-49f8-95c0-92c9bbdc30ba" providerId="AD" clId="Web-{A2A3AAA1-18DE-8CB9-E76D-14F40CA340ED}" dt="2025-02-06T01:02:10.227" v="345"/>
          <ac:cxnSpMkLst>
            <pc:docMk/>
            <pc:sldMk cId="109857222" sldId="256"/>
            <ac:cxnSpMk id="34" creationId="{BBA05834-5465-AEE8-6510-DF66AFF88A0E}"/>
          </ac:cxnSpMkLst>
        </pc:cxnChg>
        <pc:cxnChg chg="mod">
          <ac:chgData name="Biswa" userId="S::bbanik@tonikbank.com::26f52a98-3216-49f8-95c0-92c9bbdc30ba" providerId="AD" clId="Web-{A2A3AAA1-18DE-8CB9-E76D-14F40CA340ED}" dt="2025-02-06T01:02:16.353" v="346"/>
          <ac:cxnSpMkLst>
            <pc:docMk/>
            <pc:sldMk cId="109857222" sldId="256"/>
            <ac:cxnSpMk id="42" creationId="{59F3BCDC-DDF7-F27C-D18C-50196C862131}"/>
          </ac:cxnSpMkLst>
        </pc:cxnChg>
        <pc:cxnChg chg="mod">
          <ac:chgData name="Biswa" userId="S::bbanik@tonikbank.com::26f52a98-3216-49f8-95c0-92c9bbdc30ba" providerId="AD" clId="Web-{A2A3AAA1-18DE-8CB9-E76D-14F40CA340ED}" dt="2025-02-06T01:02:21.775" v="347"/>
          <ac:cxnSpMkLst>
            <pc:docMk/>
            <pc:sldMk cId="109857222" sldId="256"/>
            <ac:cxnSpMk id="47" creationId="{DF7C92E1-4295-986A-DB02-95235D174788}"/>
          </ac:cxnSpMkLst>
        </pc:cxnChg>
      </pc:sldChg>
      <pc:sldChg chg="modSp">
        <pc:chgData name="Biswa" userId="S::bbanik@tonikbank.com::26f52a98-3216-49f8-95c0-92c9bbdc30ba" providerId="AD" clId="Web-{A2A3AAA1-18DE-8CB9-E76D-14F40CA340ED}" dt="2025-02-06T00:59:25.624" v="288" actId="20577"/>
        <pc:sldMkLst>
          <pc:docMk/>
          <pc:sldMk cId="2102899898" sldId="257"/>
        </pc:sldMkLst>
        <pc:spChg chg="mod">
          <ac:chgData name="Biswa" userId="S::bbanik@tonikbank.com::26f52a98-3216-49f8-95c0-92c9bbdc30ba" providerId="AD" clId="Web-{A2A3AAA1-18DE-8CB9-E76D-14F40CA340ED}" dt="2025-02-06T00:29:56.784" v="270" actId="1076"/>
          <ac:spMkLst>
            <pc:docMk/>
            <pc:sldMk cId="2102899898" sldId="257"/>
            <ac:spMk id="2" creationId="{6D0F2543-ABE1-3AC1-4CE1-38F6DD704845}"/>
          </ac:spMkLst>
        </pc:spChg>
        <pc:spChg chg="mod">
          <ac:chgData name="Biswa" userId="S::bbanik@tonikbank.com::26f52a98-3216-49f8-95c0-92c9bbdc30ba" providerId="AD" clId="Web-{A2A3AAA1-18DE-8CB9-E76D-14F40CA340ED}" dt="2025-02-06T00:29:57.143" v="277" actId="1076"/>
          <ac:spMkLst>
            <pc:docMk/>
            <pc:sldMk cId="2102899898" sldId="257"/>
            <ac:spMk id="3" creationId="{3249854F-DEA6-1B36-F792-79591E9529FC}"/>
          </ac:spMkLst>
        </pc:spChg>
        <pc:spChg chg="mod">
          <ac:chgData name="Biswa" userId="S::bbanik@tonikbank.com::26f52a98-3216-49f8-95c0-92c9bbdc30ba" providerId="AD" clId="Web-{A2A3AAA1-18DE-8CB9-E76D-14F40CA340ED}" dt="2025-02-06T00:59:25.624" v="288" actId="20577"/>
          <ac:spMkLst>
            <pc:docMk/>
            <pc:sldMk cId="2102899898" sldId="257"/>
            <ac:spMk id="5" creationId="{10661E57-6F89-DA58-7199-C6FE5801EEDA}"/>
          </ac:spMkLst>
        </pc:spChg>
        <pc:spChg chg="mod">
          <ac:chgData name="Biswa" userId="S::bbanik@tonikbank.com::26f52a98-3216-49f8-95c0-92c9bbdc30ba" providerId="AD" clId="Web-{A2A3AAA1-18DE-8CB9-E76D-14F40CA340ED}" dt="2025-02-06T00:29:56.893" v="272" actId="1076"/>
          <ac:spMkLst>
            <pc:docMk/>
            <pc:sldMk cId="2102899898" sldId="257"/>
            <ac:spMk id="12" creationId="{EAB95D75-A566-45C5-2B4E-EF58D362D95C}"/>
          </ac:spMkLst>
        </pc:spChg>
        <pc:spChg chg="mod">
          <ac:chgData name="Biswa" userId="S::bbanik@tonikbank.com::26f52a98-3216-49f8-95c0-92c9bbdc30ba" providerId="AD" clId="Web-{A2A3AAA1-18DE-8CB9-E76D-14F40CA340ED}" dt="2025-02-06T00:29:56.940" v="273" actId="1076"/>
          <ac:spMkLst>
            <pc:docMk/>
            <pc:sldMk cId="2102899898" sldId="257"/>
            <ac:spMk id="21" creationId="{88EA5DED-D0D9-2FBB-B86F-CB81A7FA13DA}"/>
          </ac:spMkLst>
        </pc:spChg>
        <pc:spChg chg="mod">
          <ac:chgData name="Biswa" userId="S::bbanik@tonikbank.com::26f52a98-3216-49f8-95c0-92c9bbdc30ba" providerId="AD" clId="Web-{A2A3AAA1-18DE-8CB9-E76D-14F40CA340ED}" dt="2025-02-06T00:29:56.987" v="274" actId="1076"/>
          <ac:spMkLst>
            <pc:docMk/>
            <pc:sldMk cId="2102899898" sldId="257"/>
            <ac:spMk id="22" creationId="{498C00DD-12DD-DF27-EA60-906CAAFD366C}"/>
          </ac:spMkLst>
        </pc:spChg>
        <pc:spChg chg="mod">
          <ac:chgData name="Biswa" userId="S::bbanik@tonikbank.com::26f52a98-3216-49f8-95c0-92c9bbdc30ba" providerId="AD" clId="Web-{A2A3AAA1-18DE-8CB9-E76D-14F40CA340ED}" dt="2025-02-06T00:29:57.096" v="276" actId="1076"/>
          <ac:spMkLst>
            <pc:docMk/>
            <pc:sldMk cId="2102899898" sldId="257"/>
            <ac:spMk id="25" creationId="{603595A6-B163-E1ED-6C9C-D701CFBC8FF9}"/>
          </ac:spMkLst>
        </pc:spChg>
        <pc:graphicFrameChg chg="mod">
          <ac:chgData name="Biswa" userId="S::bbanik@tonikbank.com::26f52a98-3216-49f8-95c0-92c9bbdc30ba" providerId="AD" clId="Web-{A2A3AAA1-18DE-8CB9-E76D-14F40CA340ED}" dt="2025-02-06T00:29:56.846" v="271" actId="1076"/>
          <ac:graphicFrameMkLst>
            <pc:docMk/>
            <pc:sldMk cId="2102899898" sldId="257"/>
            <ac:graphicFrameMk id="4" creationId="{2BC1769B-3442-7D66-C2DE-1B22E6A58047}"/>
          </ac:graphicFrameMkLst>
        </pc:graphicFrameChg>
        <pc:graphicFrameChg chg="mod">
          <ac:chgData name="Biswa" userId="S::bbanik@tonikbank.com::26f52a98-3216-49f8-95c0-92c9bbdc30ba" providerId="AD" clId="Web-{A2A3AAA1-18DE-8CB9-E76D-14F40CA340ED}" dt="2025-02-06T00:29:57.049" v="275" actId="1076"/>
          <ac:graphicFrameMkLst>
            <pc:docMk/>
            <pc:sldMk cId="2102899898" sldId="257"/>
            <ac:graphicFrameMk id="23" creationId="{5109317A-6937-8C9B-B9CC-C7C7C3938D7D}"/>
          </ac:graphicFrameMkLst>
        </pc:graphicFrameChg>
      </pc:sldChg>
      <pc:sldChg chg="modSp">
        <pc:chgData name="Biswa" userId="S::bbanik@tonikbank.com::26f52a98-3216-49f8-95c0-92c9bbdc30ba" providerId="AD" clId="Web-{A2A3AAA1-18DE-8CB9-E76D-14F40CA340ED}" dt="2025-02-06T01:04:02.843" v="364"/>
        <pc:sldMkLst>
          <pc:docMk/>
          <pc:sldMk cId="2809714692" sldId="258"/>
        </pc:sldMkLst>
        <pc:spChg chg="mod">
          <ac:chgData name="Biswa" userId="S::bbanik@tonikbank.com::26f52a98-3216-49f8-95c0-92c9bbdc30ba" providerId="AD" clId="Web-{A2A3AAA1-18DE-8CB9-E76D-14F40CA340ED}" dt="2025-02-06T01:03:04.996" v="356" actId="20577"/>
          <ac:spMkLst>
            <pc:docMk/>
            <pc:sldMk cId="2809714692" sldId="258"/>
            <ac:spMk id="5" creationId="{6C12FBB8-494C-D4DB-0CAB-CF99DC90BBAA}"/>
          </ac:spMkLst>
        </pc:spChg>
        <pc:spChg chg="mod">
          <ac:chgData name="Biswa" userId="S::bbanik@tonikbank.com::26f52a98-3216-49f8-95c0-92c9bbdc30ba" providerId="AD" clId="Web-{A2A3AAA1-18DE-8CB9-E76D-14F40CA340ED}" dt="2025-02-06T01:00:51.832" v="331" actId="20577"/>
          <ac:spMkLst>
            <pc:docMk/>
            <pc:sldMk cId="2809714692" sldId="258"/>
            <ac:spMk id="9" creationId="{5712199C-9BC4-D62F-B55C-C14ACE47C671}"/>
          </ac:spMkLst>
        </pc:spChg>
        <pc:cxnChg chg="mod">
          <ac:chgData name="Biswa" userId="S::bbanik@tonikbank.com::26f52a98-3216-49f8-95c0-92c9bbdc30ba" providerId="AD" clId="Web-{A2A3AAA1-18DE-8CB9-E76D-14F40CA340ED}" dt="2025-02-06T01:03:17.262" v="357"/>
          <ac:cxnSpMkLst>
            <pc:docMk/>
            <pc:sldMk cId="2809714692" sldId="258"/>
            <ac:cxnSpMk id="10" creationId="{C82072DE-CB87-7DF9-5B70-4B4C9144746E}"/>
          </ac:cxnSpMkLst>
        </pc:cxnChg>
        <pc:cxnChg chg="mod">
          <ac:chgData name="Biswa" userId="S::bbanik@tonikbank.com::26f52a98-3216-49f8-95c0-92c9bbdc30ba" providerId="AD" clId="Web-{A2A3AAA1-18DE-8CB9-E76D-14F40CA340ED}" dt="2025-02-06T01:03:17.309" v="358"/>
          <ac:cxnSpMkLst>
            <pc:docMk/>
            <pc:sldMk cId="2809714692" sldId="258"/>
            <ac:cxnSpMk id="11" creationId="{C8F4FEF8-2DBB-75C7-38B4-B92CE818CE92}"/>
          </ac:cxnSpMkLst>
        </pc:cxnChg>
        <pc:cxnChg chg="mod">
          <ac:chgData name="Biswa" userId="S::bbanik@tonikbank.com::26f52a98-3216-49f8-95c0-92c9bbdc30ba" providerId="AD" clId="Web-{A2A3AAA1-18DE-8CB9-E76D-14F40CA340ED}" dt="2025-02-06T01:03:25.685" v="359"/>
          <ac:cxnSpMkLst>
            <pc:docMk/>
            <pc:sldMk cId="2809714692" sldId="258"/>
            <ac:cxnSpMk id="17" creationId="{C6D8C89A-E800-E953-A129-E94E2A1C232B}"/>
          </ac:cxnSpMkLst>
        </pc:cxnChg>
        <pc:cxnChg chg="mod">
          <ac:chgData name="Biswa" userId="S::bbanik@tonikbank.com::26f52a98-3216-49f8-95c0-92c9bbdc30ba" providerId="AD" clId="Web-{A2A3AAA1-18DE-8CB9-E76D-14F40CA340ED}" dt="2025-02-06T01:03:25.716" v="360"/>
          <ac:cxnSpMkLst>
            <pc:docMk/>
            <pc:sldMk cId="2809714692" sldId="258"/>
            <ac:cxnSpMk id="20" creationId="{71BFA390-6EFF-A17D-F485-1288AF36A5BC}"/>
          </ac:cxnSpMkLst>
        </pc:cxnChg>
        <pc:cxnChg chg="mod">
          <ac:chgData name="Biswa" userId="S::bbanik@tonikbank.com::26f52a98-3216-49f8-95c0-92c9bbdc30ba" providerId="AD" clId="Web-{A2A3AAA1-18DE-8CB9-E76D-14F40CA340ED}" dt="2025-02-06T01:03:45.952" v="361"/>
          <ac:cxnSpMkLst>
            <pc:docMk/>
            <pc:sldMk cId="2809714692" sldId="258"/>
            <ac:cxnSpMk id="29" creationId="{9F31A72A-AC55-34CB-575C-47693FA79B81}"/>
          </ac:cxnSpMkLst>
        </pc:cxnChg>
        <pc:cxnChg chg="mod">
          <ac:chgData name="Biswa" userId="S::bbanik@tonikbank.com::26f52a98-3216-49f8-95c0-92c9bbdc30ba" providerId="AD" clId="Web-{A2A3AAA1-18DE-8CB9-E76D-14F40CA340ED}" dt="2025-02-06T01:03:51.639" v="362"/>
          <ac:cxnSpMkLst>
            <pc:docMk/>
            <pc:sldMk cId="2809714692" sldId="258"/>
            <ac:cxnSpMk id="34" creationId="{1AEDA1E4-BA69-81D7-62A1-E904CE5568FD}"/>
          </ac:cxnSpMkLst>
        </pc:cxnChg>
        <pc:cxnChg chg="mod">
          <ac:chgData name="Biswa" userId="S::bbanik@tonikbank.com::26f52a98-3216-49f8-95c0-92c9bbdc30ba" providerId="AD" clId="Web-{A2A3AAA1-18DE-8CB9-E76D-14F40CA340ED}" dt="2025-02-06T01:03:57.468" v="363"/>
          <ac:cxnSpMkLst>
            <pc:docMk/>
            <pc:sldMk cId="2809714692" sldId="258"/>
            <ac:cxnSpMk id="42" creationId="{113D9D3A-9D00-C48F-3FC1-FD1F9276D91C}"/>
          </ac:cxnSpMkLst>
        </pc:cxnChg>
        <pc:cxnChg chg="mod">
          <ac:chgData name="Biswa" userId="S::bbanik@tonikbank.com::26f52a98-3216-49f8-95c0-92c9bbdc30ba" providerId="AD" clId="Web-{A2A3AAA1-18DE-8CB9-E76D-14F40CA340ED}" dt="2025-02-06T01:04:02.843" v="364"/>
          <ac:cxnSpMkLst>
            <pc:docMk/>
            <pc:sldMk cId="2809714692" sldId="258"/>
            <ac:cxnSpMk id="47" creationId="{B558B3A6-BCE9-F142-6412-E4689C488E55}"/>
          </ac:cxnSpMkLst>
        </pc:cxnChg>
      </pc:sldChg>
      <pc:sldChg chg="addSp delSp modSp">
        <pc:chgData name="Biswa" userId="S::bbanik@tonikbank.com::26f52a98-3216-49f8-95c0-92c9bbdc30ba" providerId="AD" clId="Web-{A2A3AAA1-18DE-8CB9-E76D-14F40CA340ED}" dt="2025-02-06T01:07:31.168" v="414" actId="1076"/>
        <pc:sldMkLst>
          <pc:docMk/>
          <pc:sldMk cId="4185788690" sldId="259"/>
        </pc:sldMkLst>
        <pc:spChg chg="del mod">
          <ac:chgData name="Biswa" userId="S::bbanik@tonikbank.com::26f52a98-3216-49f8-95c0-92c9bbdc30ba" providerId="AD" clId="Web-{A2A3AAA1-18DE-8CB9-E76D-14F40CA340ED}" dt="2025-02-06T01:06:26.055" v="397"/>
          <ac:spMkLst>
            <pc:docMk/>
            <pc:sldMk cId="4185788690" sldId="259"/>
            <ac:spMk id="2" creationId="{AEEE9255-6FE4-F33B-4951-27C9FD0F3019}"/>
          </ac:spMkLst>
        </pc:spChg>
        <pc:spChg chg="mod">
          <ac:chgData name="Biswa" userId="S::bbanik@tonikbank.com::26f52a98-3216-49f8-95c0-92c9bbdc30ba" providerId="AD" clId="Web-{A2A3AAA1-18DE-8CB9-E76D-14F40CA340ED}" dt="2025-02-06T01:06:35.462" v="398" actId="1076"/>
          <ac:spMkLst>
            <pc:docMk/>
            <pc:sldMk cId="4185788690" sldId="259"/>
            <ac:spMk id="3" creationId="{272C63BD-96A8-CC00-AE6E-47087A0E7459}"/>
          </ac:spMkLst>
        </pc:spChg>
        <pc:spChg chg="del mod">
          <ac:chgData name="Biswa" userId="S::bbanik@tonikbank.com::26f52a98-3216-49f8-95c0-92c9bbdc30ba" providerId="AD" clId="Web-{A2A3AAA1-18DE-8CB9-E76D-14F40CA340ED}" dt="2025-02-06T01:05:58.397" v="386"/>
          <ac:spMkLst>
            <pc:docMk/>
            <pc:sldMk cId="4185788690" sldId="259"/>
            <ac:spMk id="5" creationId="{A8C39892-393D-1343-4923-E158C12E7EC8}"/>
          </ac:spMkLst>
        </pc:spChg>
        <pc:spChg chg="mod">
          <ac:chgData name="Biswa" userId="S::bbanik@tonikbank.com::26f52a98-3216-49f8-95c0-92c9bbdc30ba" providerId="AD" clId="Web-{A2A3AAA1-18DE-8CB9-E76D-14F40CA340ED}" dt="2025-02-06T01:06:35.556" v="400" actId="1076"/>
          <ac:spMkLst>
            <pc:docMk/>
            <pc:sldMk cId="4185788690" sldId="259"/>
            <ac:spMk id="7" creationId="{D4C26546-BD32-1AA5-8203-A3677C811BB7}"/>
          </ac:spMkLst>
        </pc:spChg>
        <pc:spChg chg="del mod">
          <ac:chgData name="Biswa" userId="S::bbanik@tonikbank.com::26f52a98-3216-49f8-95c0-92c9bbdc30ba" providerId="AD" clId="Web-{A2A3AAA1-18DE-8CB9-E76D-14F40CA340ED}" dt="2025-02-06T01:06:26.055" v="394"/>
          <ac:spMkLst>
            <pc:docMk/>
            <pc:sldMk cId="4185788690" sldId="259"/>
            <ac:spMk id="8" creationId="{05C1D1C4-CBC7-7060-9C6F-8AF29367D358}"/>
          </ac:spMkLst>
        </pc:spChg>
        <pc:spChg chg="mod">
          <ac:chgData name="Biswa" userId="S::bbanik@tonikbank.com::26f52a98-3216-49f8-95c0-92c9bbdc30ba" providerId="AD" clId="Web-{A2A3AAA1-18DE-8CB9-E76D-14F40CA340ED}" dt="2025-02-06T01:06:35.587" v="401" actId="1076"/>
          <ac:spMkLst>
            <pc:docMk/>
            <pc:sldMk cId="4185788690" sldId="259"/>
            <ac:spMk id="9" creationId="{B779249E-6E79-163B-93BF-71112AD4627C}"/>
          </ac:spMkLst>
        </pc:spChg>
        <pc:spChg chg="add mod">
          <ac:chgData name="Biswa" userId="S::bbanik@tonikbank.com::26f52a98-3216-49f8-95c0-92c9bbdc30ba" providerId="AD" clId="Web-{A2A3AAA1-18DE-8CB9-E76D-14F40CA340ED}" dt="2025-02-06T01:06:22.867" v="393" actId="20577"/>
          <ac:spMkLst>
            <pc:docMk/>
            <pc:sldMk cId="4185788690" sldId="259"/>
            <ac:spMk id="11" creationId="{4A28CAE2-7F23-5C57-2732-A3971151F616}"/>
          </ac:spMkLst>
        </pc:spChg>
        <pc:spChg chg="del mod">
          <ac:chgData name="Biswa" userId="S::bbanik@tonikbank.com::26f52a98-3216-49f8-95c0-92c9bbdc30ba" providerId="AD" clId="Web-{A2A3AAA1-18DE-8CB9-E76D-14F40CA340ED}" dt="2025-02-06T01:06:26.055" v="395"/>
          <ac:spMkLst>
            <pc:docMk/>
            <pc:sldMk cId="4185788690" sldId="259"/>
            <ac:spMk id="12" creationId="{648BD2E2-E380-4F2B-D921-5AB9171EDEEE}"/>
          </ac:spMkLst>
        </pc:spChg>
        <pc:spChg chg="mod">
          <ac:chgData name="Biswa" userId="S::bbanik@tonikbank.com::26f52a98-3216-49f8-95c0-92c9bbdc30ba" providerId="AD" clId="Web-{A2A3AAA1-18DE-8CB9-E76D-14F40CA340ED}" dt="2025-02-06T01:07:31.168" v="414" actId="1076"/>
          <ac:spMkLst>
            <pc:docMk/>
            <pc:sldMk cId="4185788690" sldId="259"/>
            <ac:spMk id="25" creationId="{951D58BA-EAC6-0014-73FE-EB1998920099}"/>
          </ac:spMkLst>
        </pc:spChg>
        <pc:graphicFrameChg chg="del mod">
          <ac:chgData name="Biswa" userId="S::bbanik@tonikbank.com::26f52a98-3216-49f8-95c0-92c9bbdc30ba" providerId="AD" clId="Web-{A2A3AAA1-18DE-8CB9-E76D-14F40CA340ED}" dt="2025-02-06T01:06:26.055" v="396"/>
          <ac:graphicFrameMkLst>
            <pc:docMk/>
            <pc:sldMk cId="4185788690" sldId="259"/>
            <ac:graphicFrameMk id="4" creationId="{805576D9-0354-A9FD-656E-27F4CFC37B13}"/>
          </ac:graphicFrameMkLst>
        </pc:graphicFrameChg>
        <pc:graphicFrameChg chg="mod">
          <ac:chgData name="Biswa" userId="S::bbanik@tonikbank.com::26f52a98-3216-49f8-95c0-92c9bbdc30ba" providerId="AD" clId="Web-{A2A3AAA1-18DE-8CB9-E76D-14F40CA340ED}" dt="2025-02-06T01:06:35.509" v="399" actId="1076"/>
          <ac:graphicFrameMkLst>
            <pc:docMk/>
            <pc:sldMk cId="4185788690" sldId="259"/>
            <ac:graphicFrameMk id="6" creationId="{70E3274A-D8B3-66B6-AF53-141C6AE0621B}"/>
          </ac:graphicFrameMkLst>
        </pc:graphicFrameChg>
      </pc:sldChg>
      <pc:sldChg chg="addSp delSp modSp mod modShow">
        <pc:chgData name="Biswa" userId="S::bbanik@tonikbank.com::26f52a98-3216-49f8-95c0-92c9bbdc30ba" providerId="AD" clId="Web-{A2A3AAA1-18DE-8CB9-E76D-14F40CA340ED}" dt="2025-02-06T01:20:58.826" v="494"/>
        <pc:sldMkLst>
          <pc:docMk/>
          <pc:sldMk cId="1215755033" sldId="260"/>
        </pc:sldMkLst>
        <pc:spChg chg="mod">
          <ac:chgData name="Biswa" userId="S::bbanik@tonikbank.com::26f52a98-3216-49f8-95c0-92c9bbdc30ba" providerId="AD" clId="Web-{A2A3AAA1-18DE-8CB9-E76D-14F40CA340ED}" dt="2025-02-06T01:08:54.501" v="439" actId="20577"/>
          <ac:spMkLst>
            <pc:docMk/>
            <pc:sldMk cId="1215755033" sldId="260"/>
            <ac:spMk id="5" creationId="{42A63E42-4C45-3F8F-62B9-2349673BD392}"/>
          </ac:spMkLst>
        </pc:spChg>
        <pc:spChg chg="mod">
          <ac:chgData name="Biswa" userId="S::bbanik@tonikbank.com::26f52a98-3216-49f8-95c0-92c9bbdc30ba" providerId="AD" clId="Web-{A2A3AAA1-18DE-8CB9-E76D-14F40CA340ED}" dt="2025-02-06T01:09:18.581" v="443" actId="1076"/>
          <ac:spMkLst>
            <pc:docMk/>
            <pc:sldMk cId="1215755033" sldId="260"/>
            <ac:spMk id="6" creationId="{E8225193-A31A-A513-5F8C-E72B55C750E0}"/>
          </ac:spMkLst>
        </pc:spChg>
        <pc:spChg chg="mod">
          <ac:chgData name="Biswa" userId="S::bbanik@tonikbank.com::26f52a98-3216-49f8-95c0-92c9bbdc30ba" providerId="AD" clId="Web-{A2A3AAA1-18DE-8CB9-E76D-14F40CA340ED}" dt="2025-02-06T01:10:10.772" v="453" actId="1076"/>
          <ac:spMkLst>
            <pc:docMk/>
            <pc:sldMk cId="1215755033" sldId="260"/>
            <ac:spMk id="7" creationId="{A5034179-A781-1FC2-9C8D-974AF3169E84}"/>
          </ac:spMkLst>
        </pc:spChg>
        <pc:spChg chg="mod">
          <ac:chgData name="Biswa" userId="S::bbanik@tonikbank.com::26f52a98-3216-49f8-95c0-92c9bbdc30ba" providerId="AD" clId="Web-{A2A3AAA1-18DE-8CB9-E76D-14F40CA340ED}" dt="2025-02-06T01:09:18.550" v="441" actId="1076"/>
          <ac:spMkLst>
            <pc:docMk/>
            <pc:sldMk cId="1215755033" sldId="260"/>
            <ac:spMk id="9" creationId="{70B66B62-5D4C-82BB-FD32-BB7FDC5ACABD}"/>
          </ac:spMkLst>
        </pc:spChg>
        <pc:spChg chg="mod">
          <ac:chgData name="Biswa" userId="S::bbanik@tonikbank.com::26f52a98-3216-49f8-95c0-92c9bbdc30ba" providerId="AD" clId="Web-{A2A3AAA1-18DE-8CB9-E76D-14F40CA340ED}" dt="2025-02-06T01:09:51.614" v="451" actId="1076"/>
          <ac:spMkLst>
            <pc:docMk/>
            <pc:sldMk cId="1215755033" sldId="260"/>
            <ac:spMk id="16" creationId="{CE1F9387-C2E6-0D4B-E599-56695AD78687}"/>
          </ac:spMkLst>
        </pc:spChg>
        <pc:cxnChg chg="add del">
          <ac:chgData name="Biswa" userId="S::bbanik@tonikbank.com::26f52a98-3216-49f8-95c0-92c9bbdc30ba" providerId="AD" clId="Web-{A2A3AAA1-18DE-8CB9-E76D-14F40CA340ED}" dt="2025-02-06T01:10:54.399" v="465"/>
          <ac:cxnSpMkLst>
            <pc:docMk/>
            <pc:sldMk cId="1215755033" sldId="260"/>
            <ac:cxnSpMk id="2" creationId="{6F3BF69C-C503-1B32-FC5C-5150D434527E}"/>
          </ac:cxnSpMkLst>
        </pc:cxnChg>
        <pc:cxnChg chg="add del mod">
          <ac:chgData name="Biswa" userId="S::bbanik@tonikbank.com::26f52a98-3216-49f8-95c0-92c9bbdc30ba" providerId="AD" clId="Web-{A2A3AAA1-18DE-8CB9-E76D-14F40CA340ED}" dt="2025-02-06T01:10:49.602" v="463"/>
          <ac:cxnSpMkLst>
            <pc:docMk/>
            <pc:sldMk cId="1215755033" sldId="260"/>
            <ac:cxnSpMk id="3" creationId="{3653A309-F5B4-17ED-87ED-234E5989B476}"/>
          </ac:cxnSpMkLst>
        </pc:cxnChg>
        <pc:cxnChg chg="mod">
          <ac:chgData name="Biswa" userId="S::bbanik@tonikbank.com::26f52a98-3216-49f8-95c0-92c9bbdc30ba" providerId="AD" clId="Web-{A2A3AAA1-18DE-8CB9-E76D-14F40CA340ED}" dt="2025-02-06T01:09:28.535" v="447"/>
          <ac:cxnSpMkLst>
            <pc:docMk/>
            <pc:sldMk cId="1215755033" sldId="260"/>
            <ac:cxnSpMk id="10" creationId="{5DEC54FA-D60D-9702-E6FF-EBFE2F91BEEB}"/>
          </ac:cxnSpMkLst>
        </pc:cxnChg>
        <pc:cxnChg chg="add del mod">
          <ac:chgData name="Biswa" userId="S::bbanik@tonikbank.com::26f52a98-3216-49f8-95c0-92c9bbdc30ba" providerId="AD" clId="Web-{A2A3AAA1-18DE-8CB9-E76D-14F40CA340ED}" dt="2025-02-06T01:11:00.509" v="467" actId="14100"/>
          <ac:cxnSpMkLst>
            <pc:docMk/>
            <pc:sldMk cId="1215755033" sldId="260"/>
            <ac:cxnSpMk id="17" creationId="{4118E95B-E2C0-1A48-C68B-94BD8F11FA10}"/>
          </ac:cxnSpMkLst>
        </pc:cxnChg>
        <pc:cxnChg chg="mod">
          <ac:chgData name="Biswa" userId="S::bbanik@tonikbank.com::26f52a98-3216-49f8-95c0-92c9bbdc30ba" providerId="AD" clId="Web-{A2A3AAA1-18DE-8CB9-E76D-14F40CA340ED}" dt="2025-02-06T01:18:19.520" v="468"/>
          <ac:cxnSpMkLst>
            <pc:docMk/>
            <pc:sldMk cId="1215755033" sldId="260"/>
            <ac:cxnSpMk id="29" creationId="{190A7EC2-A6E8-7A25-403C-9874A2A4CA02}"/>
          </ac:cxnSpMkLst>
        </pc:cxnChg>
        <pc:cxnChg chg="mod">
          <ac:chgData name="Biswa" userId="S::bbanik@tonikbank.com::26f52a98-3216-49f8-95c0-92c9bbdc30ba" providerId="AD" clId="Web-{A2A3AAA1-18DE-8CB9-E76D-14F40CA340ED}" dt="2025-02-06T01:18:25.489" v="469"/>
          <ac:cxnSpMkLst>
            <pc:docMk/>
            <pc:sldMk cId="1215755033" sldId="260"/>
            <ac:cxnSpMk id="34" creationId="{CF32DC66-4E17-A206-EAB9-59F5F8E5EB34}"/>
          </ac:cxnSpMkLst>
        </pc:cxnChg>
        <pc:cxnChg chg="mod">
          <ac:chgData name="Biswa" userId="S::bbanik@tonikbank.com::26f52a98-3216-49f8-95c0-92c9bbdc30ba" providerId="AD" clId="Web-{A2A3AAA1-18DE-8CB9-E76D-14F40CA340ED}" dt="2025-02-06T01:18:31.895" v="470"/>
          <ac:cxnSpMkLst>
            <pc:docMk/>
            <pc:sldMk cId="1215755033" sldId="260"/>
            <ac:cxnSpMk id="42" creationId="{F574FDDC-8606-E464-4380-DEF1C92E7407}"/>
          </ac:cxnSpMkLst>
        </pc:cxnChg>
        <pc:cxnChg chg="mod">
          <ac:chgData name="Biswa" userId="S::bbanik@tonikbank.com::26f52a98-3216-49f8-95c0-92c9bbdc30ba" providerId="AD" clId="Web-{A2A3AAA1-18DE-8CB9-E76D-14F40CA340ED}" dt="2025-02-06T01:18:37.317" v="471"/>
          <ac:cxnSpMkLst>
            <pc:docMk/>
            <pc:sldMk cId="1215755033" sldId="260"/>
            <ac:cxnSpMk id="47" creationId="{D4DB3EB8-B58E-9FE6-6F73-A6D2C072DCA5}"/>
          </ac:cxnSpMkLst>
        </pc:cxnChg>
      </pc:sldChg>
      <pc:sldChg chg="addSp delSp modSp">
        <pc:chgData name="Biswa" userId="S::bbanik@tonikbank.com::26f52a98-3216-49f8-95c0-92c9bbdc30ba" providerId="AD" clId="Web-{A2A3AAA1-18DE-8CB9-E76D-14F40CA340ED}" dt="2025-02-06T01:22:52.739" v="504" actId="20577"/>
        <pc:sldMkLst>
          <pc:docMk/>
          <pc:sldMk cId="1540809847" sldId="262"/>
        </pc:sldMkLst>
        <pc:spChg chg="add del">
          <ac:chgData name="Biswa" userId="S::bbanik@tonikbank.com::26f52a98-3216-49f8-95c0-92c9bbdc30ba" providerId="AD" clId="Web-{A2A3AAA1-18DE-8CB9-E76D-14F40CA340ED}" dt="2025-02-06T00:23:43.688" v="71"/>
          <ac:spMkLst>
            <pc:docMk/>
            <pc:sldMk cId="1540809847" sldId="262"/>
            <ac:spMk id="2" creationId="{54491069-4A88-0E9A-BB74-B0B8B4E69E90}"/>
          </ac:spMkLst>
        </pc:spChg>
        <pc:spChg chg="add del">
          <ac:chgData name="Biswa" userId="S::bbanik@tonikbank.com::26f52a98-3216-49f8-95c0-92c9bbdc30ba" providerId="AD" clId="Web-{A2A3AAA1-18DE-8CB9-E76D-14F40CA340ED}" dt="2025-02-06T00:23:55.469" v="73"/>
          <ac:spMkLst>
            <pc:docMk/>
            <pc:sldMk cId="1540809847" sldId="262"/>
            <ac:spMk id="3" creationId="{85BBF04B-38D1-7940-0DE2-3EE61C831DFE}"/>
          </ac:spMkLst>
        </pc:spChg>
        <pc:spChg chg="mod">
          <ac:chgData name="Biswa" userId="S::bbanik@tonikbank.com::26f52a98-3216-49f8-95c0-92c9bbdc30ba" providerId="AD" clId="Web-{A2A3AAA1-18DE-8CB9-E76D-14F40CA340ED}" dt="2025-02-06T01:22:52.739" v="504" actId="20577"/>
          <ac:spMkLst>
            <pc:docMk/>
            <pc:sldMk cId="1540809847" sldId="262"/>
            <ac:spMk id="5" creationId="{4390E0EF-BC3A-18A1-F265-31E34A5DE6E0}"/>
          </ac:spMkLst>
        </pc:spChg>
        <pc:spChg chg="mod">
          <ac:chgData name="Biswa" userId="S::bbanik@tonikbank.com::26f52a98-3216-49f8-95c0-92c9bbdc30ba" providerId="AD" clId="Web-{A2A3AAA1-18DE-8CB9-E76D-14F40CA340ED}" dt="2025-02-06T00:23:29.250" v="69" actId="1076"/>
          <ac:spMkLst>
            <pc:docMk/>
            <pc:sldMk cId="1540809847" sldId="262"/>
            <ac:spMk id="13" creationId="{C287F61D-0120-0F60-0439-1C83B2092A46}"/>
          </ac:spMkLst>
        </pc:spChg>
        <pc:graphicFrameChg chg="mod modGraphic">
          <ac:chgData name="Biswa" userId="S::bbanik@tonikbank.com::26f52a98-3216-49f8-95c0-92c9bbdc30ba" providerId="AD" clId="Web-{A2A3AAA1-18DE-8CB9-E76D-14F40CA340ED}" dt="2025-02-06T00:23:29.063" v="67" actId="1076"/>
          <ac:graphicFrameMkLst>
            <pc:docMk/>
            <pc:sldMk cId="1540809847" sldId="262"/>
            <ac:graphicFrameMk id="6" creationId="{46459D78-E3C3-4647-428D-9C0DDE045C30}"/>
          </ac:graphicFrameMkLst>
        </pc:graphicFrameChg>
        <pc:graphicFrameChg chg="mod modGraphic">
          <ac:chgData name="Biswa" userId="S::bbanik@tonikbank.com::26f52a98-3216-49f8-95c0-92c9bbdc30ba" providerId="AD" clId="Web-{A2A3AAA1-18DE-8CB9-E76D-14F40CA340ED}" dt="2025-02-06T00:23:29.157" v="68" actId="1076"/>
          <ac:graphicFrameMkLst>
            <pc:docMk/>
            <pc:sldMk cId="1540809847" sldId="262"/>
            <ac:graphicFrameMk id="11" creationId="{FCF52312-3177-1D06-37B0-5DBBF014266A}"/>
          </ac:graphicFrameMkLst>
        </pc:graphicFrameChg>
      </pc:sldChg>
      <pc:sldChg chg="addSp delSp modSp">
        <pc:chgData name="Biswa" userId="S::bbanik@tonikbank.com::26f52a98-3216-49f8-95c0-92c9bbdc30ba" providerId="AD" clId="Web-{A2A3AAA1-18DE-8CB9-E76D-14F40CA340ED}" dt="2025-02-06T00:59:49.625" v="320" actId="1076"/>
        <pc:sldMkLst>
          <pc:docMk/>
          <pc:sldMk cId="1261331441" sldId="263"/>
        </pc:sldMkLst>
        <pc:spChg chg="mod">
          <ac:chgData name="Biswa" userId="S::bbanik@tonikbank.com::26f52a98-3216-49f8-95c0-92c9bbdc30ba" providerId="AD" clId="Web-{A2A3AAA1-18DE-8CB9-E76D-14F40CA340ED}" dt="2025-02-06T00:59:49.172" v="313" actId="1076"/>
          <ac:spMkLst>
            <pc:docMk/>
            <pc:sldMk cId="1261331441" sldId="263"/>
            <ac:spMk id="2" creationId="{05B5BF73-D14E-756D-3571-B7413A20A8E4}"/>
          </ac:spMkLst>
        </pc:spChg>
        <pc:spChg chg="mod">
          <ac:chgData name="Biswa" userId="S::bbanik@tonikbank.com::26f52a98-3216-49f8-95c0-92c9bbdc30ba" providerId="AD" clId="Web-{A2A3AAA1-18DE-8CB9-E76D-14F40CA340ED}" dt="2025-02-06T00:59:49.625" v="320" actId="1076"/>
          <ac:spMkLst>
            <pc:docMk/>
            <pc:sldMk cId="1261331441" sldId="263"/>
            <ac:spMk id="3" creationId="{0480B8A1-996C-B4E6-ED57-2DA0B163D632}"/>
          </ac:spMkLst>
        </pc:spChg>
        <pc:spChg chg="del">
          <ac:chgData name="Biswa" userId="S::bbanik@tonikbank.com::26f52a98-3216-49f8-95c0-92c9bbdc30ba" providerId="AD" clId="Web-{A2A3AAA1-18DE-8CB9-E76D-14F40CA340ED}" dt="2025-02-06T00:58:51.481" v="280"/>
          <ac:spMkLst>
            <pc:docMk/>
            <pc:sldMk cId="1261331441" sldId="263"/>
            <ac:spMk id="5" creationId="{FDF79728-7E8E-D799-9913-EFFE446F1D9F}"/>
          </ac:spMkLst>
        </pc:spChg>
        <pc:spChg chg="add mod">
          <ac:chgData name="Biswa" userId="S::bbanik@tonikbank.com::26f52a98-3216-49f8-95c0-92c9bbdc30ba" providerId="AD" clId="Web-{A2A3AAA1-18DE-8CB9-E76D-14F40CA340ED}" dt="2025-02-06T00:59:13.592" v="285" actId="20577"/>
          <ac:spMkLst>
            <pc:docMk/>
            <pc:sldMk cId="1261331441" sldId="263"/>
            <ac:spMk id="7" creationId="{EAD0CE04-3E79-34CF-1E52-77C3B0B3AAE4}"/>
          </ac:spMkLst>
        </pc:spChg>
        <pc:spChg chg="mod">
          <ac:chgData name="Biswa" userId="S::bbanik@tonikbank.com::26f52a98-3216-49f8-95c0-92c9bbdc30ba" providerId="AD" clId="Web-{A2A3AAA1-18DE-8CB9-E76D-14F40CA340ED}" dt="2025-02-06T00:59:49.297" v="315" actId="1076"/>
          <ac:spMkLst>
            <pc:docMk/>
            <pc:sldMk cId="1261331441" sldId="263"/>
            <ac:spMk id="12" creationId="{D229CC0A-1C3B-266C-8980-E3E5BDDC2C71}"/>
          </ac:spMkLst>
        </pc:spChg>
        <pc:spChg chg="mod">
          <ac:chgData name="Biswa" userId="S::bbanik@tonikbank.com::26f52a98-3216-49f8-95c0-92c9bbdc30ba" providerId="AD" clId="Web-{A2A3AAA1-18DE-8CB9-E76D-14F40CA340ED}" dt="2025-02-06T00:59:49.359" v="316" actId="1076"/>
          <ac:spMkLst>
            <pc:docMk/>
            <pc:sldMk cId="1261331441" sldId="263"/>
            <ac:spMk id="21" creationId="{D239B6E5-7030-7A57-0114-7E41EBE25D40}"/>
          </ac:spMkLst>
        </pc:spChg>
        <pc:spChg chg="mod">
          <ac:chgData name="Biswa" userId="S::bbanik@tonikbank.com::26f52a98-3216-49f8-95c0-92c9bbdc30ba" providerId="AD" clId="Web-{A2A3AAA1-18DE-8CB9-E76D-14F40CA340ED}" dt="2025-02-06T00:59:49.422" v="317" actId="1076"/>
          <ac:spMkLst>
            <pc:docMk/>
            <pc:sldMk cId="1261331441" sldId="263"/>
            <ac:spMk id="22" creationId="{1936DE17-A8DD-48B1-E16A-9B4483D60C7A}"/>
          </ac:spMkLst>
        </pc:spChg>
        <pc:spChg chg="mod">
          <ac:chgData name="Biswa" userId="S::bbanik@tonikbank.com::26f52a98-3216-49f8-95c0-92c9bbdc30ba" providerId="AD" clId="Web-{A2A3AAA1-18DE-8CB9-E76D-14F40CA340ED}" dt="2025-02-06T00:59:49.562" v="319" actId="1076"/>
          <ac:spMkLst>
            <pc:docMk/>
            <pc:sldMk cId="1261331441" sldId="263"/>
            <ac:spMk id="25" creationId="{395FAB6F-8623-601A-AD8F-C1D377DFEF87}"/>
          </ac:spMkLst>
        </pc:spChg>
        <pc:graphicFrameChg chg="mod">
          <ac:chgData name="Biswa" userId="S::bbanik@tonikbank.com::26f52a98-3216-49f8-95c0-92c9bbdc30ba" providerId="AD" clId="Web-{A2A3AAA1-18DE-8CB9-E76D-14F40CA340ED}" dt="2025-02-06T00:59:49.234" v="314" actId="1076"/>
          <ac:graphicFrameMkLst>
            <pc:docMk/>
            <pc:sldMk cId="1261331441" sldId="263"/>
            <ac:graphicFrameMk id="4" creationId="{B94DF01B-48E0-2CBB-EBC7-2AAC7AD98B75}"/>
          </ac:graphicFrameMkLst>
        </pc:graphicFrameChg>
        <pc:graphicFrameChg chg="mod">
          <ac:chgData name="Biswa" userId="S::bbanik@tonikbank.com::26f52a98-3216-49f8-95c0-92c9bbdc30ba" providerId="AD" clId="Web-{A2A3AAA1-18DE-8CB9-E76D-14F40CA340ED}" dt="2025-02-06T00:59:49.484" v="318" actId="1076"/>
          <ac:graphicFrameMkLst>
            <pc:docMk/>
            <pc:sldMk cId="1261331441" sldId="263"/>
            <ac:graphicFrameMk id="23" creationId="{252B3674-71A0-3F29-2F07-4F6FDF6AA1C2}"/>
          </ac:graphicFrameMkLst>
        </pc:graphicFrameChg>
      </pc:sldChg>
      <pc:sldChg chg="addSp delSp modSp add replId">
        <pc:chgData name="Biswa" userId="S::bbanik@tonikbank.com::26f52a98-3216-49f8-95c0-92c9bbdc30ba" providerId="AD" clId="Web-{A2A3AAA1-18DE-8CB9-E76D-14F40CA340ED}" dt="2025-02-06T01:07:43.419" v="417" actId="20577"/>
        <pc:sldMkLst>
          <pc:docMk/>
          <pc:sldMk cId="573478236" sldId="264"/>
        </pc:sldMkLst>
        <pc:spChg chg="mod">
          <ac:chgData name="Biswa" userId="S::bbanik@tonikbank.com::26f52a98-3216-49f8-95c0-92c9bbdc30ba" providerId="AD" clId="Web-{A2A3AAA1-18DE-8CB9-E76D-14F40CA340ED}" dt="2025-02-06T01:07:19.808" v="408" actId="1076"/>
          <ac:spMkLst>
            <pc:docMk/>
            <pc:sldMk cId="573478236" sldId="264"/>
            <ac:spMk id="2" creationId="{AED3BE7A-065D-61D0-75D6-C7D5CD89F010}"/>
          </ac:spMkLst>
        </pc:spChg>
        <pc:spChg chg="del">
          <ac:chgData name="Biswa" userId="S::bbanik@tonikbank.com::26f52a98-3216-49f8-95c0-92c9bbdc30ba" providerId="AD" clId="Web-{A2A3AAA1-18DE-8CB9-E76D-14F40CA340ED}" dt="2025-02-06T01:07:00.104" v="407"/>
          <ac:spMkLst>
            <pc:docMk/>
            <pc:sldMk cId="573478236" sldId="264"/>
            <ac:spMk id="3" creationId="{7799D59C-910C-22D6-05C0-7AFA41D27967}"/>
          </ac:spMkLst>
        </pc:spChg>
        <pc:spChg chg="del">
          <ac:chgData name="Biswa" userId="S::bbanik@tonikbank.com::26f52a98-3216-49f8-95c0-92c9bbdc30ba" providerId="AD" clId="Web-{A2A3AAA1-18DE-8CB9-E76D-14F40CA340ED}" dt="2025-02-06T01:06:49.056" v="402"/>
          <ac:spMkLst>
            <pc:docMk/>
            <pc:sldMk cId="573478236" sldId="264"/>
            <ac:spMk id="5" creationId="{2AF9B509-70D0-264B-2F6E-556CDB56636B}"/>
          </ac:spMkLst>
        </pc:spChg>
        <pc:spChg chg="del">
          <ac:chgData name="Biswa" userId="S::bbanik@tonikbank.com::26f52a98-3216-49f8-95c0-92c9bbdc30ba" providerId="AD" clId="Web-{A2A3AAA1-18DE-8CB9-E76D-14F40CA340ED}" dt="2025-02-06T01:07:00.104" v="405"/>
          <ac:spMkLst>
            <pc:docMk/>
            <pc:sldMk cId="573478236" sldId="264"/>
            <ac:spMk id="7" creationId="{C6EDBF18-2DA0-0746-2431-6CB337E3D770}"/>
          </ac:spMkLst>
        </pc:spChg>
        <pc:spChg chg="mod">
          <ac:chgData name="Biswa" userId="S::bbanik@tonikbank.com::26f52a98-3216-49f8-95c0-92c9bbdc30ba" providerId="AD" clId="Web-{A2A3AAA1-18DE-8CB9-E76D-14F40CA340ED}" dt="2025-02-06T01:07:19.964" v="412" actId="1076"/>
          <ac:spMkLst>
            <pc:docMk/>
            <pc:sldMk cId="573478236" sldId="264"/>
            <ac:spMk id="8" creationId="{A046D42C-180E-5021-3B12-7CE91D94A889}"/>
          </ac:spMkLst>
        </pc:spChg>
        <pc:spChg chg="del">
          <ac:chgData name="Biswa" userId="S::bbanik@tonikbank.com::26f52a98-3216-49f8-95c0-92c9bbdc30ba" providerId="AD" clId="Web-{A2A3AAA1-18DE-8CB9-E76D-14F40CA340ED}" dt="2025-02-06T01:07:00.104" v="404"/>
          <ac:spMkLst>
            <pc:docMk/>
            <pc:sldMk cId="573478236" sldId="264"/>
            <ac:spMk id="9" creationId="{4A60B505-8576-5D57-2CEF-A75C9BE85E04}"/>
          </ac:spMkLst>
        </pc:spChg>
        <pc:spChg chg="add mod">
          <ac:chgData name="Biswa" userId="S::bbanik@tonikbank.com::26f52a98-3216-49f8-95c0-92c9bbdc30ba" providerId="AD" clId="Web-{A2A3AAA1-18DE-8CB9-E76D-14F40CA340ED}" dt="2025-02-06T01:07:43.419" v="417" actId="20577"/>
          <ac:spMkLst>
            <pc:docMk/>
            <pc:sldMk cId="573478236" sldId="264"/>
            <ac:spMk id="11" creationId="{D584F9FF-FC69-7D0C-7CB7-FAA13BE3DE94}"/>
          </ac:spMkLst>
        </pc:spChg>
        <pc:spChg chg="mod">
          <ac:chgData name="Biswa" userId="S::bbanik@tonikbank.com::26f52a98-3216-49f8-95c0-92c9bbdc30ba" providerId="AD" clId="Web-{A2A3AAA1-18DE-8CB9-E76D-14F40CA340ED}" dt="2025-02-06T01:07:19.886" v="410" actId="1076"/>
          <ac:spMkLst>
            <pc:docMk/>
            <pc:sldMk cId="573478236" sldId="264"/>
            <ac:spMk id="12" creationId="{485E92AD-CC55-D83C-8F08-EAC006EC324A}"/>
          </ac:spMkLst>
        </pc:spChg>
        <pc:spChg chg="mod">
          <ac:chgData name="Biswa" userId="S::bbanik@tonikbank.com::26f52a98-3216-49f8-95c0-92c9bbdc30ba" providerId="AD" clId="Web-{A2A3AAA1-18DE-8CB9-E76D-14F40CA340ED}" dt="2025-02-06T01:07:25.934" v="413" actId="1076"/>
          <ac:spMkLst>
            <pc:docMk/>
            <pc:sldMk cId="573478236" sldId="264"/>
            <ac:spMk id="25" creationId="{B12F48D3-DBF8-EF06-8404-8283B36E4AF9}"/>
          </ac:spMkLst>
        </pc:spChg>
        <pc:graphicFrameChg chg="mod">
          <ac:chgData name="Biswa" userId="S::bbanik@tonikbank.com::26f52a98-3216-49f8-95c0-92c9bbdc30ba" providerId="AD" clId="Web-{A2A3AAA1-18DE-8CB9-E76D-14F40CA340ED}" dt="2025-02-06T01:07:19.855" v="409" actId="1076"/>
          <ac:graphicFrameMkLst>
            <pc:docMk/>
            <pc:sldMk cId="573478236" sldId="264"/>
            <ac:graphicFrameMk id="4" creationId="{1879BB98-541C-BA65-6A22-ACB8137B87F3}"/>
          </ac:graphicFrameMkLst>
        </pc:graphicFrameChg>
        <pc:graphicFrameChg chg="del">
          <ac:chgData name="Biswa" userId="S::bbanik@tonikbank.com::26f52a98-3216-49f8-95c0-92c9bbdc30ba" providerId="AD" clId="Web-{A2A3AAA1-18DE-8CB9-E76D-14F40CA340ED}" dt="2025-02-06T01:07:00.104" v="406"/>
          <ac:graphicFrameMkLst>
            <pc:docMk/>
            <pc:sldMk cId="573478236" sldId="264"/>
            <ac:graphicFrameMk id="6" creationId="{DD6D57CE-B7F3-3C55-7357-B4B9088145BF}"/>
          </ac:graphicFrameMkLst>
        </pc:graphicFrameChg>
      </pc:sldChg>
      <pc:sldChg chg="modSp add ord">
        <pc:chgData name="Biswa" userId="S::bbanik@tonikbank.com::26f52a98-3216-49f8-95c0-92c9bbdc30ba" providerId="AD" clId="Web-{A2A3AAA1-18DE-8CB9-E76D-14F40CA340ED}" dt="2025-02-06T01:22:34.332" v="502" actId="20577"/>
        <pc:sldMkLst>
          <pc:docMk/>
          <pc:sldMk cId="4129944639" sldId="498"/>
        </pc:sldMkLst>
        <pc:spChg chg="mod">
          <ac:chgData name="Biswa" userId="S::bbanik@tonikbank.com::26f52a98-3216-49f8-95c0-92c9bbdc30ba" providerId="AD" clId="Web-{A2A3AAA1-18DE-8CB9-E76D-14F40CA340ED}" dt="2025-02-06T01:20:16.214" v="493" actId="20577"/>
          <ac:spMkLst>
            <pc:docMk/>
            <pc:sldMk cId="4129944639" sldId="498"/>
            <ac:spMk id="3" creationId="{4F7E8F7E-6D89-74CB-11C3-C84321CCA4F1}"/>
          </ac:spMkLst>
        </pc:spChg>
        <pc:spChg chg="mod">
          <ac:chgData name="Biswa" userId="S::bbanik@tonikbank.com::26f52a98-3216-49f8-95c0-92c9bbdc30ba" providerId="AD" clId="Web-{A2A3AAA1-18DE-8CB9-E76D-14F40CA340ED}" dt="2025-02-06T01:22:34.332" v="502" actId="20577"/>
          <ac:spMkLst>
            <pc:docMk/>
            <pc:sldMk cId="4129944639" sldId="498"/>
            <ac:spMk id="7" creationId="{E9BF3232-B9BC-4886-8893-52E1AAE82E7B}"/>
          </ac:spMkLst>
        </pc:spChg>
      </pc:sldChg>
      <pc:sldChg chg="modSp add">
        <pc:chgData name="Biswa" userId="S::bbanik@tonikbank.com::26f52a98-3216-49f8-95c0-92c9bbdc30ba" providerId="AD" clId="Web-{A2A3AAA1-18DE-8CB9-E76D-14F40CA340ED}" dt="2025-02-06T01:22:10.346" v="498"/>
        <pc:sldMkLst>
          <pc:docMk/>
          <pc:sldMk cId="1963089885" sldId="657"/>
        </pc:sldMkLst>
        <pc:spChg chg="mod">
          <ac:chgData name="Biswa" userId="S::bbanik@tonikbank.com::26f52a98-3216-49f8-95c0-92c9bbdc30ba" providerId="AD" clId="Web-{A2A3AAA1-18DE-8CB9-E76D-14F40CA340ED}" dt="2025-02-06T01:22:10.346" v="498"/>
          <ac:spMkLst>
            <pc:docMk/>
            <pc:sldMk cId="1963089885" sldId="657"/>
            <ac:spMk id="5" creationId="{8C85E29A-358E-F865-7068-9BB99CDF333F}"/>
          </ac:spMkLst>
        </pc:spChg>
      </pc:sldChg>
      <pc:sldMasterChg chg="addSldLayout">
        <pc:chgData name="Biswa" userId="S::bbanik@tonikbank.com::26f52a98-3216-49f8-95c0-92c9bbdc30ba" providerId="AD" clId="Web-{A2A3AAA1-18DE-8CB9-E76D-14F40CA340ED}" dt="2025-02-06T01:19:26.320" v="472"/>
        <pc:sldMasterMkLst>
          <pc:docMk/>
          <pc:sldMasterMk cId="3460435757" sldId="2147483744"/>
        </pc:sldMasterMkLst>
        <pc:sldLayoutChg chg="add">
          <pc:chgData name="Biswa" userId="S::bbanik@tonikbank.com::26f52a98-3216-49f8-95c0-92c9bbdc30ba" providerId="AD" clId="Web-{A2A3AAA1-18DE-8CB9-E76D-14F40CA340ED}" dt="2025-02-06T01:19:26.320" v="472"/>
          <pc:sldLayoutMkLst>
            <pc:docMk/>
            <pc:sldMasterMk cId="3460435757" sldId="2147483744"/>
            <pc:sldLayoutMk cId="2921140429" sldId="2147483756"/>
          </pc:sldLayoutMkLst>
        </pc:sldLayoutChg>
      </pc:sldMasterChg>
    </pc:docChg>
  </pc:docChgLst>
  <pc:docChgLst>
    <pc:chgData name="Oleh Sosnytskyi" userId="c403997d-a6fc-4ec3-a7c2-ae102e1b4cf2" providerId="ADAL" clId="{177E425B-7495-405F-B544-DC5E72F0A819}"/>
    <pc:docChg chg="undo redo custSel addSld delSld modSld sldOrd">
      <pc:chgData name="Oleh Sosnytskyi" userId="c403997d-a6fc-4ec3-a7c2-ae102e1b4cf2" providerId="ADAL" clId="{177E425B-7495-405F-B544-DC5E72F0A819}" dt="2025-02-06T12:35:50.553" v="8453" actId="20577"/>
      <pc:docMkLst>
        <pc:docMk/>
      </pc:docMkLst>
      <pc:sldChg chg="addSp delSp modSp mod ord">
        <pc:chgData name="Oleh Sosnytskyi" userId="c403997d-a6fc-4ec3-a7c2-ae102e1b4cf2" providerId="ADAL" clId="{177E425B-7495-405F-B544-DC5E72F0A819}" dt="2025-02-03T18:01:59.561" v="4093" actId="20577"/>
        <pc:sldMkLst>
          <pc:docMk/>
          <pc:sldMk cId="109857222" sldId="256"/>
        </pc:sldMkLst>
        <pc:spChg chg="mod">
          <ac:chgData name="Oleh Sosnytskyi" userId="c403997d-a6fc-4ec3-a7c2-ae102e1b4cf2" providerId="ADAL" clId="{177E425B-7495-405F-B544-DC5E72F0A819}" dt="2025-02-03T08:31:06.774" v="2308" actId="20577"/>
          <ac:spMkLst>
            <pc:docMk/>
            <pc:sldMk cId="109857222" sldId="256"/>
            <ac:spMk id="5" creationId="{58C435C9-01CA-348A-4942-27963FDE112E}"/>
          </ac:spMkLst>
        </pc:spChg>
        <pc:spChg chg="add mod">
          <ac:chgData name="Oleh Sosnytskyi" userId="c403997d-a6fc-4ec3-a7c2-ae102e1b4cf2" providerId="ADAL" clId="{177E425B-7495-405F-B544-DC5E72F0A819}" dt="2025-02-03T06:52:10.701" v="15" actId="1076"/>
          <ac:spMkLst>
            <pc:docMk/>
            <pc:sldMk cId="109857222" sldId="256"/>
            <ac:spMk id="6" creationId="{A75DDE6D-D610-FE80-EEF7-4EBE1C1B4941}"/>
          </ac:spMkLst>
        </pc:spChg>
        <pc:spChg chg="mod">
          <ac:chgData name="Oleh Sosnytskyi" userId="c403997d-a6fc-4ec3-a7c2-ae102e1b4cf2" providerId="ADAL" clId="{177E425B-7495-405F-B544-DC5E72F0A819}" dt="2025-02-03T08:34:35.922" v="2520" actId="113"/>
          <ac:spMkLst>
            <pc:docMk/>
            <pc:sldMk cId="109857222" sldId="256"/>
            <ac:spMk id="7" creationId="{290210E3-9D45-6D6F-A8B8-75A36DF09594}"/>
          </ac:spMkLst>
        </pc:spChg>
        <pc:spChg chg="add mod">
          <ac:chgData name="Oleh Sosnytskyi" userId="c403997d-a6fc-4ec3-a7c2-ae102e1b4cf2" providerId="ADAL" clId="{177E425B-7495-405F-B544-DC5E72F0A819}" dt="2025-02-03T18:01:59.561" v="4093" actId="20577"/>
          <ac:spMkLst>
            <pc:docMk/>
            <pc:sldMk cId="109857222" sldId="256"/>
            <ac:spMk id="8" creationId="{0B08C7DF-3CE0-E820-A03D-AED0A8AA0C95}"/>
          </ac:spMkLst>
        </pc:spChg>
        <pc:spChg chg="mod">
          <ac:chgData name="Oleh Sosnytskyi" userId="c403997d-a6fc-4ec3-a7c2-ae102e1b4cf2" providerId="ADAL" clId="{177E425B-7495-405F-B544-DC5E72F0A819}" dt="2025-02-03T06:51:19.038" v="3" actId="1076"/>
          <ac:spMkLst>
            <pc:docMk/>
            <pc:sldMk cId="109857222" sldId="256"/>
            <ac:spMk id="9" creationId="{134A807A-38A2-FC74-C635-E64990CB4BA7}"/>
          </ac:spMkLst>
        </pc:spChg>
        <pc:spChg chg="add mod">
          <ac:chgData name="Oleh Sosnytskyi" userId="c403997d-a6fc-4ec3-a7c2-ae102e1b4cf2" providerId="ADAL" clId="{177E425B-7495-405F-B544-DC5E72F0A819}" dt="2025-02-03T06:52:31.236" v="24" actId="20577"/>
          <ac:spMkLst>
            <pc:docMk/>
            <pc:sldMk cId="109857222" sldId="256"/>
            <ac:spMk id="14" creationId="{9039BA61-1887-09F3-4F41-DE83B71F1C9A}"/>
          </ac:spMkLst>
        </pc:spChg>
        <pc:spChg chg="add mod">
          <ac:chgData name="Oleh Sosnytskyi" userId="c403997d-a6fc-4ec3-a7c2-ae102e1b4cf2" providerId="ADAL" clId="{177E425B-7495-405F-B544-DC5E72F0A819}" dt="2025-02-03T08:34:33.457" v="2519" actId="113"/>
          <ac:spMkLst>
            <pc:docMk/>
            <pc:sldMk cId="109857222" sldId="256"/>
            <ac:spMk id="16" creationId="{1CFC370A-CADF-6642-FF07-5003E7C54EC5}"/>
          </ac:spMkLst>
        </pc:spChg>
        <pc:spChg chg="add mod">
          <ac:chgData name="Oleh Sosnytskyi" userId="c403997d-a6fc-4ec3-a7c2-ae102e1b4cf2" providerId="ADAL" clId="{177E425B-7495-405F-B544-DC5E72F0A819}" dt="2025-02-03T08:35:08.203" v="2575"/>
          <ac:spMkLst>
            <pc:docMk/>
            <pc:sldMk cId="109857222" sldId="256"/>
            <ac:spMk id="28" creationId="{A6F03B1D-74E6-BAED-E7C4-5874ED7BDD47}"/>
          </ac:spMkLst>
        </pc:spChg>
        <pc:spChg chg="add mod">
          <ac:chgData name="Oleh Sosnytskyi" userId="c403997d-a6fc-4ec3-a7c2-ae102e1b4cf2" providerId="ADAL" clId="{177E425B-7495-405F-B544-DC5E72F0A819}" dt="2025-02-03T08:35:23.353" v="2579"/>
          <ac:spMkLst>
            <pc:docMk/>
            <pc:sldMk cId="109857222" sldId="256"/>
            <ac:spMk id="32" creationId="{3F3EC8C6-707B-0AC9-BEDE-D2B29F25546C}"/>
          </ac:spMkLst>
        </pc:spChg>
        <pc:spChg chg="add mod">
          <ac:chgData name="Oleh Sosnytskyi" userId="c403997d-a6fc-4ec3-a7c2-ae102e1b4cf2" providerId="ADAL" clId="{177E425B-7495-405F-B544-DC5E72F0A819}" dt="2025-02-03T08:35:26.662" v="2580"/>
          <ac:spMkLst>
            <pc:docMk/>
            <pc:sldMk cId="109857222" sldId="256"/>
            <ac:spMk id="40" creationId="{478E060C-2ED2-8F41-B559-007DA95C7BB8}"/>
          </ac:spMkLst>
        </pc:spChg>
        <pc:spChg chg="add mod">
          <ac:chgData name="Oleh Sosnytskyi" userId="c403997d-a6fc-4ec3-a7c2-ae102e1b4cf2" providerId="ADAL" clId="{177E425B-7495-405F-B544-DC5E72F0A819}" dt="2025-02-03T08:15:24.424" v="2274" actId="20577"/>
          <ac:spMkLst>
            <pc:docMk/>
            <pc:sldMk cId="109857222" sldId="256"/>
            <ac:spMk id="46" creationId="{458C175A-9116-98C5-44ED-F217B2955C9F}"/>
          </ac:spMkLst>
        </pc:spChg>
        <pc:cxnChg chg="mod">
          <ac:chgData name="Oleh Sosnytskyi" userId="c403997d-a6fc-4ec3-a7c2-ae102e1b4cf2" providerId="ADAL" clId="{177E425B-7495-405F-B544-DC5E72F0A819}" dt="2025-02-03T06:51:19.038" v="3" actId="1076"/>
          <ac:cxnSpMkLst>
            <pc:docMk/>
            <pc:sldMk cId="109857222" sldId="256"/>
            <ac:cxnSpMk id="10" creationId="{AFA84FD6-E98D-D565-4BE4-0E3005187ACF}"/>
          </ac:cxnSpMkLst>
        </pc:cxnChg>
        <pc:cxnChg chg="add mod">
          <ac:chgData name="Oleh Sosnytskyi" userId="c403997d-a6fc-4ec3-a7c2-ae102e1b4cf2" providerId="ADAL" clId="{177E425B-7495-405F-B544-DC5E72F0A819}" dt="2025-02-03T08:31:24.089" v="2328" actId="14100"/>
          <ac:cxnSpMkLst>
            <pc:docMk/>
            <pc:sldMk cId="109857222" sldId="256"/>
            <ac:cxnSpMk id="11" creationId="{C2D88716-BCC4-B403-7F36-2FE5B05D04BF}"/>
          </ac:cxnSpMkLst>
        </pc:cxnChg>
        <pc:cxnChg chg="add mod">
          <ac:chgData name="Oleh Sosnytskyi" userId="c403997d-a6fc-4ec3-a7c2-ae102e1b4cf2" providerId="ADAL" clId="{177E425B-7495-405F-B544-DC5E72F0A819}" dt="2025-02-03T06:56:43.796" v="303" actId="1076"/>
          <ac:cxnSpMkLst>
            <pc:docMk/>
            <pc:sldMk cId="109857222" sldId="256"/>
            <ac:cxnSpMk id="17" creationId="{E7DC8027-1026-639C-C0CA-28AF74F438E5}"/>
          </ac:cxnSpMkLst>
        </pc:cxnChg>
        <pc:cxnChg chg="add mod">
          <ac:chgData name="Oleh Sosnytskyi" userId="c403997d-a6fc-4ec3-a7c2-ae102e1b4cf2" providerId="ADAL" clId="{177E425B-7495-405F-B544-DC5E72F0A819}" dt="2025-02-03T08:31:24.089" v="2328" actId="14100"/>
          <ac:cxnSpMkLst>
            <pc:docMk/>
            <pc:sldMk cId="109857222" sldId="256"/>
            <ac:cxnSpMk id="20" creationId="{FB3FF7E8-3ADB-5D8B-2A84-71F50FE84F84}"/>
          </ac:cxnSpMkLst>
        </pc:cxnChg>
        <pc:cxnChg chg="add mod">
          <ac:chgData name="Oleh Sosnytskyi" userId="c403997d-a6fc-4ec3-a7c2-ae102e1b4cf2" providerId="ADAL" clId="{177E425B-7495-405F-B544-DC5E72F0A819}" dt="2025-02-03T08:02:52.851" v="1463" actId="1076"/>
          <ac:cxnSpMkLst>
            <pc:docMk/>
            <pc:sldMk cId="109857222" sldId="256"/>
            <ac:cxnSpMk id="29" creationId="{95758B8B-553D-F640-CF57-C448CA860A62}"/>
          </ac:cxnSpMkLst>
        </pc:cxnChg>
        <pc:cxnChg chg="add mod">
          <ac:chgData name="Oleh Sosnytskyi" userId="c403997d-a6fc-4ec3-a7c2-ae102e1b4cf2" providerId="ADAL" clId="{177E425B-7495-405F-B544-DC5E72F0A819}" dt="2025-02-03T08:14:37.929" v="2208" actId="1076"/>
          <ac:cxnSpMkLst>
            <pc:docMk/>
            <pc:sldMk cId="109857222" sldId="256"/>
            <ac:cxnSpMk id="34" creationId="{BBA05834-5465-AEE8-6510-DF66AFF88A0E}"/>
          </ac:cxnSpMkLst>
        </pc:cxnChg>
        <pc:cxnChg chg="add mod">
          <ac:chgData name="Oleh Sosnytskyi" userId="c403997d-a6fc-4ec3-a7c2-ae102e1b4cf2" providerId="ADAL" clId="{177E425B-7495-405F-B544-DC5E72F0A819}" dt="2025-02-03T08:14:46.632" v="2213" actId="14100"/>
          <ac:cxnSpMkLst>
            <pc:docMk/>
            <pc:sldMk cId="109857222" sldId="256"/>
            <ac:cxnSpMk id="42" creationId="{59F3BCDC-DDF7-F27C-D18C-50196C862131}"/>
          </ac:cxnSpMkLst>
        </pc:cxnChg>
        <pc:cxnChg chg="add mod">
          <ac:chgData name="Oleh Sosnytskyi" userId="c403997d-a6fc-4ec3-a7c2-ae102e1b4cf2" providerId="ADAL" clId="{177E425B-7495-405F-B544-DC5E72F0A819}" dt="2025-02-03T08:15:39.819" v="2278" actId="14100"/>
          <ac:cxnSpMkLst>
            <pc:docMk/>
            <pc:sldMk cId="109857222" sldId="256"/>
            <ac:cxnSpMk id="47" creationId="{DF7C92E1-4295-986A-DB02-95235D174788}"/>
          </ac:cxnSpMkLst>
        </pc:cxnChg>
      </pc:sldChg>
      <pc:sldChg chg="addSp delSp modSp add mod ord">
        <pc:chgData name="Oleh Sosnytskyi" userId="c403997d-a6fc-4ec3-a7c2-ae102e1b4cf2" providerId="ADAL" clId="{177E425B-7495-405F-B544-DC5E72F0A819}" dt="2025-02-05T18:15:05.191" v="5929" actId="20577"/>
        <pc:sldMkLst>
          <pc:docMk/>
          <pc:sldMk cId="2102899898" sldId="257"/>
        </pc:sldMkLst>
        <pc:spChg chg="add mod">
          <ac:chgData name="Oleh Sosnytskyi" userId="c403997d-a6fc-4ec3-a7c2-ae102e1b4cf2" providerId="ADAL" clId="{177E425B-7495-405F-B544-DC5E72F0A819}" dt="2025-02-05T17:24:36.568" v="4468" actId="1035"/>
          <ac:spMkLst>
            <pc:docMk/>
            <pc:sldMk cId="2102899898" sldId="257"/>
            <ac:spMk id="2" creationId="{6D0F2543-ABE1-3AC1-4CE1-38F6DD704845}"/>
          </ac:spMkLst>
        </pc:spChg>
        <pc:spChg chg="add mod">
          <ac:chgData name="Oleh Sosnytskyi" userId="c403997d-a6fc-4ec3-a7c2-ae102e1b4cf2" providerId="ADAL" clId="{177E425B-7495-405F-B544-DC5E72F0A819}" dt="2025-02-05T18:01:34.142" v="5816" actId="20577"/>
          <ac:spMkLst>
            <pc:docMk/>
            <pc:sldMk cId="2102899898" sldId="257"/>
            <ac:spMk id="3" creationId="{3249854F-DEA6-1B36-F792-79591E9529FC}"/>
          </ac:spMkLst>
        </pc:spChg>
        <pc:spChg chg="mod">
          <ac:chgData name="Oleh Sosnytskyi" userId="c403997d-a6fc-4ec3-a7c2-ae102e1b4cf2" providerId="ADAL" clId="{177E425B-7495-405F-B544-DC5E72F0A819}" dt="2025-02-05T17:17:38.371" v="4165" actId="6549"/>
          <ac:spMkLst>
            <pc:docMk/>
            <pc:sldMk cId="2102899898" sldId="257"/>
            <ac:spMk id="5" creationId="{10661E57-6F89-DA58-7199-C6FE5801EEDA}"/>
          </ac:spMkLst>
        </pc:spChg>
        <pc:spChg chg="add mod">
          <ac:chgData name="Oleh Sosnytskyi" userId="c403997d-a6fc-4ec3-a7c2-ae102e1b4cf2" providerId="ADAL" clId="{177E425B-7495-405F-B544-DC5E72F0A819}" dt="2025-02-05T17:24:36.568" v="4468" actId="1035"/>
          <ac:spMkLst>
            <pc:docMk/>
            <pc:sldMk cId="2102899898" sldId="257"/>
            <ac:spMk id="12" creationId="{EAB95D75-A566-45C5-2B4E-EF58D362D95C}"/>
          </ac:spMkLst>
        </pc:spChg>
        <pc:spChg chg="add mod">
          <ac:chgData name="Oleh Sosnytskyi" userId="c403997d-a6fc-4ec3-a7c2-ae102e1b4cf2" providerId="ADAL" clId="{177E425B-7495-405F-B544-DC5E72F0A819}" dt="2025-02-05T17:24:36.568" v="4468" actId="1035"/>
          <ac:spMkLst>
            <pc:docMk/>
            <pc:sldMk cId="2102899898" sldId="257"/>
            <ac:spMk id="21" creationId="{88EA5DED-D0D9-2FBB-B86F-CB81A7FA13DA}"/>
          </ac:spMkLst>
        </pc:spChg>
        <pc:spChg chg="add mod">
          <ac:chgData name="Oleh Sosnytskyi" userId="c403997d-a6fc-4ec3-a7c2-ae102e1b4cf2" providerId="ADAL" clId="{177E425B-7495-405F-B544-DC5E72F0A819}" dt="2025-02-05T17:24:36.568" v="4468" actId="1035"/>
          <ac:spMkLst>
            <pc:docMk/>
            <pc:sldMk cId="2102899898" sldId="257"/>
            <ac:spMk id="22" creationId="{498C00DD-12DD-DF27-EA60-906CAAFD366C}"/>
          </ac:spMkLst>
        </pc:spChg>
        <pc:spChg chg="add mod">
          <ac:chgData name="Oleh Sosnytskyi" userId="c403997d-a6fc-4ec3-a7c2-ae102e1b4cf2" providerId="ADAL" clId="{177E425B-7495-405F-B544-DC5E72F0A819}" dt="2025-02-05T17:34:05.251" v="4869"/>
          <ac:spMkLst>
            <pc:docMk/>
            <pc:sldMk cId="2102899898" sldId="257"/>
            <ac:spMk id="25" creationId="{603595A6-B163-E1ED-6C9C-D701CFBC8FF9}"/>
          </ac:spMkLst>
        </pc:spChg>
        <pc:graphicFrameChg chg="add mod modGraphic">
          <ac:chgData name="Oleh Sosnytskyi" userId="c403997d-a6fc-4ec3-a7c2-ae102e1b4cf2" providerId="ADAL" clId="{177E425B-7495-405F-B544-DC5E72F0A819}" dt="2025-02-05T17:35:03.129" v="4879" actId="20577"/>
          <ac:graphicFrameMkLst>
            <pc:docMk/>
            <pc:sldMk cId="2102899898" sldId="257"/>
            <ac:graphicFrameMk id="4" creationId="{2BC1769B-3442-7D66-C2DE-1B22E6A58047}"/>
          </ac:graphicFrameMkLst>
        </pc:graphicFrameChg>
        <pc:graphicFrameChg chg="add mod modGraphic">
          <ac:chgData name="Oleh Sosnytskyi" userId="c403997d-a6fc-4ec3-a7c2-ae102e1b4cf2" providerId="ADAL" clId="{177E425B-7495-405F-B544-DC5E72F0A819}" dt="2025-02-05T18:15:05.191" v="5929" actId="20577"/>
          <ac:graphicFrameMkLst>
            <pc:docMk/>
            <pc:sldMk cId="2102899898" sldId="257"/>
            <ac:graphicFrameMk id="23" creationId="{5109317A-6937-8C9B-B9CC-C7C7C3938D7D}"/>
          </ac:graphicFrameMkLst>
        </pc:graphicFrameChg>
      </pc:sldChg>
      <pc:sldChg chg="add">
        <pc:chgData name="Oleh Sosnytskyi" userId="c403997d-a6fc-4ec3-a7c2-ae102e1b4cf2" providerId="ADAL" clId="{177E425B-7495-405F-B544-DC5E72F0A819}" dt="2025-02-03T08:30:51.162" v="2288"/>
        <pc:sldMkLst>
          <pc:docMk/>
          <pc:sldMk cId="2809714692" sldId="258"/>
        </pc:sldMkLst>
      </pc:sldChg>
      <pc:sldChg chg="addSp delSp modSp add mod">
        <pc:chgData name="Oleh Sosnytskyi" userId="c403997d-a6fc-4ec3-a7c2-ae102e1b4cf2" providerId="ADAL" clId="{177E425B-7495-405F-B544-DC5E72F0A819}" dt="2025-02-05T18:44:09.903" v="6430" actId="20577"/>
        <pc:sldMkLst>
          <pc:docMk/>
          <pc:sldMk cId="4185788690" sldId="259"/>
        </pc:sldMkLst>
        <pc:spChg chg="mod">
          <ac:chgData name="Oleh Sosnytskyi" userId="c403997d-a6fc-4ec3-a7c2-ae102e1b4cf2" providerId="ADAL" clId="{177E425B-7495-405F-B544-DC5E72F0A819}" dt="2025-02-05T18:40:30.126" v="6309" actId="1036"/>
          <ac:spMkLst>
            <pc:docMk/>
            <pc:sldMk cId="4185788690" sldId="259"/>
            <ac:spMk id="2" creationId="{AEEE9255-6FE4-F33B-4951-27C9FD0F3019}"/>
          </ac:spMkLst>
        </pc:spChg>
        <pc:spChg chg="add mod">
          <ac:chgData name="Oleh Sosnytskyi" userId="c403997d-a6fc-4ec3-a7c2-ae102e1b4cf2" providerId="ADAL" clId="{177E425B-7495-405F-B544-DC5E72F0A819}" dt="2025-02-05T18:40:25.564" v="6290" actId="1076"/>
          <ac:spMkLst>
            <pc:docMk/>
            <pc:sldMk cId="4185788690" sldId="259"/>
            <ac:spMk id="3" creationId="{272C63BD-96A8-CC00-AE6E-47087A0E7459}"/>
          </ac:spMkLst>
        </pc:spChg>
        <pc:spChg chg="add mod">
          <ac:chgData name="Oleh Sosnytskyi" userId="c403997d-a6fc-4ec3-a7c2-ae102e1b4cf2" providerId="ADAL" clId="{177E425B-7495-405F-B544-DC5E72F0A819}" dt="2025-02-05T18:40:25.564" v="6290" actId="1076"/>
          <ac:spMkLst>
            <pc:docMk/>
            <pc:sldMk cId="4185788690" sldId="259"/>
            <ac:spMk id="7" creationId="{D4C26546-BD32-1AA5-8203-A3677C811BB7}"/>
          </ac:spMkLst>
        </pc:spChg>
        <pc:spChg chg="add mod">
          <ac:chgData name="Oleh Sosnytskyi" userId="c403997d-a6fc-4ec3-a7c2-ae102e1b4cf2" providerId="ADAL" clId="{177E425B-7495-405F-B544-DC5E72F0A819}" dt="2025-02-05T18:40:43.288" v="6319" actId="1076"/>
          <ac:spMkLst>
            <pc:docMk/>
            <pc:sldMk cId="4185788690" sldId="259"/>
            <ac:spMk id="8" creationId="{05C1D1C4-CBC7-7060-9C6F-8AF29367D358}"/>
          </ac:spMkLst>
        </pc:spChg>
        <pc:spChg chg="add mod">
          <ac:chgData name="Oleh Sosnytskyi" userId="c403997d-a6fc-4ec3-a7c2-ae102e1b4cf2" providerId="ADAL" clId="{177E425B-7495-405F-B544-DC5E72F0A819}" dt="2025-02-05T18:40:54.899" v="6323" actId="20577"/>
          <ac:spMkLst>
            <pc:docMk/>
            <pc:sldMk cId="4185788690" sldId="259"/>
            <ac:spMk id="9" creationId="{B779249E-6E79-163B-93BF-71112AD4627C}"/>
          </ac:spMkLst>
        </pc:spChg>
        <pc:spChg chg="mod">
          <ac:chgData name="Oleh Sosnytskyi" userId="c403997d-a6fc-4ec3-a7c2-ae102e1b4cf2" providerId="ADAL" clId="{177E425B-7495-405F-B544-DC5E72F0A819}" dt="2025-02-05T18:40:30.126" v="6309" actId="1036"/>
          <ac:spMkLst>
            <pc:docMk/>
            <pc:sldMk cId="4185788690" sldId="259"/>
            <ac:spMk id="12" creationId="{648BD2E2-E380-4F2B-D921-5AB9171EDEEE}"/>
          </ac:spMkLst>
        </pc:spChg>
        <pc:spChg chg="mod">
          <ac:chgData name="Oleh Sosnytskyi" userId="c403997d-a6fc-4ec3-a7c2-ae102e1b4cf2" providerId="ADAL" clId="{177E425B-7495-405F-B544-DC5E72F0A819}" dt="2025-02-05T18:40:32.769" v="6317" actId="1036"/>
          <ac:spMkLst>
            <pc:docMk/>
            <pc:sldMk cId="4185788690" sldId="259"/>
            <ac:spMk id="25" creationId="{951D58BA-EAC6-0014-73FE-EB1998920099}"/>
          </ac:spMkLst>
        </pc:spChg>
        <pc:graphicFrameChg chg="mod modGraphic">
          <ac:chgData name="Oleh Sosnytskyi" userId="c403997d-a6fc-4ec3-a7c2-ae102e1b4cf2" providerId="ADAL" clId="{177E425B-7495-405F-B544-DC5E72F0A819}" dt="2025-02-05T18:42:51.626" v="6347" actId="20577"/>
          <ac:graphicFrameMkLst>
            <pc:docMk/>
            <pc:sldMk cId="4185788690" sldId="259"/>
            <ac:graphicFrameMk id="4" creationId="{805576D9-0354-A9FD-656E-27F4CFC37B13}"/>
          </ac:graphicFrameMkLst>
        </pc:graphicFrameChg>
        <pc:graphicFrameChg chg="add mod modGraphic">
          <ac:chgData name="Oleh Sosnytskyi" userId="c403997d-a6fc-4ec3-a7c2-ae102e1b4cf2" providerId="ADAL" clId="{177E425B-7495-405F-B544-DC5E72F0A819}" dt="2025-02-05T18:44:09.903" v="6430" actId="20577"/>
          <ac:graphicFrameMkLst>
            <pc:docMk/>
            <pc:sldMk cId="4185788690" sldId="259"/>
            <ac:graphicFrameMk id="6" creationId="{70E3274A-D8B3-66B6-AF53-141C6AE0621B}"/>
          </ac:graphicFrameMkLst>
        </pc:graphicFrameChg>
      </pc:sldChg>
      <pc:sldChg chg="delSp modSp add mod modShow">
        <pc:chgData name="Oleh Sosnytskyi" userId="c403997d-a6fc-4ec3-a7c2-ae102e1b4cf2" providerId="ADAL" clId="{177E425B-7495-405F-B544-DC5E72F0A819}" dt="2025-02-05T18:44:35.708" v="6431" actId="729"/>
        <pc:sldMkLst>
          <pc:docMk/>
          <pc:sldMk cId="1215755033" sldId="260"/>
        </pc:sldMkLst>
        <pc:spChg chg="mod">
          <ac:chgData name="Oleh Sosnytskyi" userId="c403997d-a6fc-4ec3-a7c2-ae102e1b4cf2" providerId="ADAL" clId="{177E425B-7495-405F-B544-DC5E72F0A819}" dt="2025-02-03T09:13:41.807" v="2964" actId="20577"/>
          <ac:spMkLst>
            <pc:docMk/>
            <pc:sldMk cId="1215755033" sldId="260"/>
            <ac:spMk id="5" creationId="{42A63E42-4C45-3F8F-62B9-2349673BD392}"/>
          </ac:spMkLst>
        </pc:spChg>
        <pc:spChg chg="mod">
          <ac:chgData name="Oleh Sosnytskyi" userId="c403997d-a6fc-4ec3-a7c2-ae102e1b4cf2" providerId="ADAL" clId="{177E425B-7495-405F-B544-DC5E72F0A819}" dt="2025-02-03T09:43:30.280" v="3761" actId="1076"/>
          <ac:spMkLst>
            <pc:docMk/>
            <pc:sldMk cId="1215755033" sldId="260"/>
            <ac:spMk id="6" creationId="{E8225193-A31A-A513-5F8C-E72B55C750E0}"/>
          </ac:spMkLst>
        </pc:spChg>
        <pc:spChg chg="mod">
          <ac:chgData name="Oleh Sosnytskyi" userId="c403997d-a6fc-4ec3-a7c2-ae102e1b4cf2" providerId="ADAL" clId="{177E425B-7495-405F-B544-DC5E72F0A819}" dt="2025-02-03T09:42:19.594" v="3608" actId="1076"/>
          <ac:spMkLst>
            <pc:docMk/>
            <pc:sldMk cId="1215755033" sldId="260"/>
            <ac:spMk id="7" creationId="{A5034179-A781-1FC2-9C8D-974AF3169E84}"/>
          </ac:spMkLst>
        </pc:spChg>
        <pc:spChg chg="mod">
          <ac:chgData name="Oleh Sosnytskyi" userId="c403997d-a6fc-4ec3-a7c2-ae102e1b4cf2" providerId="ADAL" clId="{177E425B-7495-405F-B544-DC5E72F0A819}" dt="2025-02-03T09:19:40.550" v="3203" actId="20577"/>
          <ac:spMkLst>
            <pc:docMk/>
            <pc:sldMk cId="1215755033" sldId="260"/>
            <ac:spMk id="9" creationId="{70B66B62-5D4C-82BB-FD32-BB7FDC5ACABD}"/>
          </ac:spMkLst>
        </pc:spChg>
        <pc:spChg chg="mod">
          <ac:chgData name="Oleh Sosnytskyi" userId="c403997d-a6fc-4ec3-a7c2-ae102e1b4cf2" providerId="ADAL" clId="{177E425B-7495-405F-B544-DC5E72F0A819}" dt="2025-02-03T09:44:08.930" v="3812" actId="1035"/>
          <ac:spMkLst>
            <pc:docMk/>
            <pc:sldMk cId="1215755033" sldId="260"/>
            <ac:spMk id="16" creationId="{CE1F9387-C2E6-0D4B-E599-56695AD78687}"/>
          </ac:spMkLst>
        </pc:spChg>
        <pc:spChg chg="mod">
          <ac:chgData name="Oleh Sosnytskyi" userId="c403997d-a6fc-4ec3-a7c2-ae102e1b4cf2" providerId="ADAL" clId="{177E425B-7495-405F-B544-DC5E72F0A819}" dt="2025-02-03T09:45:38.147" v="3990" actId="14100"/>
          <ac:spMkLst>
            <pc:docMk/>
            <pc:sldMk cId="1215755033" sldId="260"/>
            <ac:spMk id="28" creationId="{B701065F-7788-8F76-7F5C-B48E569170EC}"/>
          </ac:spMkLst>
        </pc:spChg>
        <pc:spChg chg="mod">
          <ac:chgData name="Oleh Sosnytskyi" userId="c403997d-a6fc-4ec3-a7c2-ae102e1b4cf2" providerId="ADAL" clId="{177E425B-7495-405F-B544-DC5E72F0A819}" dt="2025-02-03T09:46:56.057" v="4032" actId="20577"/>
          <ac:spMkLst>
            <pc:docMk/>
            <pc:sldMk cId="1215755033" sldId="260"/>
            <ac:spMk id="32" creationId="{B3FCC64A-7787-93D2-6EC4-5F055E8A0078}"/>
          </ac:spMkLst>
        </pc:spChg>
        <pc:spChg chg="mod">
          <ac:chgData name="Oleh Sosnytskyi" userId="c403997d-a6fc-4ec3-a7c2-ae102e1b4cf2" providerId="ADAL" clId="{177E425B-7495-405F-B544-DC5E72F0A819}" dt="2025-02-03T09:46:19.086" v="4003" actId="113"/>
          <ac:spMkLst>
            <pc:docMk/>
            <pc:sldMk cId="1215755033" sldId="260"/>
            <ac:spMk id="40" creationId="{285B535B-30C1-7C89-E7CA-AFCC08C2CA2A}"/>
          </ac:spMkLst>
        </pc:spChg>
        <pc:cxnChg chg="mod">
          <ac:chgData name="Oleh Sosnytskyi" userId="c403997d-a6fc-4ec3-a7c2-ae102e1b4cf2" providerId="ADAL" clId="{177E425B-7495-405F-B544-DC5E72F0A819}" dt="2025-02-03T09:42:19.594" v="3608" actId="1076"/>
          <ac:cxnSpMkLst>
            <pc:docMk/>
            <pc:sldMk cId="1215755033" sldId="260"/>
            <ac:cxnSpMk id="10" creationId="{5DEC54FA-D60D-9702-E6FF-EBFE2F91BEEB}"/>
          </ac:cxnSpMkLst>
        </pc:cxnChg>
        <pc:cxnChg chg="mod">
          <ac:chgData name="Oleh Sosnytskyi" userId="c403997d-a6fc-4ec3-a7c2-ae102e1b4cf2" providerId="ADAL" clId="{177E425B-7495-405F-B544-DC5E72F0A819}" dt="2025-02-03T09:44:08.930" v="3812" actId="1035"/>
          <ac:cxnSpMkLst>
            <pc:docMk/>
            <pc:sldMk cId="1215755033" sldId="260"/>
            <ac:cxnSpMk id="17" creationId="{4118E95B-E2C0-1A48-C68B-94BD8F11FA10}"/>
          </ac:cxnSpMkLst>
        </pc:cxnChg>
        <pc:cxnChg chg="mod">
          <ac:chgData name="Oleh Sosnytskyi" userId="c403997d-a6fc-4ec3-a7c2-ae102e1b4cf2" providerId="ADAL" clId="{177E425B-7495-405F-B544-DC5E72F0A819}" dt="2025-02-03T09:45:38.147" v="3990" actId="14100"/>
          <ac:cxnSpMkLst>
            <pc:docMk/>
            <pc:sldMk cId="1215755033" sldId="260"/>
            <ac:cxnSpMk id="29" creationId="{190A7EC2-A6E8-7A25-403C-9874A2A4CA02}"/>
          </ac:cxnSpMkLst>
        </pc:cxnChg>
        <pc:cxnChg chg="mod">
          <ac:chgData name="Oleh Sosnytskyi" userId="c403997d-a6fc-4ec3-a7c2-ae102e1b4cf2" providerId="ADAL" clId="{177E425B-7495-405F-B544-DC5E72F0A819}" dt="2025-02-03T09:46:42.046" v="4010" actId="1036"/>
          <ac:cxnSpMkLst>
            <pc:docMk/>
            <pc:sldMk cId="1215755033" sldId="260"/>
            <ac:cxnSpMk id="34" creationId="{CF32DC66-4E17-A206-EAB9-59F5F8E5EB34}"/>
          </ac:cxnSpMkLst>
        </pc:cxnChg>
        <pc:cxnChg chg="mod">
          <ac:chgData name="Oleh Sosnytskyi" userId="c403997d-a6fc-4ec3-a7c2-ae102e1b4cf2" providerId="ADAL" clId="{177E425B-7495-405F-B544-DC5E72F0A819}" dt="2025-02-03T09:46:42.046" v="4010" actId="1036"/>
          <ac:cxnSpMkLst>
            <pc:docMk/>
            <pc:sldMk cId="1215755033" sldId="260"/>
            <ac:cxnSpMk id="42" creationId="{F574FDDC-8606-E464-4380-DEF1C92E7407}"/>
          </ac:cxnSpMkLst>
        </pc:cxnChg>
      </pc:sldChg>
      <pc:sldChg chg="add del">
        <pc:chgData name="Oleh Sosnytskyi" userId="c403997d-a6fc-4ec3-a7c2-ae102e1b4cf2" providerId="ADAL" clId="{177E425B-7495-405F-B544-DC5E72F0A819}" dt="2025-02-05T17:19:09.287" v="4261" actId="47"/>
        <pc:sldMkLst>
          <pc:docMk/>
          <pc:sldMk cId="1307382969" sldId="261"/>
        </pc:sldMkLst>
      </pc:sldChg>
      <pc:sldChg chg="modSp add del mod">
        <pc:chgData name="Oleh Sosnytskyi" userId="c403997d-a6fc-4ec3-a7c2-ae102e1b4cf2" providerId="ADAL" clId="{177E425B-7495-405F-B544-DC5E72F0A819}" dt="2025-02-05T18:15:34.550" v="5930" actId="47"/>
        <pc:sldMkLst>
          <pc:docMk/>
          <pc:sldMk cId="2417443853" sldId="261"/>
        </pc:sldMkLst>
        <pc:spChg chg="mod">
          <ac:chgData name="Oleh Sosnytskyi" userId="c403997d-a6fc-4ec3-a7c2-ae102e1b4cf2" providerId="ADAL" clId="{177E425B-7495-405F-B544-DC5E72F0A819}" dt="2025-02-05T17:19:22.767" v="4266" actId="20577"/>
          <ac:spMkLst>
            <pc:docMk/>
            <pc:sldMk cId="2417443853" sldId="261"/>
            <ac:spMk id="3" creationId="{636703CB-4CC7-F397-E362-7A8FAD0A6B82}"/>
          </ac:spMkLst>
        </pc:spChg>
      </pc:sldChg>
      <pc:sldChg chg="addSp delSp modSp add mod">
        <pc:chgData name="Oleh Sosnytskyi" userId="c403997d-a6fc-4ec3-a7c2-ae102e1b4cf2" providerId="ADAL" clId="{177E425B-7495-405F-B544-DC5E72F0A819}" dt="2025-02-05T18:02:44.898" v="5846" actId="1036"/>
        <pc:sldMkLst>
          <pc:docMk/>
          <pc:sldMk cId="1540809847" sldId="262"/>
        </pc:sldMkLst>
        <pc:spChg chg="del">
          <ac:chgData name="Oleh Sosnytskyi" userId="c403997d-a6fc-4ec3-a7c2-ae102e1b4cf2" providerId="ADAL" clId="{177E425B-7495-405F-B544-DC5E72F0A819}" dt="2025-02-05T17:35:20.061" v="4881" actId="478"/>
          <ac:spMkLst>
            <pc:docMk/>
            <pc:sldMk cId="1540809847" sldId="262"/>
            <ac:spMk id="2" creationId="{48D865AB-F728-E354-453A-55A8F2F2EB09}"/>
          </ac:spMkLst>
        </pc:spChg>
        <pc:spChg chg="del">
          <ac:chgData name="Oleh Sosnytskyi" userId="c403997d-a6fc-4ec3-a7c2-ae102e1b4cf2" providerId="ADAL" clId="{177E425B-7495-405F-B544-DC5E72F0A819}" dt="2025-02-05T17:35:20.061" v="4881" actId="478"/>
          <ac:spMkLst>
            <pc:docMk/>
            <pc:sldMk cId="1540809847" sldId="262"/>
            <ac:spMk id="3" creationId="{D19F9952-2F6F-E4B5-DCF4-4DE6865B84B5}"/>
          </ac:spMkLst>
        </pc:spChg>
        <pc:spChg chg="mod">
          <ac:chgData name="Oleh Sosnytskyi" userId="c403997d-a6fc-4ec3-a7c2-ae102e1b4cf2" providerId="ADAL" clId="{177E425B-7495-405F-B544-DC5E72F0A819}" dt="2025-02-05T17:44:35.132" v="5196" actId="20577"/>
          <ac:spMkLst>
            <pc:docMk/>
            <pc:sldMk cId="1540809847" sldId="262"/>
            <ac:spMk id="5" creationId="{4390E0EF-BC3A-18A1-F265-31E34A5DE6E0}"/>
          </ac:spMkLst>
        </pc:spChg>
        <pc:spChg chg="add del mod">
          <ac:chgData name="Oleh Sosnytskyi" userId="c403997d-a6fc-4ec3-a7c2-ae102e1b4cf2" providerId="ADAL" clId="{177E425B-7495-405F-B544-DC5E72F0A819}" dt="2025-02-05T17:43:07.836" v="5136" actId="478"/>
          <ac:spMkLst>
            <pc:docMk/>
            <pc:sldMk cId="1540809847" sldId="262"/>
            <ac:spMk id="7" creationId="{0CD378A0-A514-6B71-9AB0-0AB49CF818A6}"/>
          </ac:spMkLst>
        </pc:spChg>
        <pc:spChg chg="add del mod">
          <ac:chgData name="Oleh Sosnytskyi" userId="c403997d-a6fc-4ec3-a7c2-ae102e1b4cf2" providerId="ADAL" clId="{177E425B-7495-405F-B544-DC5E72F0A819}" dt="2025-02-05T17:43:07.279" v="5135" actId="478"/>
          <ac:spMkLst>
            <pc:docMk/>
            <pc:sldMk cId="1540809847" sldId="262"/>
            <ac:spMk id="8" creationId="{63D800FE-B185-E3EF-4DB0-471E5CB98414}"/>
          </ac:spMkLst>
        </pc:spChg>
        <pc:spChg chg="add del mod">
          <ac:chgData name="Oleh Sosnytskyi" userId="c403997d-a6fc-4ec3-a7c2-ae102e1b4cf2" providerId="ADAL" clId="{177E425B-7495-405F-B544-DC5E72F0A819}" dt="2025-02-05T17:47:38.687" v="5241"/>
          <ac:spMkLst>
            <pc:docMk/>
            <pc:sldMk cId="1540809847" sldId="262"/>
            <ac:spMk id="9" creationId="{2D2EE208-729E-51F7-142F-6CB2E61082A6}"/>
          </ac:spMkLst>
        </pc:spChg>
        <pc:spChg chg="add del mod">
          <ac:chgData name="Oleh Sosnytskyi" userId="c403997d-a6fc-4ec3-a7c2-ae102e1b4cf2" providerId="ADAL" clId="{177E425B-7495-405F-B544-DC5E72F0A819}" dt="2025-02-05T17:47:38.686" v="5239" actId="478"/>
          <ac:spMkLst>
            <pc:docMk/>
            <pc:sldMk cId="1540809847" sldId="262"/>
            <ac:spMk id="10" creationId="{2437C9D4-41B3-9DF9-B3A2-4793D47A5325}"/>
          </ac:spMkLst>
        </pc:spChg>
        <pc:spChg chg="del">
          <ac:chgData name="Oleh Sosnytskyi" userId="c403997d-a6fc-4ec3-a7c2-ae102e1b4cf2" providerId="ADAL" clId="{177E425B-7495-405F-B544-DC5E72F0A819}" dt="2025-02-05T17:35:20.061" v="4881" actId="478"/>
          <ac:spMkLst>
            <pc:docMk/>
            <pc:sldMk cId="1540809847" sldId="262"/>
            <ac:spMk id="12" creationId="{11152FBC-26A2-34EE-AC3D-94BCE7BB8238}"/>
          </ac:spMkLst>
        </pc:spChg>
        <pc:spChg chg="add mod">
          <ac:chgData name="Oleh Sosnytskyi" userId="c403997d-a6fc-4ec3-a7c2-ae102e1b4cf2" providerId="ADAL" clId="{177E425B-7495-405F-B544-DC5E72F0A819}" dt="2025-02-05T18:02:44.898" v="5846" actId="1036"/>
          <ac:spMkLst>
            <pc:docMk/>
            <pc:sldMk cId="1540809847" sldId="262"/>
            <ac:spMk id="13" creationId="{C287F61D-0120-0F60-0439-1C83B2092A46}"/>
          </ac:spMkLst>
        </pc:spChg>
        <pc:spChg chg="del">
          <ac:chgData name="Oleh Sosnytskyi" userId="c403997d-a6fc-4ec3-a7c2-ae102e1b4cf2" providerId="ADAL" clId="{177E425B-7495-405F-B544-DC5E72F0A819}" dt="2025-02-05T17:35:20.061" v="4881" actId="478"/>
          <ac:spMkLst>
            <pc:docMk/>
            <pc:sldMk cId="1540809847" sldId="262"/>
            <ac:spMk id="21" creationId="{C8E6955F-5498-41DC-331B-DB0146DC2F4D}"/>
          </ac:spMkLst>
        </pc:spChg>
        <pc:spChg chg="del">
          <ac:chgData name="Oleh Sosnytskyi" userId="c403997d-a6fc-4ec3-a7c2-ae102e1b4cf2" providerId="ADAL" clId="{177E425B-7495-405F-B544-DC5E72F0A819}" dt="2025-02-05T17:35:20.061" v="4881" actId="478"/>
          <ac:spMkLst>
            <pc:docMk/>
            <pc:sldMk cId="1540809847" sldId="262"/>
            <ac:spMk id="22" creationId="{6BF3FE20-9035-4435-E65A-0448170FC7CC}"/>
          </ac:spMkLst>
        </pc:spChg>
        <pc:spChg chg="del">
          <ac:chgData name="Oleh Sosnytskyi" userId="c403997d-a6fc-4ec3-a7c2-ae102e1b4cf2" providerId="ADAL" clId="{177E425B-7495-405F-B544-DC5E72F0A819}" dt="2025-02-05T17:35:20.061" v="4881" actId="478"/>
          <ac:spMkLst>
            <pc:docMk/>
            <pc:sldMk cId="1540809847" sldId="262"/>
            <ac:spMk id="25" creationId="{6A33F5A5-C11B-AB2E-D863-3897E2BE5497}"/>
          </ac:spMkLst>
        </pc:spChg>
        <pc:graphicFrameChg chg="del">
          <ac:chgData name="Oleh Sosnytskyi" userId="c403997d-a6fc-4ec3-a7c2-ae102e1b4cf2" providerId="ADAL" clId="{177E425B-7495-405F-B544-DC5E72F0A819}" dt="2025-02-05T17:35:20.061" v="4881" actId="478"/>
          <ac:graphicFrameMkLst>
            <pc:docMk/>
            <pc:sldMk cId="1540809847" sldId="262"/>
            <ac:graphicFrameMk id="4" creationId="{D5AD8192-A1EB-46B1-B325-9674AED90524}"/>
          </ac:graphicFrameMkLst>
        </pc:graphicFrameChg>
        <pc:graphicFrameChg chg="add mod modGraphic">
          <ac:chgData name="Oleh Sosnytskyi" userId="c403997d-a6fc-4ec3-a7c2-ae102e1b4cf2" providerId="ADAL" clId="{177E425B-7495-405F-B544-DC5E72F0A819}" dt="2025-02-05T18:02:44.898" v="5846" actId="1036"/>
          <ac:graphicFrameMkLst>
            <pc:docMk/>
            <pc:sldMk cId="1540809847" sldId="262"/>
            <ac:graphicFrameMk id="6" creationId="{46459D78-E3C3-4647-428D-9C0DDE045C30}"/>
          </ac:graphicFrameMkLst>
        </pc:graphicFrameChg>
        <pc:graphicFrameChg chg="add mod modGraphic">
          <ac:chgData name="Oleh Sosnytskyi" userId="c403997d-a6fc-4ec3-a7c2-ae102e1b4cf2" providerId="ADAL" clId="{177E425B-7495-405F-B544-DC5E72F0A819}" dt="2025-02-05T18:02:44.898" v="5846" actId="1036"/>
          <ac:graphicFrameMkLst>
            <pc:docMk/>
            <pc:sldMk cId="1540809847" sldId="262"/>
            <ac:graphicFrameMk id="11" creationId="{FCF52312-3177-1D06-37B0-5DBBF014266A}"/>
          </ac:graphicFrameMkLst>
        </pc:graphicFrameChg>
        <pc:graphicFrameChg chg="del">
          <ac:chgData name="Oleh Sosnytskyi" userId="c403997d-a6fc-4ec3-a7c2-ae102e1b4cf2" providerId="ADAL" clId="{177E425B-7495-405F-B544-DC5E72F0A819}" dt="2025-02-05T17:35:20.061" v="4881" actId="478"/>
          <ac:graphicFrameMkLst>
            <pc:docMk/>
            <pc:sldMk cId="1540809847" sldId="262"/>
            <ac:graphicFrameMk id="23" creationId="{21915595-D35F-2BD1-5908-53A4AF415CC8}"/>
          </ac:graphicFrameMkLst>
        </pc:graphicFrameChg>
      </pc:sldChg>
      <pc:sldChg chg="modSp add mod">
        <pc:chgData name="Oleh Sosnytskyi" userId="c403997d-a6fc-4ec3-a7c2-ae102e1b4cf2" providerId="ADAL" clId="{177E425B-7495-405F-B544-DC5E72F0A819}" dt="2025-02-05T18:23:48.521" v="6103" actId="20577"/>
        <pc:sldMkLst>
          <pc:docMk/>
          <pc:sldMk cId="1261331441" sldId="263"/>
        </pc:sldMkLst>
        <pc:spChg chg="mod">
          <ac:chgData name="Oleh Sosnytskyi" userId="c403997d-a6fc-4ec3-a7c2-ae102e1b4cf2" providerId="ADAL" clId="{177E425B-7495-405F-B544-DC5E72F0A819}" dt="2025-02-05T18:15:42.085" v="5935" actId="20577"/>
          <ac:spMkLst>
            <pc:docMk/>
            <pc:sldMk cId="1261331441" sldId="263"/>
            <ac:spMk id="3" creationId="{0480B8A1-996C-B4E6-ED57-2DA0B163D632}"/>
          </ac:spMkLst>
        </pc:spChg>
        <pc:graphicFrameChg chg="modGraphic">
          <ac:chgData name="Oleh Sosnytskyi" userId="c403997d-a6fc-4ec3-a7c2-ae102e1b4cf2" providerId="ADAL" clId="{177E425B-7495-405F-B544-DC5E72F0A819}" dt="2025-02-05T18:22:15.048" v="6018" actId="20577"/>
          <ac:graphicFrameMkLst>
            <pc:docMk/>
            <pc:sldMk cId="1261331441" sldId="263"/>
            <ac:graphicFrameMk id="4" creationId="{B94DF01B-48E0-2CBB-EBC7-2AAC7AD98B75}"/>
          </ac:graphicFrameMkLst>
        </pc:graphicFrameChg>
        <pc:graphicFrameChg chg="modGraphic">
          <ac:chgData name="Oleh Sosnytskyi" userId="c403997d-a6fc-4ec3-a7c2-ae102e1b4cf2" providerId="ADAL" clId="{177E425B-7495-405F-B544-DC5E72F0A819}" dt="2025-02-05T18:23:48.521" v="6103" actId="20577"/>
          <ac:graphicFrameMkLst>
            <pc:docMk/>
            <pc:sldMk cId="1261331441" sldId="263"/>
            <ac:graphicFrameMk id="23" creationId="{252B3674-71A0-3F29-2F07-4F6FDF6AA1C2}"/>
          </ac:graphicFrameMkLst>
        </pc:graphicFrameChg>
      </pc:sldChg>
      <pc:sldChg chg="modSp mod">
        <pc:chgData name="Oleh Sosnytskyi" userId="c403997d-a6fc-4ec3-a7c2-ae102e1b4cf2" providerId="ADAL" clId="{177E425B-7495-405F-B544-DC5E72F0A819}" dt="2025-02-06T12:19:27.846" v="7764" actId="20577"/>
        <pc:sldMkLst>
          <pc:docMk/>
          <pc:sldMk cId="2526701091" sldId="658"/>
        </pc:sldMkLst>
        <pc:spChg chg="mod">
          <ac:chgData name="Oleh Sosnytskyi" userId="c403997d-a6fc-4ec3-a7c2-ae102e1b4cf2" providerId="ADAL" clId="{177E425B-7495-405F-B544-DC5E72F0A819}" dt="2025-02-06T11:28:36.227" v="6499" actId="1076"/>
          <ac:spMkLst>
            <pc:docMk/>
            <pc:sldMk cId="2526701091" sldId="658"/>
            <ac:spMk id="2" creationId="{BE269E3D-10F2-65B5-AD87-67173DE13A45}"/>
          </ac:spMkLst>
        </pc:spChg>
        <pc:spChg chg="mod">
          <ac:chgData name="Oleh Sosnytskyi" userId="c403997d-a6fc-4ec3-a7c2-ae102e1b4cf2" providerId="ADAL" clId="{177E425B-7495-405F-B544-DC5E72F0A819}" dt="2025-02-06T11:28:36.227" v="6499" actId="1076"/>
          <ac:spMkLst>
            <pc:docMk/>
            <pc:sldMk cId="2526701091" sldId="658"/>
            <ac:spMk id="3" creationId="{3B20B527-B952-A5D9-CE33-8444749C4AD2}"/>
          </ac:spMkLst>
        </pc:spChg>
        <pc:spChg chg="mod">
          <ac:chgData name="Oleh Sosnytskyi" userId="c403997d-a6fc-4ec3-a7c2-ae102e1b4cf2" providerId="ADAL" clId="{177E425B-7495-405F-B544-DC5E72F0A819}" dt="2025-02-06T11:28:36.227" v="6499" actId="1076"/>
          <ac:spMkLst>
            <pc:docMk/>
            <pc:sldMk cId="2526701091" sldId="658"/>
            <ac:spMk id="12" creationId="{91EFAC9A-5F75-C1CA-DD7B-A16EABA953A9}"/>
          </ac:spMkLst>
        </pc:spChg>
        <pc:spChg chg="mod">
          <ac:chgData name="Oleh Sosnytskyi" userId="c403997d-a6fc-4ec3-a7c2-ae102e1b4cf2" providerId="ADAL" clId="{177E425B-7495-405F-B544-DC5E72F0A819}" dt="2025-02-06T12:03:10.346" v="7405" actId="113"/>
          <ac:spMkLst>
            <pc:docMk/>
            <pc:sldMk cId="2526701091" sldId="658"/>
            <ac:spMk id="25" creationId="{63EE8004-12B6-1186-1C40-0EEC3B268791}"/>
          </ac:spMkLst>
        </pc:spChg>
        <pc:graphicFrameChg chg="mod modGraphic">
          <ac:chgData name="Oleh Sosnytskyi" userId="c403997d-a6fc-4ec3-a7c2-ae102e1b4cf2" providerId="ADAL" clId="{177E425B-7495-405F-B544-DC5E72F0A819}" dt="2025-02-06T12:19:27.846" v="7764" actId="20577"/>
          <ac:graphicFrameMkLst>
            <pc:docMk/>
            <pc:sldMk cId="2526701091" sldId="658"/>
            <ac:graphicFrameMk id="4" creationId="{05F58F93-60C3-4022-2077-5CB959A8F82C}"/>
          </ac:graphicFrameMkLst>
        </pc:graphicFrameChg>
      </pc:sldChg>
      <pc:sldChg chg="modSp add mod">
        <pc:chgData name="Oleh Sosnytskyi" userId="c403997d-a6fc-4ec3-a7c2-ae102e1b4cf2" providerId="ADAL" clId="{177E425B-7495-405F-B544-DC5E72F0A819}" dt="2025-02-06T12:19:19.854" v="7759" actId="20577"/>
        <pc:sldMkLst>
          <pc:docMk/>
          <pc:sldMk cId="4278943889" sldId="659"/>
        </pc:sldMkLst>
        <pc:spChg chg="mod">
          <ac:chgData name="Oleh Sosnytskyi" userId="c403997d-a6fc-4ec3-a7c2-ae102e1b4cf2" providerId="ADAL" clId="{177E425B-7495-405F-B544-DC5E72F0A819}" dt="2025-02-06T12:03:04.062" v="7404" actId="20577"/>
          <ac:spMkLst>
            <pc:docMk/>
            <pc:sldMk cId="4278943889" sldId="659"/>
            <ac:spMk id="3" creationId="{BE2E3BCF-CF86-3E92-5BBE-26657AA88543}"/>
          </ac:spMkLst>
        </pc:spChg>
        <pc:spChg chg="mod">
          <ac:chgData name="Oleh Sosnytskyi" userId="c403997d-a6fc-4ec3-a7c2-ae102e1b4cf2" providerId="ADAL" clId="{177E425B-7495-405F-B544-DC5E72F0A819}" dt="2025-02-06T12:03:01.143" v="7402" actId="20577"/>
          <ac:spMkLst>
            <pc:docMk/>
            <pc:sldMk cId="4278943889" sldId="659"/>
            <ac:spMk id="5" creationId="{E581F83B-B09F-B5ED-6470-C6CFBD1FFB74}"/>
          </ac:spMkLst>
        </pc:spChg>
        <pc:spChg chg="mod">
          <ac:chgData name="Oleh Sosnytskyi" userId="c403997d-a6fc-4ec3-a7c2-ae102e1b4cf2" providerId="ADAL" clId="{177E425B-7495-405F-B544-DC5E72F0A819}" dt="2025-02-06T12:07:52.576" v="7754" actId="20577"/>
          <ac:spMkLst>
            <pc:docMk/>
            <pc:sldMk cId="4278943889" sldId="659"/>
            <ac:spMk id="25" creationId="{A5CD378A-0EC7-341F-DB1E-B6DD5C14D7B8}"/>
          </ac:spMkLst>
        </pc:spChg>
        <pc:graphicFrameChg chg="mod modGraphic">
          <ac:chgData name="Oleh Sosnytskyi" userId="c403997d-a6fc-4ec3-a7c2-ae102e1b4cf2" providerId="ADAL" clId="{177E425B-7495-405F-B544-DC5E72F0A819}" dt="2025-02-06T12:19:19.854" v="7759" actId="20577"/>
          <ac:graphicFrameMkLst>
            <pc:docMk/>
            <pc:sldMk cId="4278943889" sldId="659"/>
            <ac:graphicFrameMk id="4" creationId="{68EF09E8-6712-EA97-0740-74E9879F0EA5}"/>
          </ac:graphicFrameMkLst>
        </pc:graphicFrameChg>
      </pc:sldChg>
      <pc:sldChg chg="modSp add mod">
        <pc:chgData name="Oleh Sosnytskyi" userId="c403997d-a6fc-4ec3-a7c2-ae102e1b4cf2" providerId="ADAL" clId="{177E425B-7495-405F-B544-DC5E72F0A819}" dt="2025-02-06T12:24:30.373" v="8141" actId="20577"/>
        <pc:sldMkLst>
          <pc:docMk/>
          <pc:sldMk cId="4144953558" sldId="660"/>
        </pc:sldMkLst>
        <pc:spChg chg="mod">
          <ac:chgData name="Oleh Sosnytskyi" userId="c403997d-a6fc-4ec3-a7c2-ae102e1b4cf2" providerId="ADAL" clId="{177E425B-7495-405F-B544-DC5E72F0A819}" dt="2025-02-06T12:20:03.972" v="7771" actId="20577"/>
          <ac:spMkLst>
            <pc:docMk/>
            <pc:sldMk cId="4144953558" sldId="660"/>
            <ac:spMk id="2" creationId="{09082234-EB70-A7B9-D8DA-B3AF11AD22A2}"/>
          </ac:spMkLst>
        </pc:spChg>
        <pc:spChg chg="mod">
          <ac:chgData name="Oleh Sosnytskyi" userId="c403997d-a6fc-4ec3-a7c2-ae102e1b4cf2" providerId="ADAL" clId="{177E425B-7495-405F-B544-DC5E72F0A819}" dt="2025-02-06T12:24:30.373" v="8141" actId="20577"/>
          <ac:spMkLst>
            <pc:docMk/>
            <pc:sldMk cId="4144953558" sldId="660"/>
            <ac:spMk id="3" creationId="{D909210B-7513-D429-7376-0F2F02E45084}"/>
          </ac:spMkLst>
        </pc:spChg>
        <pc:spChg chg="mod">
          <ac:chgData name="Oleh Sosnytskyi" userId="c403997d-a6fc-4ec3-a7c2-ae102e1b4cf2" providerId="ADAL" clId="{177E425B-7495-405F-B544-DC5E72F0A819}" dt="2025-02-06T12:24:28.263" v="8139" actId="20577"/>
          <ac:spMkLst>
            <pc:docMk/>
            <pc:sldMk cId="4144953558" sldId="660"/>
            <ac:spMk id="5" creationId="{54D26D63-29DE-442B-1544-70329558BEF5}"/>
          </ac:spMkLst>
        </pc:spChg>
        <pc:spChg chg="mod">
          <ac:chgData name="Oleh Sosnytskyi" userId="c403997d-a6fc-4ec3-a7c2-ae102e1b4cf2" providerId="ADAL" clId="{177E425B-7495-405F-B544-DC5E72F0A819}" dt="2025-02-06T12:19:59.527" v="7766"/>
          <ac:spMkLst>
            <pc:docMk/>
            <pc:sldMk cId="4144953558" sldId="660"/>
            <ac:spMk id="12" creationId="{401467B1-4533-B8EA-23D1-599348CDA186}"/>
          </ac:spMkLst>
        </pc:spChg>
        <pc:graphicFrameChg chg="mod modGraphic">
          <ac:chgData name="Oleh Sosnytskyi" userId="c403997d-a6fc-4ec3-a7c2-ae102e1b4cf2" providerId="ADAL" clId="{177E425B-7495-405F-B544-DC5E72F0A819}" dt="2025-02-06T12:24:23.335" v="8137" actId="20577"/>
          <ac:graphicFrameMkLst>
            <pc:docMk/>
            <pc:sldMk cId="4144953558" sldId="660"/>
            <ac:graphicFrameMk id="4" creationId="{11E85F41-9D24-225E-24E6-A329685D02CD}"/>
          </ac:graphicFrameMkLst>
        </pc:graphicFrameChg>
      </pc:sldChg>
      <pc:sldChg chg="modSp add mod">
        <pc:chgData name="Oleh Sosnytskyi" userId="c403997d-a6fc-4ec3-a7c2-ae102e1b4cf2" providerId="ADAL" clId="{177E425B-7495-405F-B544-DC5E72F0A819}" dt="2025-02-06T12:35:50.553" v="8453" actId="20577"/>
        <pc:sldMkLst>
          <pc:docMk/>
          <pc:sldMk cId="2101009967" sldId="661"/>
        </pc:sldMkLst>
        <pc:spChg chg="mod">
          <ac:chgData name="Oleh Sosnytskyi" userId="c403997d-a6fc-4ec3-a7c2-ae102e1b4cf2" providerId="ADAL" clId="{177E425B-7495-405F-B544-DC5E72F0A819}" dt="2025-02-06T12:35:50.553" v="8453" actId="20577"/>
          <ac:spMkLst>
            <pc:docMk/>
            <pc:sldMk cId="2101009967" sldId="661"/>
            <ac:spMk id="3" creationId="{C1FEF363-B9E0-ADC3-93F3-9FFBBFE18F02}"/>
          </ac:spMkLst>
        </pc:spChg>
        <pc:spChg chg="mod">
          <ac:chgData name="Oleh Sosnytskyi" userId="c403997d-a6fc-4ec3-a7c2-ae102e1b4cf2" providerId="ADAL" clId="{177E425B-7495-405F-B544-DC5E72F0A819}" dt="2025-02-06T12:25:17.979" v="8143" actId="20577"/>
          <ac:spMkLst>
            <pc:docMk/>
            <pc:sldMk cId="2101009967" sldId="661"/>
            <ac:spMk id="5" creationId="{289A0534-CD3B-7854-D055-1CA27F5A97A6}"/>
          </ac:spMkLst>
        </pc:spChg>
        <pc:graphicFrameChg chg="modGraphic">
          <ac:chgData name="Oleh Sosnytskyi" userId="c403997d-a6fc-4ec3-a7c2-ae102e1b4cf2" providerId="ADAL" clId="{177E425B-7495-405F-B544-DC5E72F0A819}" dt="2025-02-06T12:35:43.664" v="8449" actId="20577"/>
          <ac:graphicFrameMkLst>
            <pc:docMk/>
            <pc:sldMk cId="2101009967" sldId="661"/>
            <ac:graphicFrameMk id="4" creationId="{744DE53A-BF8A-F084-26F7-C22BF6084592}"/>
          </ac:graphicFrameMkLst>
        </pc:graphicFrameChg>
      </pc:sldChg>
    </pc:docChg>
  </pc:docChgLst>
  <pc:docChgLst>
    <pc:chgData name="Oleh Sosnytskyi" userId="S::ososnytskyi@tonikbank.com::c403997d-a6fc-4ec3-a7c2-ae102e1b4cf2" providerId="AD" clId="Web-{8210E450-30B6-5D0B-176F-C25DDF3CDED2}"/>
    <pc:docChg chg="modSld">
      <pc:chgData name="Oleh Sosnytskyi" userId="S::ososnytskyi@tonikbank.com::c403997d-a6fc-4ec3-a7c2-ae102e1b4cf2" providerId="AD" clId="Web-{8210E450-30B6-5D0B-176F-C25DDF3CDED2}" dt="2025-02-07T07:09:05.407" v="2899"/>
      <pc:docMkLst>
        <pc:docMk/>
      </pc:docMkLst>
      <pc:sldChg chg="modSp">
        <pc:chgData name="Oleh Sosnytskyi" userId="S::ososnytskyi@tonikbank.com::c403997d-a6fc-4ec3-a7c2-ae102e1b4cf2" providerId="AD" clId="Web-{8210E450-30B6-5D0B-176F-C25DDF3CDED2}" dt="2025-02-07T06:14:41.240" v="507"/>
        <pc:sldMkLst>
          <pc:docMk/>
          <pc:sldMk cId="2526701091" sldId="658"/>
        </pc:sldMkLst>
        <pc:graphicFrameChg chg="mod modGraphic">
          <ac:chgData name="Oleh Sosnytskyi" userId="S::ososnytskyi@tonikbank.com::c403997d-a6fc-4ec3-a7c2-ae102e1b4cf2" providerId="AD" clId="Web-{8210E450-30B6-5D0B-176F-C25DDF3CDED2}" dt="2025-02-07T06:14:41.240" v="507"/>
          <ac:graphicFrameMkLst>
            <pc:docMk/>
            <pc:sldMk cId="2526701091" sldId="658"/>
            <ac:graphicFrameMk id="4" creationId="{05F58F93-60C3-4022-2077-5CB959A8F82C}"/>
          </ac:graphicFrameMkLst>
        </pc:graphicFrameChg>
      </pc:sldChg>
      <pc:sldChg chg="addSp delSp modSp">
        <pc:chgData name="Oleh Sosnytskyi" userId="S::ososnytskyi@tonikbank.com::c403997d-a6fc-4ec3-a7c2-ae102e1b4cf2" providerId="AD" clId="Web-{8210E450-30B6-5D0B-176F-C25DDF3CDED2}" dt="2025-02-07T07:09:05.407" v="2899"/>
        <pc:sldMkLst>
          <pc:docMk/>
          <pc:sldMk cId="4278943889" sldId="659"/>
        </pc:sldMkLst>
        <pc:spChg chg="add del mod">
          <ac:chgData name="Oleh Sosnytskyi" userId="S::ososnytskyi@tonikbank.com::c403997d-a6fc-4ec3-a7c2-ae102e1b4cf2" providerId="AD" clId="Web-{8210E450-30B6-5D0B-176F-C25DDF3CDED2}" dt="2025-02-07T07:09:05.407" v="2899"/>
          <ac:spMkLst>
            <pc:docMk/>
            <pc:sldMk cId="4278943889" sldId="659"/>
            <ac:spMk id="7" creationId="{3662906D-6754-C5C4-B435-14DC367625F6}"/>
          </ac:spMkLst>
        </pc:spChg>
        <pc:graphicFrameChg chg="mod modGraphic">
          <ac:chgData name="Oleh Sosnytskyi" userId="S::ososnytskyi@tonikbank.com::c403997d-a6fc-4ec3-a7c2-ae102e1b4cf2" providerId="AD" clId="Web-{8210E450-30B6-5D0B-176F-C25DDF3CDED2}" dt="2025-02-07T06:26:29.875" v="1088"/>
          <ac:graphicFrameMkLst>
            <pc:docMk/>
            <pc:sldMk cId="4278943889" sldId="659"/>
            <ac:graphicFrameMk id="4" creationId="{68EF09E8-6712-EA97-0740-74E9879F0EA5}"/>
          </ac:graphicFrameMkLst>
        </pc:graphicFrameChg>
      </pc:sldChg>
      <pc:sldChg chg="addSp delSp modSp">
        <pc:chgData name="Oleh Sosnytskyi" userId="S::ososnytskyi@tonikbank.com::c403997d-a6fc-4ec3-a7c2-ae102e1b4cf2" providerId="AD" clId="Web-{8210E450-30B6-5D0B-176F-C25DDF3CDED2}" dt="2025-02-07T07:01:02.716" v="2363" actId="1076"/>
        <pc:sldMkLst>
          <pc:docMk/>
          <pc:sldMk cId="4144953558" sldId="660"/>
        </pc:sldMkLst>
        <pc:spChg chg="add mod">
          <ac:chgData name="Oleh Sosnytskyi" userId="S::ososnytskyi@tonikbank.com::c403997d-a6fc-4ec3-a7c2-ae102e1b4cf2" providerId="AD" clId="Web-{8210E450-30B6-5D0B-176F-C25DDF3CDED2}" dt="2025-02-07T07:01:02.716" v="2363" actId="1076"/>
          <ac:spMkLst>
            <pc:docMk/>
            <pc:sldMk cId="4144953558" sldId="660"/>
            <ac:spMk id="6" creationId="{67C26AB0-84FD-5E5F-17D4-2C5FAB28A9E0}"/>
          </ac:spMkLst>
        </pc:spChg>
        <pc:graphicFrameChg chg="mod modGraphic">
          <ac:chgData name="Oleh Sosnytskyi" userId="S::ososnytskyi@tonikbank.com::c403997d-a6fc-4ec3-a7c2-ae102e1b4cf2" providerId="AD" clId="Web-{8210E450-30B6-5D0B-176F-C25DDF3CDED2}" dt="2025-02-07T07:00:22.824" v="2356" actId="1076"/>
          <ac:graphicFrameMkLst>
            <pc:docMk/>
            <pc:sldMk cId="4144953558" sldId="660"/>
            <ac:graphicFrameMk id="4" creationId="{11E85F41-9D24-225E-24E6-A329685D02CD}"/>
          </ac:graphicFrameMkLst>
        </pc:graphicFrameChg>
        <pc:graphicFrameChg chg="add del mod">
          <ac:chgData name="Oleh Sosnytskyi" userId="S::ososnytskyi@tonikbank.com::c403997d-a6fc-4ec3-a7c2-ae102e1b4cf2" providerId="AD" clId="Web-{8210E450-30B6-5D0B-176F-C25DDF3CDED2}" dt="2025-02-07T07:00:19.011" v="2355"/>
          <ac:graphicFrameMkLst>
            <pc:docMk/>
            <pc:sldMk cId="4144953558" sldId="660"/>
            <ac:graphicFrameMk id="7" creationId="{FA489030-AE9E-71DC-D62D-C74A21FDE77A}"/>
          </ac:graphicFrameMkLst>
        </pc:graphicFrameChg>
      </pc:sldChg>
      <pc:sldChg chg="addSp delSp modSp">
        <pc:chgData name="Oleh Sosnytskyi" userId="S::ososnytskyi@tonikbank.com::c403997d-a6fc-4ec3-a7c2-ae102e1b4cf2" providerId="AD" clId="Web-{8210E450-30B6-5D0B-176F-C25DDF3CDED2}" dt="2025-02-07T07:06:15.962" v="2891" actId="20577"/>
        <pc:sldMkLst>
          <pc:docMk/>
          <pc:sldMk cId="2101009967" sldId="661"/>
        </pc:sldMkLst>
        <pc:spChg chg="add del mod">
          <ac:chgData name="Oleh Sosnytskyi" userId="S::ososnytskyi@tonikbank.com::c403997d-a6fc-4ec3-a7c2-ae102e1b4cf2" providerId="AD" clId="Web-{8210E450-30B6-5D0B-176F-C25DDF3CDED2}" dt="2025-02-07T07:06:06.025" v="2885"/>
          <ac:spMkLst>
            <pc:docMk/>
            <pc:sldMk cId="2101009967" sldId="661"/>
            <ac:spMk id="6" creationId="{BD004A05-D454-18DE-2DEC-08592EAAD68C}"/>
          </ac:spMkLst>
        </pc:spChg>
        <pc:spChg chg="add mod">
          <ac:chgData name="Oleh Sosnytskyi" userId="S::ososnytskyi@tonikbank.com::c403997d-a6fc-4ec3-a7c2-ae102e1b4cf2" providerId="AD" clId="Web-{8210E450-30B6-5D0B-176F-C25DDF3CDED2}" dt="2025-02-07T07:06:15.962" v="2891" actId="20577"/>
          <ac:spMkLst>
            <pc:docMk/>
            <pc:sldMk cId="2101009967" sldId="661"/>
            <ac:spMk id="8" creationId="{AA24A420-700C-2613-857E-DC0B42A5BEC8}"/>
          </ac:spMkLst>
        </pc:spChg>
        <pc:graphicFrameChg chg="mod modGraphic">
          <ac:chgData name="Oleh Sosnytskyi" userId="S::ososnytskyi@tonikbank.com::c403997d-a6fc-4ec3-a7c2-ae102e1b4cf2" providerId="AD" clId="Web-{8210E450-30B6-5D0B-176F-C25DDF3CDED2}" dt="2025-02-07T07:05:38.789" v="2881"/>
          <ac:graphicFrameMkLst>
            <pc:docMk/>
            <pc:sldMk cId="2101009967" sldId="661"/>
            <ac:graphicFrameMk id="4" creationId="{744DE53A-BF8A-F084-26F7-C22BF6084592}"/>
          </ac:graphicFrameMkLst>
        </pc:graphicFrameChg>
      </pc:sldChg>
    </pc:docChg>
  </pc:docChgLst>
  <pc:docChgLst>
    <pc:chgData name="Oleh Sosnytskyi" userId="S::ososnytskyi@tonikbank.com::c403997d-a6fc-4ec3-a7c2-ae102e1b4cf2" providerId="AD" clId="Web-{47604D9E-48A0-053A-E38F-051CFA9783CE}"/>
    <pc:docChg chg="addSld delSld modSld">
      <pc:chgData name="Oleh Sosnytskyi" userId="S::ososnytskyi@tonikbank.com::c403997d-a6fc-4ec3-a7c2-ae102e1b4cf2" providerId="AD" clId="Web-{47604D9E-48A0-053A-E38F-051CFA9783CE}" dt="2025-02-06T11:26:53.458" v="34"/>
      <pc:docMkLst>
        <pc:docMk/>
      </pc:docMkLst>
      <pc:sldChg chg="addSp delSp modSp add del replId">
        <pc:chgData name="Oleh Sosnytskyi" userId="S::ososnytskyi@tonikbank.com::c403997d-a6fc-4ec3-a7c2-ae102e1b4cf2" providerId="AD" clId="Web-{47604D9E-48A0-053A-E38F-051CFA9783CE}" dt="2025-02-06T11:26:25.019" v="4"/>
        <pc:sldMkLst>
          <pc:docMk/>
          <pc:sldMk cId="1300880982" sldId="658"/>
        </pc:sldMkLst>
        <pc:spChg chg="add mod">
          <ac:chgData name="Oleh Sosnytskyi" userId="S::ososnytskyi@tonikbank.com::c403997d-a6fc-4ec3-a7c2-ae102e1b4cf2" providerId="AD" clId="Web-{47604D9E-48A0-053A-E38F-051CFA9783CE}" dt="2025-02-06T11:26:18.644" v="3" actId="1076"/>
          <ac:spMkLst>
            <pc:docMk/>
            <pc:sldMk cId="1300880982" sldId="658"/>
            <ac:spMk id="5" creationId="{65843C42-B45E-4200-881F-2B07233AC657}"/>
          </ac:spMkLst>
        </pc:spChg>
        <pc:spChg chg="del">
          <ac:chgData name="Oleh Sosnytskyi" userId="S::ososnytskyi@tonikbank.com::c403997d-a6fc-4ec3-a7c2-ae102e1b4cf2" providerId="AD" clId="Web-{47604D9E-48A0-053A-E38F-051CFA9783CE}" dt="2025-02-06T11:26:16.222" v="2"/>
          <ac:spMkLst>
            <pc:docMk/>
            <pc:sldMk cId="1300880982" sldId="658"/>
            <ac:spMk id="11" creationId="{7862D1AB-639B-75AA-2B31-A4D7CAB22A6D}"/>
          </ac:spMkLst>
        </pc:spChg>
      </pc:sldChg>
      <pc:sldChg chg="delSp modSp add replId">
        <pc:chgData name="Oleh Sosnytskyi" userId="S::ososnytskyi@tonikbank.com::c403997d-a6fc-4ec3-a7c2-ae102e1b4cf2" providerId="AD" clId="Web-{47604D9E-48A0-053A-E38F-051CFA9783CE}" dt="2025-02-06T11:26:53.458" v="34"/>
        <pc:sldMkLst>
          <pc:docMk/>
          <pc:sldMk cId="2526701091" sldId="658"/>
        </pc:sldMkLst>
        <pc:spChg chg="del">
          <ac:chgData name="Oleh Sosnytskyi" userId="S::ososnytskyi@tonikbank.com::c403997d-a6fc-4ec3-a7c2-ae102e1b4cf2" providerId="AD" clId="Web-{47604D9E-48A0-053A-E38F-051CFA9783CE}" dt="2025-02-06T11:26:40.176" v="8"/>
          <ac:spMkLst>
            <pc:docMk/>
            <pc:sldMk cId="2526701091" sldId="658"/>
            <ac:spMk id="21" creationId="{9149AEF4-4BC0-3824-557C-D4069A0EA8D3}"/>
          </ac:spMkLst>
        </pc:spChg>
        <pc:spChg chg="del">
          <ac:chgData name="Oleh Sosnytskyi" userId="S::ososnytskyi@tonikbank.com::c403997d-a6fc-4ec3-a7c2-ae102e1b4cf2" providerId="AD" clId="Web-{47604D9E-48A0-053A-E38F-051CFA9783CE}" dt="2025-02-06T11:26:40.176" v="7"/>
          <ac:spMkLst>
            <pc:docMk/>
            <pc:sldMk cId="2526701091" sldId="658"/>
            <ac:spMk id="22" creationId="{28087235-4E2F-17C9-4F4D-0B853E7CC2DC}"/>
          </ac:spMkLst>
        </pc:spChg>
        <pc:graphicFrameChg chg="mod modGraphic">
          <ac:chgData name="Oleh Sosnytskyi" userId="S::ososnytskyi@tonikbank.com::c403997d-a6fc-4ec3-a7c2-ae102e1b4cf2" providerId="AD" clId="Web-{47604D9E-48A0-053A-E38F-051CFA9783CE}" dt="2025-02-06T11:26:53.458" v="34"/>
          <ac:graphicFrameMkLst>
            <pc:docMk/>
            <pc:sldMk cId="2526701091" sldId="658"/>
            <ac:graphicFrameMk id="4" creationId="{05F58F93-60C3-4022-2077-5CB959A8F82C}"/>
          </ac:graphicFrameMkLst>
        </pc:graphicFrameChg>
        <pc:graphicFrameChg chg="del">
          <ac:chgData name="Oleh Sosnytskyi" userId="S::ososnytskyi@tonikbank.com::c403997d-a6fc-4ec3-a7c2-ae102e1b4cf2" providerId="AD" clId="Web-{47604D9E-48A0-053A-E38F-051CFA9783CE}" dt="2025-02-06T11:26:40.176" v="6"/>
          <ac:graphicFrameMkLst>
            <pc:docMk/>
            <pc:sldMk cId="2526701091" sldId="658"/>
            <ac:graphicFrameMk id="23" creationId="{A9FDF6F1-59F5-B1FB-C87B-37E5097F354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9861-5C3B-4C54-B158-6F762411DD72}" type="datetimeFigureOut">
              <a:t>2/7/2025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6C415-3E39-4BF4-8087-77F6EFC90B6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2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7D3E5B-4BED-B24C-9674-6B6454D04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31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768FE-E36B-9AFF-12A2-67447C138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64C229-8578-DACD-50BC-7D67F9A301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FD1C70-EA51-BFA5-6FCB-DF51ABA6A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AA752-7103-BF36-2611-2D088FD3F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7D3E5B-4BED-B24C-9674-6B6454D04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81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8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1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36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42EA403-19EB-4726-B043-181D2CD420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6FB2C-BF78-42FF-A8B9-4670F9D2B8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1225" y="4283532"/>
            <a:ext cx="5184775" cy="57379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Click to edit title</a:t>
            </a:r>
          </a:p>
        </p:txBody>
      </p:sp>
      <p:sp>
        <p:nvSpPr>
          <p:cNvPr id="3" name="Body Text">
            <a:extLst>
              <a:ext uri="{FF2B5EF4-FFF2-40B4-BE49-F238E27FC236}">
                <a16:creationId xmlns:a16="http://schemas.microsoft.com/office/drawing/2014/main" id="{D1B97B18-8288-4D80-98F2-0140297497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9463" y="4857324"/>
            <a:ext cx="3947812" cy="10440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PH" noProof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292114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9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6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3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1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6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7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0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3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E9C0DB-A427-4416-9504-3A28B492FF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6858000"/>
          </a:xfr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3DE632EA-3F91-4783-8DBF-12DC8F47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981075"/>
            <a:ext cx="3011762" cy="95960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9BF3232-B9BC-4886-8893-52E1AAE8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62" y="3946650"/>
            <a:ext cx="6546278" cy="57379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785AFF"/>
                </a:solidFill>
              </a:rPr>
              <a:t>Tendo Employer Ranking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B2327766-4E3E-40CF-8FF1-E0AE92D6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5167221"/>
            <a:ext cx="4390474" cy="72011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PH">
                <a:solidFill>
                  <a:srgbClr val="785AFF"/>
                </a:solidFill>
              </a:rPr>
              <a:t>Presented by:</a:t>
            </a:r>
          </a:p>
          <a:p>
            <a:r>
              <a:rPr lang="en-PH" b="1">
                <a:solidFill>
                  <a:srgbClr val="785AFF"/>
                </a:solidFill>
              </a:rPr>
              <a:t>Data Science</a:t>
            </a:r>
            <a:endParaRPr lang="en-PH" sz="1800" b="1" spc="20">
              <a:solidFill>
                <a:srgbClr val="785AFF"/>
              </a:solidFill>
            </a:endParaRPr>
          </a:p>
          <a:p>
            <a:endParaRPr lang="en-PH" b="1">
              <a:solidFill>
                <a:srgbClr val="785AFF"/>
              </a:solidFill>
            </a:endParaRPr>
          </a:p>
          <a:p>
            <a:endParaRPr lang="en-PH" sz="2000" b="1">
              <a:solidFill>
                <a:srgbClr val="785AFF"/>
              </a:solidFill>
            </a:endParaRP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F7E8F7E-6D89-74CB-11C3-C84321CCA4F1}"/>
              </a:ext>
            </a:extLst>
          </p:cNvPr>
          <p:cNvSpPr txBox="1">
            <a:spLocks/>
          </p:cNvSpPr>
          <p:nvPr/>
        </p:nvSpPr>
        <p:spPr>
          <a:xfrm>
            <a:off x="912539" y="5884552"/>
            <a:ext cx="4390474" cy="496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785AFF"/>
                </a:solidFill>
              </a:rPr>
              <a:t>CEO Update: 6th February 2025</a:t>
            </a:r>
            <a:endParaRPr lang="en-US">
              <a:solidFill>
                <a:srgbClr val="785A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994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263A7-A2C5-E2C2-5A33-48DB8ECFE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61E57-6F89-DA58-7199-C6FE5801EEDA}"/>
              </a:ext>
            </a:extLst>
          </p:cNvPr>
          <p:cNvSpPr txBox="1"/>
          <p:nvPr/>
        </p:nvSpPr>
        <p:spPr>
          <a:xfrm>
            <a:off x="199410" y="113585"/>
            <a:ext cx="11747111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Employer ranking: Recoverability metrics (calculated using 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12 </a:t>
            </a:r>
            <a:r>
              <a:rPr lang="en-US" sz="2600" b="1" spc="-90" err="1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mnth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 </a:t>
            </a:r>
            <a:r>
              <a:rPr lang="en-US" sz="2600" b="1" spc="-90" err="1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obs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 and 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1 </a:t>
            </a:r>
            <a:r>
              <a:rPr lang="en-US" sz="2600" b="1" spc="-90" err="1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mnth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 lag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)</a:t>
            </a:r>
          </a:p>
        </p:txBody>
      </p:sp>
      <p:sp>
        <p:nvSpPr>
          <p:cNvPr id="2" name="Rectangle: Rounded Corners 6">
            <a:extLst>
              <a:ext uri="{FF2B5EF4-FFF2-40B4-BE49-F238E27FC236}">
                <a16:creationId xmlns:a16="http://schemas.microsoft.com/office/drawing/2014/main" id="{6D0F2543-ABE1-3AC1-4CE1-38F6DD704845}"/>
              </a:ext>
            </a:extLst>
          </p:cNvPr>
          <p:cNvSpPr/>
          <p:nvPr/>
        </p:nvSpPr>
        <p:spPr>
          <a:xfrm>
            <a:off x="1343310" y="1133241"/>
            <a:ext cx="2897470" cy="2586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400" b="1">
                <a:ea typeface="Calibri"/>
                <a:cs typeface="Calibri"/>
              </a:rPr>
              <a:t>Recovery rate:</a:t>
            </a:r>
            <a:endParaRPr lang="en-GB" i="1">
              <a:ea typeface="Calibri"/>
              <a:cs typeface="Calibri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BC1769B-3442-7D66-C2DE-1B22E6A58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551431"/>
              </p:ext>
            </p:extLst>
          </p:nvPr>
        </p:nvGraphicFramePr>
        <p:xfrm>
          <a:off x="4843713" y="1133241"/>
          <a:ext cx="5932685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202">
                  <a:extLst>
                    <a:ext uri="{9D8B030D-6E8A-4147-A177-3AD203B41FA5}">
                      <a16:colId xmlns:a16="http://schemas.microsoft.com/office/drawing/2014/main" val="1446237523"/>
                    </a:ext>
                  </a:extLst>
                </a:gridCol>
                <a:gridCol w="728761">
                  <a:extLst>
                    <a:ext uri="{9D8B030D-6E8A-4147-A177-3AD203B41FA5}">
                      <a16:colId xmlns:a16="http://schemas.microsoft.com/office/drawing/2014/main" val="2048405643"/>
                    </a:ext>
                  </a:extLst>
                </a:gridCol>
                <a:gridCol w="1389574">
                  <a:extLst>
                    <a:ext uri="{9D8B030D-6E8A-4147-A177-3AD203B41FA5}">
                      <a16:colId xmlns:a16="http://schemas.microsoft.com/office/drawing/2014/main" val="3505899514"/>
                    </a:ext>
                  </a:extLst>
                </a:gridCol>
                <a:gridCol w="1389574">
                  <a:extLst>
                    <a:ext uri="{9D8B030D-6E8A-4147-A177-3AD203B41FA5}">
                      <a16:colId xmlns:a16="http://schemas.microsoft.com/office/drawing/2014/main" val="1757665765"/>
                    </a:ext>
                  </a:extLst>
                </a:gridCol>
                <a:gridCol w="1389574">
                  <a:extLst>
                    <a:ext uri="{9D8B030D-6E8A-4147-A177-3AD203B41FA5}">
                      <a16:colId xmlns:a16="http://schemas.microsoft.com/office/drawing/2014/main" val="2791669192"/>
                    </a:ext>
                  </a:extLst>
                </a:gridCol>
              </a:tblGrid>
              <a:tr h="229433">
                <a:tc>
                  <a:txBody>
                    <a:bodyPr/>
                    <a:lstStyle/>
                    <a:p>
                      <a:r>
                        <a:rPr lang="en-US" sz="1400"/>
                        <a:t>Recovery Rate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Rank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% of employers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% of employees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FSPD30, %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522938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0.</a:t>
                      </a:r>
                      <a:r>
                        <a:rPr lang="uk-UA" sz="1400" b="1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5 - 1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28.3%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32.8%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13.5%</a:t>
                      </a:r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85424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0.</a:t>
                      </a:r>
                      <a:r>
                        <a:rPr lang="uk-UA" sz="1400" b="1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 – 0.</a:t>
                      </a:r>
                      <a:r>
                        <a:rPr lang="uk-UA" sz="1400" b="1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28.3%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18.8%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15.7%</a:t>
                      </a:r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696666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0.1 – 0.</a:t>
                      </a:r>
                      <a:r>
                        <a:rPr lang="uk-UA" sz="14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18.3%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21.8%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19.6%</a:t>
                      </a:r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279575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0 – 0.1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6.2%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24.2%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25.0%</a:t>
                      </a:r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91224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Missed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6.7%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2.4%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36.6%</a:t>
                      </a:r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92617"/>
                  </a:ext>
                </a:extLst>
              </a:tr>
            </a:tbl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AB95D75-A566-45C5-2B4E-EF58D362D95C}"/>
              </a:ext>
            </a:extLst>
          </p:cNvPr>
          <p:cNvSpPr/>
          <p:nvPr/>
        </p:nvSpPr>
        <p:spPr>
          <a:xfrm>
            <a:off x="1343310" y="1381793"/>
            <a:ext cx="2888478" cy="12754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00" b="1">
                <a:solidFill>
                  <a:schemeClr val="tx1"/>
                </a:solidFill>
                <a:ea typeface="Calibri"/>
                <a:cs typeface="Calibri"/>
              </a:rPr>
              <a:t>Customer level</a:t>
            </a:r>
          </a:p>
          <a:p>
            <a:r>
              <a:rPr lang="en-GB" sz="1300">
                <a:solidFill>
                  <a:schemeClr val="tx1"/>
                </a:solidFill>
                <a:ea typeface="Calibri"/>
                <a:cs typeface="Calibri"/>
              </a:rPr>
              <a:t>total final payment / principal </a:t>
            </a:r>
            <a:r>
              <a:rPr lang="en-GB" sz="1300" err="1">
                <a:solidFill>
                  <a:schemeClr val="tx1"/>
                </a:solidFill>
                <a:ea typeface="Calibri"/>
                <a:cs typeface="Calibri"/>
              </a:rPr>
              <a:t>OSBal</a:t>
            </a:r>
            <a:r>
              <a:rPr lang="en-GB" sz="1300">
                <a:solidFill>
                  <a:schemeClr val="tx1"/>
                </a:solidFill>
                <a:ea typeface="Calibri"/>
                <a:cs typeface="Calibri"/>
              </a:rPr>
              <a:t> prior to final payment </a:t>
            </a:r>
          </a:p>
          <a:p>
            <a:r>
              <a:rPr lang="en-GB" sz="1300" b="1">
                <a:solidFill>
                  <a:schemeClr val="tx1"/>
                </a:solidFill>
                <a:ea typeface="Calibri"/>
                <a:cs typeface="Calibri"/>
              </a:rPr>
              <a:t>Employer level</a:t>
            </a:r>
          </a:p>
          <a:p>
            <a:r>
              <a:rPr lang="en-GB" sz="1300">
                <a:solidFill>
                  <a:schemeClr val="tx1"/>
                </a:solidFill>
                <a:ea typeface="Calibri"/>
                <a:cs typeface="Calibri"/>
              </a:rPr>
              <a:t>Smoothed mean of customer’s recovery rates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8EA5DED-D0D9-2FBB-B86F-CB81A7FA13DA}"/>
              </a:ext>
            </a:extLst>
          </p:cNvPr>
          <p:cNvSpPr/>
          <p:nvPr/>
        </p:nvSpPr>
        <p:spPr>
          <a:xfrm>
            <a:off x="1343310" y="3593730"/>
            <a:ext cx="2888478" cy="12754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00" b="1">
                <a:solidFill>
                  <a:schemeClr val="tx1"/>
                </a:solidFill>
                <a:ea typeface="Calibri"/>
                <a:cs typeface="Calibri"/>
              </a:rPr>
              <a:t>Customer level</a:t>
            </a:r>
          </a:p>
          <a:p>
            <a:r>
              <a:rPr lang="en-GB" sz="1300">
                <a:solidFill>
                  <a:schemeClr val="tx1"/>
                </a:solidFill>
                <a:ea typeface="Calibri"/>
                <a:cs typeface="Calibri"/>
              </a:rPr>
              <a:t>total final payment / </a:t>
            </a:r>
            <a:r>
              <a:rPr lang="en-GB" sz="1300" err="1">
                <a:solidFill>
                  <a:schemeClr val="tx1"/>
                </a:solidFill>
                <a:ea typeface="Calibri"/>
                <a:cs typeface="Calibri"/>
              </a:rPr>
              <a:t>avg</a:t>
            </a:r>
            <a:r>
              <a:rPr lang="en-GB" sz="1300">
                <a:solidFill>
                  <a:schemeClr val="tx1"/>
                </a:solidFill>
                <a:ea typeface="Calibri"/>
                <a:cs typeface="Calibri"/>
              </a:rPr>
              <a:t> scheduled payment</a:t>
            </a:r>
          </a:p>
          <a:p>
            <a:r>
              <a:rPr lang="en-GB" sz="1300" b="1">
                <a:solidFill>
                  <a:schemeClr val="tx1"/>
                </a:solidFill>
                <a:ea typeface="Calibri"/>
                <a:cs typeface="Calibri"/>
              </a:rPr>
              <a:t>Employer level</a:t>
            </a:r>
          </a:p>
          <a:p>
            <a:r>
              <a:rPr lang="en-GB" sz="1300">
                <a:solidFill>
                  <a:schemeClr val="tx1"/>
                </a:solidFill>
                <a:ea typeface="Calibri"/>
                <a:cs typeface="Calibri"/>
              </a:rPr>
              <a:t>Smoothed mean of customer’s final payment ratio</a:t>
            </a:r>
          </a:p>
        </p:txBody>
      </p:sp>
      <p:sp>
        <p:nvSpPr>
          <p:cNvPr id="22" name="Rectangle: Rounded Corners 6">
            <a:extLst>
              <a:ext uri="{FF2B5EF4-FFF2-40B4-BE49-F238E27FC236}">
                <a16:creationId xmlns:a16="http://schemas.microsoft.com/office/drawing/2014/main" id="{498C00DD-12DD-DF27-EA60-906CAAFD366C}"/>
              </a:ext>
            </a:extLst>
          </p:cNvPr>
          <p:cNvSpPr/>
          <p:nvPr/>
        </p:nvSpPr>
        <p:spPr>
          <a:xfrm>
            <a:off x="1343310" y="3335057"/>
            <a:ext cx="2897470" cy="2586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400" b="1">
                <a:ea typeface="Calibri"/>
                <a:cs typeface="Calibri"/>
              </a:rPr>
              <a:t>Final Payment ratio:</a:t>
            </a:r>
            <a:endParaRPr lang="en-GB" i="1">
              <a:ea typeface="Calibri"/>
              <a:cs typeface="Calibri"/>
            </a:endParaRPr>
          </a:p>
        </p:txBody>
      </p:sp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5109317A-6937-8C9B-B9CC-C7C7C3938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133408"/>
              </p:ext>
            </p:extLst>
          </p:nvPr>
        </p:nvGraphicFramePr>
        <p:xfrm>
          <a:off x="4843713" y="3317054"/>
          <a:ext cx="593268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202">
                  <a:extLst>
                    <a:ext uri="{9D8B030D-6E8A-4147-A177-3AD203B41FA5}">
                      <a16:colId xmlns:a16="http://schemas.microsoft.com/office/drawing/2014/main" val="1446237523"/>
                    </a:ext>
                  </a:extLst>
                </a:gridCol>
                <a:gridCol w="728761">
                  <a:extLst>
                    <a:ext uri="{9D8B030D-6E8A-4147-A177-3AD203B41FA5}">
                      <a16:colId xmlns:a16="http://schemas.microsoft.com/office/drawing/2014/main" val="2048405643"/>
                    </a:ext>
                  </a:extLst>
                </a:gridCol>
                <a:gridCol w="1389574">
                  <a:extLst>
                    <a:ext uri="{9D8B030D-6E8A-4147-A177-3AD203B41FA5}">
                      <a16:colId xmlns:a16="http://schemas.microsoft.com/office/drawing/2014/main" val="3505899514"/>
                    </a:ext>
                  </a:extLst>
                </a:gridCol>
                <a:gridCol w="1389574">
                  <a:extLst>
                    <a:ext uri="{9D8B030D-6E8A-4147-A177-3AD203B41FA5}">
                      <a16:colId xmlns:a16="http://schemas.microsoft.com/office/drawing/2014/main" val="1757665765"/>
                    </a:ext>
                  </a:extLst>
                </a:gridCol>
                <a:gridCol w="1389574">
                  <a:extLst>
                    <a:ext uri="{9D8B030D-6E8A-4147-A177-3AD203B41FA5}">
                      <a16:colId xmlns:a16="http://schemas.microsoft.com/office/drawing/2014/main" val="2791669192"/>
                    </a:ext>
                  </a:extLst>
                </a:gridCol>
              </a:tblGrid>
              <a:tr h="229433">
                <a:tc>
                  <a:txBody>
                    <a:bodyPr/>
                    <a:lstStyle/>
                    <a:p>
                      <a:r>
                        <a:rPr lang="en-US" sz="1400"/>
                        <a:t>Ratio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Rank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% of employers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% of employees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FSPD30, %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522938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3.5 +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5.8%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16.8%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10.9%</a:t>
                      </a:r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85424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2 – 3.5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20.9%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16.8%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14.0%</a:t>
                      </a:r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696666"/>
                  </a:ext>
                </a:extLst>
              </a:tr>
              <a:tr h="288190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1 – 2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41.4%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27.1%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17.9%</a:t>
                      </a:r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279575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0 - 1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14.1%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36.9%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22.0%</a:t>
                      </a:r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91224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Missed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17.8%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2.3%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33.4%</a:t>
                      </a:r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92617"/>
                  </a:ext>
                </a:extLst>
              </a:tr>
            </a:tbl>
          </a:graphicData>
        </a:graphic>
      </p:graphicFrame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603595A6-B163-E1ED-6C9C-D701CFBC8FF9}"/>
              </a:ext>
            </a:extLst>
          </p:cNvPr>
          <p:cNvSpPr/>
          <p:nvPr/>
        </p:nvSpPr>
        <p:spPr>
          <a:xfrm>
            <a:off x="1343310" y="5278678"/>
            <a:ext cx="9433088" cy="13092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‘missed’ ranks were assigned to employers that had no resignations during the observation period, so we couldn’t calculate recoverability metrics for them.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employers that were not active at the beginning of the observation period but became active later were still included in the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all suspended employers were excluded from the analysis</a:t>
            </a:r>
            <a:endParaRPr lang="ru-RU" sz="140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smoothed mean = for employers with a small number of employees the metric mean will be closer to global mean value</a:t>
            </a:r>
            <a:endParaRPr lang="ru-UA" sz="14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49854F-DEA6-1B36-F792-79591E9529FC}"/>
              </a:ext>
            </a:extLst>
          </p:cNvPr>
          <p:cNvSpPr txBox="1"/>
          <p:nvPr/>
        </p:nvSpPr>
        <p:spPr>
          <a:xfrm>
            <a:off x="1270409" y="840853"/>
            <a:ext cx="62756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1"/>
              <a:t>Observation period: Jan 2024 – Dec 2024. Lag 1 month. Calculation date: Feb 2025</a:t>
            </a:r>
            <a:endParaRPr lang="ru-UA" sz="1300" b="1" i="1"/>
          </a:p>
        </p:txBody>
      </p:sp>
    </p:spTree>
    <p:extLst>
      <p:ext uri="{BB962C8B-B14F-4D97-AF65-F5344CB8AC3E}">
        <p14:creationId xmlns:p14="http://schemas.microsoft.com/office/powerpoint/2010/main" val="210289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22410-0E21-A1B5-7658-8A89D64A6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6">
            <a:extLst>
              <a:ext uri="{FF2B5EF4-FFF2-40B4-BE49-F238E27FC236}">
                <a16:creationId xmlns:a16="http://schemas.microsoft.com/office/drawing/2014/main" id="{05B5BF73-D14E-756D-3571-B7413A20A8E4}"/>
              </a:ext>
            </a:extLst>
          </p:cNvPr>
          <p:cNvSpPr/>
          <p:nvPr/>
        </p:nvSpPr>
        <p:spPr>
          <a:xfrm>
            <a:off x="1356678" y="1159978"/>
            <a:ext cx="2897470" cy="2586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400" b="1">
                <a:ea typeface="Calibri"/>
                <a:cs typeface="Calibri"/>
              </a:rPr>
              <a:t>Recovery rate:</a:t>
            </a:r>
            <a:endParaRPr lang="en-GB" i="1">
              <a:ea typeface="Calibri"/>
              <a:cs typeface="Calibri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94DF01B-48E0-2CBB-EBC7-2AAC7AD98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55370"/>
              </p:ext>
            </p:extLst>
          </p:nvPr>
        </p:nvGraphicFramePr>
        <p:xfrm>
          <a:off x="4857081" y="1159978"/>
          <a:ext cx="5932685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202">
                  <a:extLst>
                    <a:ext uri="{9D8B030D-6E8A-4147-A177-3AD203B41FA5}">
                      <a16:colId xmlns:a16="http://schemas.microsoft.com/office/drawing/2014/main" val="1446237523"/>
                    </a:ext>
                  </a:extLst>
                </a:gridCol>
                <a:gridCol w="728761">
                  <a:extLst>
                    <a:ext uri="{9D8B030D-6E8A-4147-A177-3AD203B41FA5}">
                      <a16:colId xmlns:a16="http://schemas.microsoft.com/office/drawing/2014/main" val="2048405643"/>
                    </a:ext>
                  </a:extLst>
                </a:gridCol>
                <a:gridCol w="1389574">
                  <a:extLst>
                    <a:ext uri="{9D8B030D-6E8A-4147-A177-3AD203B41FA5}">
                      <a16:colId xmlns:a16="http://schemas.microsoft.com/office/drawing/2014/main" val="3505899514"/>
                    </a:ext>
                  </a:extLst>
                </a:gridCol>
                <a:gridCol w="1389574">
                  <a:extLst>
                    <a:ext uri="{9D8B030D-6E8A-4147-A177-3AD203B41FA5}">
                      <a16:colId xmlns:a16="http://schemas.microsoft.com/office/drawing/2014/main" val="1757665765"/>
                    </a:ext>
                  </a:extLst>
                </a:gridCol>
                <a:gridCol w="1389574">
                  <a:extLst>
                    <a:ext uri="{9D8B030D-6E8A-4147-A177-3AD203B41FA5}">
                      <a16:colId xmlns:a16="http://schemas.microsoft.com/office/drawing/2014/main" val="2791669192"/>
                    </a:ext>
                  </a:extLst>
                </a:gridCol>
              </a:tblGrid>
              <a:tr h="229433">
                <a:tc>
                  <a:txBody>
                    <a:bodyPr/>
                    <a:lstStyle/>
                    <a:p>
                      <a:r>
                        <a:rPr lang="en-US" sz="1400"/>
                        <a:t>Recovery Rate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Rank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% of employers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% of employees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FSPD30, %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522938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0.4 - 1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19.9%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30.1%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9.1%</a:t>
                      </a:r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85424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0.</a:t>
                      </a:r>
                      <a:r>
                        <a:rPr lang="uk-UA" sz="1400" b="1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 – 0.4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34.5%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22.5%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12.2%</a:t>
                      </a:r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696666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0.1 – 0.</a:t>
                      </a:r>
                      <a:r>
                        <a:rPr lang="uk-UA" sz="14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16.8%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25.8%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13.6%</a:t>
                      </a:r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279575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0 – 0.1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4.7%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18.7%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20.3%</a:t>
                      </a:r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91224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Missed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24.1%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2.9%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15.8%</a:t>
                      </a:r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92617"/>
                  </a:ext>
                </a:extLst>
              </a:tr>
            </a:tbl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229CC0A-1C3B-266C-8980-E3E5BDDC2C71}"/>
              </a:ext>
            </a:extLst>
          </p:cNvPr>
          <p:cNvSpPr/>
          <p:nvPr/>
        </p:nvSpPr>
        <p:spPr>
          <a:xfrm>
            <a:off x="1356678" y="1408530"/>
            <a:ext cx="2888478" cy="12754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00" b="1">
                <a:solidFill>
                  <a:schemeClr val="tx1"/>
                </a:solidFill>
                <a:ea typeface="Calibri"/>
                <a:cs typeface="Calibri"/>
              </a:rPr>
              <a:t>Customer level</a:t>
            </a:r>
          </a:p>
          <a:p>
            <a:r>
              <a:rPr lang="en-GB" sz="1300">
                <a:solidFill>
                  <a:schemeClr val="tx1"/>
                </a:solidFill>
                <a:ea typeface="Calibri"/>
                <a:cs typeface="Calibri"/>
              </a:rPr>
              <a:t>total final payment / principal </a:t>
            </a:r>
            <a:r>
              <a:rPr lang="en-GB" sz="1300" err="1">
                <a:solidFill>
                  <a:schemeClr val="tx1"/>
                </a:solidFill>
                <a:ea typeface="Calibri"/>
                <a:cs typeface="Calibri"/>
              </a:rPr>
              <a:t>OSBal</a:t>
            </a:r>
            <a:r>
              <a:rPr lang="en-GB" sz="1300">
                <a:solidFill>
                  <a:schemeClr val="tx1"/>
                </a:solidFill>
                <a:ea typeface="Calibri"/>
                <a:cs typeface="Calibri"/>
              </a:rPr>
              <a:t> prior to final payment </a:t>
            </a:r>
          </a:p>
          <a:p>
            <a:r>
              <a:rPr lang="en-GB" sz="1300" b="1">
                <a:solidFill>
                  <a:schemeClr val="tx1"/>
                </a:solidFill>
                <a:ea typeface="Calibri"/>
                <a:cs typeface="Calibri"/>
              </a:rPr>
              <a:t>Employer level</a:t>
            </a:r>
          </a:p>
          <a:p>
            <a:r>
              <a:rPr lang="en-GB" sz="1300">
                <a:solidFill>
                  <a:schemeClr val="tx1"/>
                </a:solidFill>
                <a:ea typeface="Calibri"/>
                <a:cs typeface="Calibri"/>
              </a:rPr>
              <a:t>Smoothed mean of customer’s recovery rates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D239B6E5-7030-7A57-0114-7E41EBE25D40}"/>
              </a:ext>
            </a:extLst>
          </p:cNvPr>
          <p:cNvSpPr/>
          <p:nvPr/>
        </p:nvSpPr>
        <p:spPr>
          <a:xfrm>
            <a:off x="1356678" y="3620467"/>
            <a:ext cx="2888478" cy="12754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00" b="1">
                <a:solidFill>
                  <a:schemeClr val="tx1"/>
                </a:solidFill>
                <a:ea typeface="Calibri"/>
                <a:cs typeface="Calibri"/>
              </a:rPr>
              <a:t>Customer level</a:t>
            </a:r>
          </a:p>
          <a:p>
            <a:r>
              <a:rPr lang="en-GB" sz="1300">
                <a:solidFill>
                  <a:schemeClr val="tx1"/>
                </a:solidFill>
                <a:ea typeface="Calibri"/>
                <a:cs typeface="Calibri"/>
              </a:rPr>
              <a:t>total final payment / </a:t>
            </a:r>
            <a:r>
              <a:rPr lang="en-GB" sz="1300" err="1">
                <a:solidFill>
                  <a:schemeClr val="tx1"/>
                </a:solidFill>
                <a:ea typeface="Calibri"/>
                <a:cs typeface="Calibri"/>
              </a:rPr>
              <a:t>avg</a:t>
            </a:r>
            <a:r>
              <a:rPr lang="en-GB" sz="1300">
                <a:solidFill>
                  <a:schemeClr val="tx1"/>
                </a:solidFill>
                <a:ea typeface="Calibri"/>
                <a:cs typeface="Calibri"/>
              </a:rPr>
              <a:t> scheduled payment</a:t>
            </a:r>
          </a:p>
          <a:p>
            <a:r>
              <a:rPr lang="en-GB" sz="1300" b="1">
                <a:solidFill>
                  <a:schemeClr val="tx1"/>
                </a:solidFill>
                <a:ea typeface="Calibri"/>
                <a:cs typeface="Calibri"/>
              </a:rPr>
              <a:t>Employer level</a:t>
            </a:r>
          </a:p>
          <a:p>
            <a:r>
              <a:rPr lang="en-GB" sz="1300">
                <a:solidFill>
                  <a:schemeClr val="tx1"/>
                </a:solidFill>
                <a:ea typeface="Calibri"/>
                <a:cs typeface="Calibri"/>
              </a:rPr>
              <a:t>Smoothed mean of customer’s final payment ratio</a:t>
            </a:r>
          </a:p>
        </p:txBody>
      </p:sp>
      <p:sp>
        <p:nvSpPr>
          <p:cNvPr id="22" name="Rectangle: Rounded Corners 6">
            <a:extLst>
              <a:ext uri="{FF2B5EF4-FFF2-40B4-BE49-F238E27FC236}">
                <a16:creationId xmlns:a16="http://schemas.microsoft.com/office/drawing/2014/main" id="{1936DE17-A8DD-48B1-E16A-9B4483D60C7A}"/>
              </a:ext>
            </a:extLst>
          </p:cNvPr>
          <p:cNvSpPr/>
          <p:nvPr/>
        </p:nvSpPr>
        <p:spPr>
          <a:xfrm>
            <a:off x="1356678" y="3361794"/>
            <a:ext cx="2897470" cy="2586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400" b="1">
                <a:ea typeface="Calibri"/>
                <a:cs typeface="Calibri"/>
              </a:rPr>
              <a:t>Final Payment ratio:</a:t>
            </a:r>
            <a:endParaRPr lang="en-GB" i="1">
              <a:ea typeface="Calibri"/>
              <a:cs typeface="Calibri"/>
            </a:endParaRPr>
          </a:p>
        </p:txBody>
      </p:sp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252B3674-71A0-3F29-2F07-4F6FDF6AA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435289"/>
              </p:ext>
            </p:extLst>
          </p:nvPr>
        </p:nvGraphicFramePr>
        <p:xfrm>
          <a:off x="4857081" y="3343791"/>
          <a:ext cx="593268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202">
                  <a:extLst>
                    <a:ext uri="{9D8B030D-6E8A-4147-A177-3AD203B41FA5}">
                      <a16:colId xmlns:a16="http://schemas.microsoft.com/office/drawing/2014/main" val="1446237523"/>
                    </a:ext>
                  </a:extLst>
                </a:gridCol>
                <a:gridCol w="728761">
                  <a:extLst>
                    <a:ext uri="{9D8B030D-6E8A-4147-A177-3AD203B41FA5}">
                      <a16:colId xmlns:a16="http://schemas.microsoft.com/office/drawing/2014/main" val="2048405643"/>
                    </a:ext>
                  </a:extLst>
                </a:gridCol>
                <a:gridCol w="1389574">
                  <a:extLst>
                    <a:ext uri="{9D8B030D-6E8A-4147-A177-3AD203B41FA5}">
                      <a16:colId xmlns:a16="http://schemas.microsoft.com/office/drawing/2014/main" val="3505899514"/>
                    </a:ext>
                  </a:extLst>
                </a:gridCol>
                <a:gridCol w="1389574">
                  <a:extLst>
                    <a:ext uri="{9D8B030D-6E8A-4147-A177-3AD203B41FA5}">
                      <a16:colId xmlns:a16="http://schemas.microsoft.com/office/drawing/2014/main" val="1757665765"/>
                    </a:ext>
                  </a:extLst>
                </a:gridCol>
                <a:gridCol w="1389574">
                  <a:extLst>
                    <a:ext uri="{9D8B030D-6E8A-4147-A177-3AD203B41FA5}">
                      <a16:colId xmlns:a16="http://schemas.microsoft.com/office/drawing/2014/main" val="2791669192"/>
                    </a:ext>
                  </a:extLst>
                </a:gridCol>
              </a:tblGrid>
              <a:tr h="229433">
                <a:tc>
                  <a:txBody>
                    <a:bodyPr/>
                    <a:lstStyle/>
                    <a:p>
                      <a:r>
                        <a:rPr lang="en-US" sz="1400"/>
                        <a:t>Ratio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Rank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% of employers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% of employees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FSPD30, %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522938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3.5 +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9.4%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21.5%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5.8%</a:t>
                      </a:r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85424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2 – 3.5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25.7%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19.2%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8.9%</a:t>
                      </a:r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696666"/>
                  </a:ext>
                </a:extLst>
              </a:tr>
              <a:tr h="288190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1 – 2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33.0%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30.4%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14.6%</a:t>
                      </a:r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279575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0 - 1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7.9%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26.0%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20.5%</a:t>
                      </a:r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91224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Missed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24.1%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2.9%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15.8%</a:t>
                      </a:r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92617"/>
                  </a:ext>
                </a:extLst>
              </a:tr>
            </a:tbl>
          </a:graphicData>
        </a:graphic>
      </p:graphicFrame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395FAB6F-8623-601A-AD8F-C1D377DFEF87}"/>
              </a:ext>
            </a:extLst>
          </p:cNvPr>
          <p:cNvSpPr/>
          <p:nvPr/>
        </p:nvSpPr>
        <p:spPr>
          <a:xfrm>
            <a:off x="1356678" y="5305415"/>
            <a:ext cx="9433088" cy="13092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‘missed’ ranks were assigned to employers that had no resignations during the observation period, so we couldn’t calculate recoverability metrics for them.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employers that were not active at the beginning of the observation period but became active later were still included in the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all suspended employers were excluded from the analysis</a:t>
            </a:r>
            <a:endParaRPr lang="ru-RU" sz="140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smoothed mean = for employers with a small number of employees the metric mean will be closer to global mean value</a:t>
            </a:r>
            <a:endParaRPr lang="ru-UA" sz="14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0B8A1-996C-B4E6-ED57-2DA0B163D632}"/>
              </a:ext>
            </a:extLst>
          </p:cNvPr>
          <p:cNvSpPr txBox="1"/>
          <p:nvPr/>
        </p:nvSpPr>
        <p:spPr>
          <a:xfrm>
            <a:off x="1283777" y="867590"/>
            <a:ext cx="62756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1"/>
              <a:t>Observation period: Jul 2024 – Dec 2024. Lag 1 month. Calculation date: Feb 2025</a:t>
            </a:r>
            <a:endParaRPr lang="ru-UA" sz="1300" b="1" i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0CE04-3E79-34CF-1E52-77C3B0B3AAE4}"/>
              </a:ext>
            </a:extLst>
          </p:cNvPr>
          <p:cNvSpPr txBox="1"/>
          <p:nvPr/>
        </p:nvSpPr>
        <p:spPr>
          <a:xfrm>
            <a:off x="199410" y="113585"/>
            <a:ext cx="11747111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Employer ranking: Recoverability metrics (calculated using 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6 </a:t>
            </a:r>
            <a:r>
              <a:rPr lang="en-US" sz="2600" b="1" spc="-90" err="1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mnth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 </a:t>
            </a:r>
            <a:r>
              <a:rPr lang="en-US" sz="2600" b="1" spc="-90" err="1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obs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 and 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1 </a:t>
            </a:r>
            <a:r>
              <a:rPr lang="en-US" sz="2600" b="1" spc="-90" err="1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mnth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 lag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133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C435C9-01CA-348A-4942-27963FDE112E}"/>
              </a:ext>
            </a:extLst>
          </p:cNvPr>
          <p:cNvSpPr txBox="1"/>
          <p:nvPr/>
        </p:nvSpPr>
        <p:spPr>
          <a:xfrm>
            <a:off x="159305" y="113585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Employer ranking: 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Final payment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 ratio calculation logic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0210E3-9D45-6D6F-A8B8-75A36DF09594}"/>
              </a:ext>
            </a:extLst>
          </p:cNvPr>
          <p:cNvSpPr/>
          <p:nvPr/>
        </p:nvSpPr>
        <p:spPr>
          <a:xfrm>
            <a:off x="3492601" y="804662"/>
            <a:ext cx="3398452" cy="9528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>
                <a:ea typeface="Calibri"/>
                <a:cs typeface="Calibri"/>
              </a:rPr>
              <a:t>For each loan for every final salary:</a:t>
            </a:r>
            <a:br>
              <a:rPr lang="en-GB" sz="1400">
                <a:ea typeface="Calibri"/>
                <a:cs typeface="Calibri"/>
              </a:rPr>
            </a:br>
            <a:r>
              <a:rPr lang="en-GB" sz="1400">
                <a:ea typeface="Calibri"/>
                <a:cs typeface="Calibri"/>
              </a:rPr>
              <a:t>1. </a:t>
            </a:r>
            <a:r>
              <a:rPr lang="en-US" sz="1400">
                <a:ea typeface="Calibri"/>
                <a:cs typeface="Calibri"/>
              </a:rPr>
              <a:t>Calculate total sum of </a:t>
            </a:r>
            <a:r>
              <a:rPr lang="en-US" sz="1400" b="1">
                <a:ea typeface="Calibri"/>
                <a:cs typeface="Calibri"/>
              </a:rPr>
              <a:t>final payment</a:t>
            </a:r>
          </a:p>
          <a:p>
            <a:r>
              <a:rPr lang="en-GB" sz="1400">
                <a:ea typeface="Calibri"/>
                <a:cs typeface="Calibri"/>
              </a:rPr>
              <a:t>2. Calculate mean scheduled </a:t>
            </a:r>
            <a:r>
              <a:rPr lang="en-GB" sz="1400" b="1">
                <a:ea typeface="Calibri"/>
                <a:cs typeface="Calibri"/>
              </a:rPr>
              <a:t>due principal</a:t>
            </a: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134A807A-38A2-FC74-C635-E64990CB4BA7}"/>
              </a:ext>
            </a:extLst>
          </p:cNvPr>
          <p:cNvSpPr/>
          <p:nvPr/>
        </p:nvSpPr>
        <p:spPr>
          <a:xfrm>
            <a:off x="332840" y="1561581"/>
            <a:ext cx="2382452" cy="9528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400" b="1">
                <a:ea typeface="Calibri"/>
                <a:cs typeface="Calibri"/>
              </a:rPr>
              <a:t>Per loan:</a:t>
            </a:r>
          </a:p>
          <a:p>
            <a:r>
              <a:rPr lang="en-GB" sz="1400">
                <a:ea typeface="Calibri"/>
                <a:cs typeface="Calibri"/>
              </a:rPr>
              <a:t>Is there </a:t>
            </a:r>
            <a:r>
              <a:rPr lang="en-GB" sz="1400" b="1">
                <a:ea typeface="Calibri"/>
                <a:cs typeface="Calibri"/>
              </a:rPr>
              <a:t>final payment </a:t>
            </a:r>
            <a:r>
              <a:rPr lang="en-GB" sz="1400">
                <a:ea typeface="Calibri"/>
                <a:cs typeface="Calibri"/>
              </a:rPr>
              <a:t>during Observation period?</a:t>
            </a:r>
            <a:endParaRPr lang="en-GB" i="1">
              <a:ea typeface="Calibri"/>
              <a:cs typeface="Calibri"/>
            </a:endParaRPr>
          </a:p>
          <a:p>
            <a:r>
              <a:rPr lang="en-GB" sz="1400" i="1">
                <a:ea typeface="Calibri"/>
                <a:cs typeface="Calibri"/>
              </a:rPr>
              <a:t>(deduction from final salary)</a:t>
            </a:r>
            <a:endParaRPr lang="en-GB" i="1">
              <a:ea typeface="Calibri"/>
              <a:cs typeface="Calibri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FA84FD6-E98D-D565-4BE4-0E3005187AC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2715292" y="1281079"/>
            <a:ext cx="777309" cy="75691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5DDE6D-D610-FE80-EEF7-4EBE1C1B4941}"/>
              </a:ext>
            </a:extLst>
          </p:cNvPr>
          <p:cNvSpPr txBox="1"/>
          <p:nvPr/>
        </p:nvSpPr>
        <p:spPr>
          <a:xfrm>
            <a:off x="2878394" y="942524"/>
            <a:ext cx="45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Yes</a:t>
            </a:r>
            <a:endParaRPr lang="ru-UA" sz="1600"/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0B08C7DF-3CE0-E820-A03D-AED0A8AA0C95}"/>
              </a:ext>
            </a:extLst>
          </p:cNvPr>
          <p:cNvSpPr/>
          <p:nvPr/>
        </p:nvSpPr>
        <p:spPr>
          <a:xfrm>
            <a:off x="3492601" y="2236633"/>
            <a:ext cx="3398452" cy="6176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>
                <a:ea typeface="Calibri"/>
                <a:cs typeface="Calibri"/>
              </a:rPr>
              <a:t>For each loan for every final salary:</a:t>
            </a:r>
            <a:br>
              <a:rPr lang="en-GB" sz="1400">
                <a:ea typeface="Calibri"/>
                <a:cs typeface="Calibri"/>
              </a:rPr>
            </a:br>
            <a:r>
              <a:rPr lang="en-GB" sz="1400">
                <a:ea typeface="Calibri"/>
                <a:cs typeface="Calibri"/>
              </a:rPr>
              <a:t>1. Check latest </a:t>
            </a:r>
            <a:r>
              <a:rPr lang="en-GB" sz="1400" b="1">
                <a:ea typeface="Calibri"/>
                <a:cs typeface="Calibri"/>
              </a:rPr>
              <a:t>due principal </a:t>
            </a:r>
            <a:r>
              <a:rPr lang="en-GB" sz="1400">
                <a:ea typeface="Calibri"/>
                <a:cs typeface="Calibri"/>
              </a:rPr>
              <a:t>for salary deduction payments</a:t>
            </a:r>
          </a:p>
        </p:txBody>
      </p:sp>
      <p:cxnSp>
        <p:nvCxnSpPr>
          <p:cNvPr id="11" name="Connector: Elbow 9">
            <a:extLst>
              <a:ext uri="{FF2B5EF4-FFF2-40B4-BE49-F238E27FC236}">
                <a16:creationId xmlns:a16="http://schemas.microsoft.com/office/drawing/2014/main" id="{C2D88716-BCC4-B403-7F36-2FE5B05D04B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2715292" y="2037998"/>
            <a:ext cx="777309" cy="50746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39BA61-1887-09F3-4F41-DE83B71F1C9A}"/>
              </a:ext>
            </a:extLst>
          </p:cNvPr>
          <p:cNvSpPr txBox="1"/>
          <p:nvPr/>
        </p:nvSpPr>
        <p:spPr>
          <a:xfrm>
            <a:off x="2878394" y="2713048"/>
            <a:ext cx="45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No</a:t>
            </a:r>
            <a:endParaRPr lang="ru-UA" sz="1600"/>
          </a:p>
        </p:txBody>
      </p:sp>
      <p:sp>
        <p:nvSpPr>
          <p:cNvPr id="16" name="Rectangle: Rounded Corners 6">
            <a:extLst>
              <a:ext uri="{FF2B5EF4-FFF2-40B4-BE49-F238E27FC236}">
                <a16:creationId xmlns:a16="http://schemas.microsoft.com/office/drawing/2014/main" id="{1CFC370A-CADF-6642-FF07-5003E7C54EC5}"/>
              </a:ext>
            </a:extLst>
          </p:cNvPr>
          <p:cNvSpPr/>
          <p:nvPr/>
        </p:nvSpPr>
        <p:spPr>
          <a:xfrm>
            <a:off x="7933679" y="1447269"/>
            <a:ext cx="3398452" cy="11814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>
                <a:ea typeface="Calibri"/>
                <a:cs typeface="Calibri"/>
              </a:rPr>
              <a:t>For each customer:</a:t>
            </a:r>
          </a:p>
          <a:p>
            <a:pPr marL="342900" indent="-342900">
              <a:buAutoNum type="arabicPeriod"/>
            </a:pPr>
            <a:r>
              <a:rPr lang="en-GB" sz="1400">
                <a:ea typeface="Calibri"/>
                <a:cs typeface="Calibri"/>
              </a:rPr>
              <a:t>Calculate total sum of </a:t>
            </a:r>
            <a:r>
              <a:rPr lang="en-GB" sz="1400" b="1">
                <a:ea typeface="Calibri"/>
                <a:cs typeface="Calibri"/>
              </a:rPr>
              <a:t>final payment</a:t>
            </a:r>
            <a:r>
              <a:rPr lang="en-GB" sz="1400">
                <a:ea typeface="Calibri"/>
                <a:cs typeface="Calibri"/>
              </a:rPr>
              <a:t> amount (obtained in previous step)</a:t>
            </a:r>
          </a:p>
          <a:p>
            <a:pPr marL="342900" indent="-342900">
              <a:buAutoNum type="arabicPeriod"/>
            </a:pPr>
            <a:r>
              <a:rPr lang="en-GB" sz="1400">
                <a:ea typeface="Calibri"/>
                <a:cs typeface="Calibri"/>
              </a:rPr>
              <a:t>Calculate total sum of scheduled </a:t>
            </a:r>
            <a:r>
              <a:rPr lang="en-GB" sz="1400" b="1">
                <a:ea typeface="Calibri"/>
                <a:cs typeface="Calibri"/>
              </a:rPr>
              <a:t>due principal </a:t>
            </a:r>
            <a:r>
              <a:rPr lang="en-GB" sz="1400">
                <a:ea typeface="Calibri"/>
                <a:cs typeface="Calibri"/>
              </a:rPr>
              <a:t>(obtained in previous step)</a:t>
            </a:r>
          </a:p>
        </p:txBody>
      </p:sp>
      <p:cxnSp>
        <p:nvCxnSpPr>
          <p:cNvPr id="17" name="Connector: Elbow 9">
            <a:extLst>
              <a:ext uri="{FF2B5EF4-FFF2-40B4-BE49-F238E27FC236}">
                <a16:creationId xmlns:a16="http://schemas.microsoft.com/office/drawing/2014/main" id="{E7DC8027-1026-639C-C0CA-28AF74F438E5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6891053" y="1281079"/>
            <a:ext cx="1042626" cy="75691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9">
            <a:extLst>
              <a:ext uri="{FF2B5EF4-FFF2-40B4-BE49-F238E27FC236}">
                <a16:creationId xmlns:a16="http://schemas.microsoft.com/office/drawing/2014/main" id="{FB3FF7E8-3ADB-5D8B-2A84-71F50FE84F84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6891053" y="2037997"/>
            <a:ext cx="1042626" cy="50746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6">
            <a:extLst>
              <a:ext uri="{FF2B5EF4-FFF2-40B4-BE49-F238E27FC236}">
                <a16:creationId xmlns:a16="http://schemas.microsoft.com/office/drawing/2014/main" id="{A6F03B1D-74E6-BAED-E7C4-5874ED7BDD47}"/>
              </a:ext>
            </a:extLst>
          </p:cNvPr>
          <p:cNvSpPr/>
          <p:nvPr/>
        </p:nvSpPr>
        <p:spPr>
          <a:xfrm>
            <a:off x="7993500" y="3889845"/>
            <a:ext cx="3398452" cy="11814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>
                <a:ea typeface="Calibri"/>
                <a:cs typeface="Calibri"/>
              </a:rPr>
              <a:t>For each customer </a:t>
            </a:r>
            <a:r>
              <a:rPr lang="en-GB" sz="1400">
                <a:ea typeface="Calibri"/>
                <a:cs typeface="Calibri"/>
              </a:rPr>
              <a:t>calculate </a:t>
            </a:r>
            <a:r>
              <a:rPr lang="en-GB" sz="1400" b="1">
                <a:ea typeface="Calibri"/>
                <a:cs typeface="Calibri"/>
              </a:rPr>
              <a:t>final payment ratio </a:t>
            </a:r>
            <a:r>
              <a:rPr lang="en-GB" sz="1400">
                <a:ea typeface="Calibri"/>
                <a:cs typeface="Calibri"/>
              </a:rPr>
              <a:t>(based on previous step results):</a:t>
            </a:r>
          </a:p>
          <a:p>
            <a:r>
              <a:rPr lang="en-GB" sz="1400">
                <a:ea typeface="Calibri"/>
                <a:cs typeface="Calibri"/>
              </a:rPr>
              <a:t>1. </a:t>
            </a:r>
            <a:r>
              <a:rPr lang="en-GB" sz="1400" b="1">
                <a:ea typeface="Calibri"/>
                <a:cs typeface="Calibri"/>
              </a:rPr>
              <a:t>Final payment ratio</a:t>
            </a:r>
            <a:r>
              <a:rPr lang="en-GB" sz="1400">
                <a:ea typeface="Calibri"/>
                <a:cs typeface="Calibri"/>
              </a:rPr>
              <a:t>: total sum of </a:t>
            </a:r>
            <a:r>
              <a:rPr lang="en-GB" sz="1400" b="1">
                <a:ea typeface="Calibri"/>
                <a:cs typeface="Calibri"/>
              </a:rPr>
              <a:t>final payment</a:t>
            </a:r>
            <a:r>
              <a:rPr lang="en-GB" sz="1400">
                <a:ea typeface="Calibri"/>
                <a:cs typeface="Calibri"/>
              </a:rPr>
              <a:t> amount / total sum of scheduled </a:t>
            </a:r>
            <a:r>
              <a:rPr lang="en-GB" sz="1400" b="1">
                <a:ea typeface="Calibri"/>
                <a:cs typeface="Calibri"/>
              </a:rPr>
              <a:t>due principal</a:t>
            </a:r>
          </a:p>
        </p:txBody>
      </p:sp>
      <p:cxnSp>
        <p:nvCxnSpPr>
          <p:cNvPr id="29" name="Connector: Elbow 9">
            <a:extLst>
              <a:ext uri="{FF2B5EF4-FFF2-40B4-BE49-F238E27FC236}">
                <a16:creationId xmlns:a16="http://schemas.microsoft.com/office/drawing/2014/main" id="{95758B8B-553D-F640-CF57-C448CA860A62}"/>
              </a:ext>
            </a:extLst>
          </p:cNvPr>
          <p:cNvCxnSpPr>
            <a:cxnSpLocks/>
            <a:stCxn id="16" idx="3"/>
            <a:endCxn id="28" idx="3"/>
          </p:cNvCxnSpPr>
          <p:nvPr/>
        </p:nvCxnSpPr>
        <p:spPr>
          <a:xfrm>
            <a:off x="11332131" y="2037997"/>
            <a:ext cx="59821" cy="2442576"/>
          </a:xfrm>
          <a:prstGeom prst="bentConnector3">
            <a:avLst>
              <a:gd name="adj1" fmla="val 48214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6">
            <a:extLst>
              <a:ext uri="{FF2B5EF4-FFF2-40B4-BE49-F238E27FC236}">
                <a16:creationId xmlns:a16="http://schemas.microsoft.com/office/drawing/2014/main" id="{3F3EC8C6-707B-0AC9-BEDE-D2B29F25546C}"/>
              </a:ext>
            </a:extLst>
          </p:cNvPr>
          <p:cNvSpPr/>
          <p:nvPr/>
        </p:nvSpPr>
        <p:spPr>
          <a:xfrm>
            <a:off x="3590992" y="3798788"/>
            <a:ext cx="3398452" cy="1363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>
                <a:ea typeface="Calibri"/>
                <a:cs typeface="Calibri"/>
              </a:rPr>
              <a:t>For each employer:</a:t>
            </a:r>
          </a:p>
          <a:p>
            <a:pPr marL="342900" indent="-342900">
              <a:buAutoNum type="arabicPeriod"/>
            </a:pPr>
            <a:r>
              <a:rPr lang="en-GB" sz="1400">
                <a:ea typeface="Calibri"/>
                <a:cs typeface="Calibri"/>
              </a:rPr>
              <a:t>Calculate </a:t>
            </a:r>
            <a:r>
              <a:rPr lang="en-GB" sz="1400" b="1">
                <a:ea typeface="Calibri"/>
                <a:cs typeface="Calibri"/>
              </a:rPr>
              <a:t>raw</a:t>
            </a:r>
            <a:r>
              <a:rPr lang="en-GB" sz="1400">
                <a:ea typeface="Calibri"/>
                <a:cs typeface="Calibri"/>
              </a:rPr>
              <a:t> mean employee’s </a:t>
            </a:r>
            <a:r>
              <a:rPr lang="en-GB" sz="1400" b="1">
                <a:ea typeface="Calibri"/>
                <a:cs typeface="Calibri"/>
              </a:rPr>
              <a:t>final payment ratio</a:t>
            </a:r>
          </a:p>
          <a:p>
            <a:r>
              <a:rPr lang="en-GB" sz="1400" b="1">
                <a:ea typeface="Calibri"/>
                <a:cs typeface="Calibri"/>
              </a:rPr>
              <a:t>For all employers: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>
                <a:ea typeface="Calibri"/>
                <a:cs typeface="Calibri"/>
              </a:rPr>
              <a:t>Calculate </a:t>
            </a:r>
            <a:r>
              <a:rPr lang="en-GB" sz="1400" b="1">
                <a:ea typeface="Calibri"/>
                <a:cs typeface="Calibri"/>
              </a:rPr>
              <a:t>global</a:t>
            </a:r>
            <a:r>
              <a:rPr lang="en-GB" sz="1400">
                <a:ea typeface="Calibri"/>
                <a:cs typeface="Calibri"/>
              </a:rPr>
              <a:t> mean employee’s </a:t>
            </a:r>
            <a:r>
              <a:rPr lang="en-GB" sz="1400" b="1">
                <a:ea typeface="Calibri"/>
                <a:cs typeface="Calibri"/>
              </a:rPr>
              <a:t>final payment ratio</a:t>
            </a:r>
          </a:p>
        </p:txBody>
      </p:sp>
      <p:cxnSp>
        <p:nvCxnSpPr>
          <p:cNvPr id="34" name="Connector: Elbow 9">
            <a:extLst>
              <a:ext uri="{FF2B5EF4-FFF2-40B4-BE49-F238E27FC236}">
                <a16:creationId xmlns:a16="http://schemas.microsoft.com/office/drawing/2014/main" id="{BBA05834-5465-AEE8-6510-DF66AFF88A0E}"/>
              </a:ext>
            </a:extLst>
          </p:cNvPr>
          <p:cNvCxnSpPr>
            <a:cxnSpLocks/>
            <a:stCxn id="28" idx="1"/>
            <a:endCxn id="32" idx="3"/>
          </p:cNvCxnSpPr>
          <p:nvPr/>
        </p:nvCxnSpPr>
        <p:spPr>
          <a:xfrm rot="10800000">
            <a:off x="6989444" y="4480573"/>
            <a:ext cx="1004056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6">
            <a:extLst>
              <a:ext uri="{FF2B5EF4-FFF2-40B4-BE49-F238E27FC236}">
                <a16:creationId xmlns:a16="http://schemas.microsoft.com/office/drawing/2014/main" id="{478E060C-2ED2-8F41-B559-007DA95C7BB8}"/>
              </a:ext>
            </a:extLst>
          </p:cNvPr>
          <p:cNvSpPr/>
          <p:nvPr/>
        </p:nvSpPr>
        <p:spPr>
          <a:xfrm>
            <a:off x="280028" y="4004156"/>
            <a:ext cx="2382452" cy="9528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400" b="1">
                <a:ea typeface="Calibri"/>
                <a:cs typeface="Calibri"/>
              </a:rPr>
              <a:t>For each employer:</a:t>
            </a:r>
          </a:p>
          <a:p>
            <a:r>
              <a:rPr lang="en-GB" sz="1400">
                <a:ea typeface="Calibri"/>
                <a:cs typeface="Calibri"/>
              </a:rPr>
              <a:t>1. Calculate </a:t>
            </a:r>
            <a:r>
              <a:rPr lang="en-GB" sz="1400" b="1">
                <a:ea typeface="Calibri"/>
                <a:cs typeface="Calibri"/>
              </a:rPr>
              <a:t>smoothed</a:t>
            </a:r>
            <a:r>
              <a:rPr lang="en-GB" sz="1400">
                <a:ea typeface="Calibri"/>
                <a:cs typeface="Calibri"/>
              </a:rPr>
              <a:t> mean </a:t>
            </a:r>
            <a:r>
              <a:rPr lang="en-GB" sz="1400" b="1">
                <a:ea typeface="Calibri"/>
                <a:cs typeface="Calibri"/>
              </a:rPr>
              <a:t>final payment ratio</a:t>
            </a:r>
            <a:endParaRPr lang="en-GB" b="1">
              <a:ea typeface="Calibri"/>
              <a:cs typeface="Calibri"/>
            </a:endParaRPr>
          </a:p>
        </p:txBody>
      </p:sp>
      <p:cxnSp>
        <p:nvCxnSpPr>
          <p:cNvPr id="42" name="Connector: Elbow 9">
            <a:extLst>
              <a:ext uri="{FF2B5EF4-FFF2-40B4-BE49-F238E27FC236}">
                <a16:creationId xmlns:a16="http://schemas.microsoft.com/office/drawing/2014/main" id="{59F3BCDC-DDF7-F27C-D18C-50196C862131}"/>
              </a:ext>
            </a:extLst>
          </p:cNvPr>
          <p:cNvCxnSpPr>
            <a:cxnSpLocks/>
            <a:stCxn id="32" idx="1"/>
            <a:endCxn id="40" idx="3"/>
          </p:cNvCxnSpPr>
          <p:nvPr/>
        </p:nvCxnSpPr>
        <p:spPr>
          <a:xfrm rot="10800000" flipV="1">
            <a:off x="2662480" y="4480571"/>
            <a:ext cx="928512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6">
            <a:extLst>
              <a:ext uri="{FF2B5EF4-FFF2-40B4-BE49-F238E27FC236}">
                <a16:creationId xmlns:a16="http://schemas.microsoft.com/office/drawing/2014/main" id="{458C175A-9116-98C5-44ED-F217B2955C9F}"/>
              </a:ext>
            </a:extLst>
          </p:cNvPr>
          <p:cNvSpPr/>
          <p:nvPr/>
        </p:nvSpPr>
        <p:spPr>
          <a:xfrm>
            <a:off x="280027" y="5703345"/>
            <a:ext cx="2382452" cy="9528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400" b="1">
                <a:ea typeface="Calibri"/>
                <a:cs typeface="Calibri"/>
              </a:rPr>
              <a:t>For all employers:</a:t>
            </a:r>
          </a:p>
          <a:p>
            <a:r>
              <a:rPr lang="en-GB" sz="1400">
                <a:ea typeface="Calibri"/>
                <a:cs typeface="Calibri"/>
              </a:rPr>
              <a:t>1. Transform rates to ranks</a:t>
            </a:r>
            <a:endParaRPr lang="en-GB">
              <a:ea typeface="Calibri"/>
              <a:cs typeface="Calibri"/>
            </a:endParaRPr>
          </a:p>
        </p:txBody>
      </p:sp>
      <p:cxnSp>
        <p:nvCxnSpPr>
          <p:cNvPr id="47" name="Connector: Elbow 9">
            <a:extLst>
              <a:ext uri="{FF2B5EF4-FFF2-40B4-BE49-F238E27FC236}">
                <a16:creationId xmlns:a16="http://schemas.microsoft.com/office/drawing/2014/main" id="{DF7C92E1-4295-986A-DB02-95235D174788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 rot="5400000">
            <a:off x="1098076" y="5330167"/>
            <a:ext cx="746356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BCBE9-8D67-B5D8-6CD4-41832CAD5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951D58BA-EAC6-0014-73FE-EB1998920099}"/>
              </a:ext>
            </a:extLst>
          </p:cNvPr>
          <p:cNvSpPr/>
          <p:nvPr/>
        </p:nvSpPr>
        <p:spPr>
          <a:xfrm>
            <a:off x="3048546" y="5483017"/>
            <a:ext cx="6091681" cy="11280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churn rate were calculated based on 2024 attritions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employers with “SUSPENDED” status were excluded from the analysis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smoothed mean = for employers with a small number of employees the metric mean will be closer to global mean value</a:t>
            </a:r>
            <a:endParaRPr lang="ru-UA" sz="1400">
              <a:solidFill>
                <a:schemeClr val="tx1"/>
              </a:solidFill>
            </a:endParaRPr>
          </a:p>
        </p:txBody>
      </p:sp>
      <p:sp>
        <p:nvSpPr>
          <p:cNvPr id="3" name="Rectangle: Rounded Corners 6">
            <a:extLst>
              <a:ext uri="{FF2B5EF4-FFF2-40B4-BE49-F238E27FC236}">
                <a16:creationId xmlns:a16="http://schemas.microsoft.com/office/drawing/2014/main" id="{272C63BD-96A8-CC00-AE6E-47087A0E7459}"/>
              </a:ext>
            </a:extLst>
          </p:cNvPr>
          <p:cNvSpPr/>
          <p:nvPr/>
        </p:nvSpPr>
        <p:spPr>
          <a:xfrm>
            <a:off x="1408607" y="1048149"/>
            <a:ext cx="2897470" cy="2586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400" b="1">
                <a:ea typeface="Calibri"/>
                <a:cs typeface="Calibri"/>
              </a:rPr>
              <a:t>Churn rate:</a:t>
            </a:r>
            <a:endParaRPr lang="en-GB" i="1">
              <a:ea typeface="Calibri"/>
              <a:cs typeface="Calibri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0E3274A-D8B3-66B6-AF53-141C6AE06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8444"/>
              </p:ext>
            </p:extLst>
          </p:nvPr>
        </p:nvGraphicFramePr>
        <p:xfrm>
          <a:off x="4909010" y="1048149"/>
          <a:ext cx="593268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202">
                  <a:extLst>
                    <a:ext uri="{9D8B030D-6E8A-4147-A177-3AD203B41FA5}">
                      <a16:colId xmlns:a16="http://schemas.microsoft.com/office/drawing/2014/main" val="1446237523"/>
                    </a:ext>
                  </a:extLst>
                </a:gridCol>
                <a:gridCol w="728761">
                  <a:extLst>
                    <a:ext uri="{9D8B030D-6E8A-4147-A177-3AD203B41FA5}">
                      <a16:colId xmlns:a16="http://schemas.microsoft.com/office/drawing/2014/main" val="2048405643"/>
                    </a:ext>
                  </a:extLst>
                </a:gridCol>
                <a:gridCol w="1389574">
                  <a:extLst>
                    <a:ext uri="{9D8B030D-6E8A-4147-A177-3AD203B41FA5}">
                      <a16:colId xmlns:a16="http://schemas.microsoft.com/office/drawing/2014/main" val="3505899514"/>
                    </a:ext>
                  </a:extLst>
                </a:gridCol>
                <a:gridCol w="1389574">
                  <a:extLst>
                    <a:ext uri="{9D8B030D-6E8A-4147-A177-3AD203B41FA5}">
                      <a16:colId xmlns:a16="http://schemas.microsoft.com/office/drawing/2014/main" val="1757665765"/>
                    </a:ext>
                  </a:extLst>
                </a:gridCol>
                <a:gridCol w="1389574">
                  <a:extLst>
                    <a:ext uri="{9D8B030D-6E8A-4147-A177-3AD203B41FA5}">
                      <a16:colId xmlns:a16="http://schemas.microsoft.com/office/drawing/2014/main" val="2791669192"/>
                    </a:ext>
                  </a:extLst>
                </a:gridCol>
              </a:tblGrid>
              <a:tr h="229433">
                <a:tc>
                  <a:txBody>
                    <a:bodyPr/>
                    <a:lstStyle/>
                    <a:p>
                      <a:r>
                        <a:rPr lang="en-US" sz="1400"/>
                        <a:t>Rate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Rank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% of employers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% of employees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FSPD30, %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522938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0 – 0.15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17.8%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5.7%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6.6%</a:t>
                      </a:r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85424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0.15 – 0.25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48.9%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10.4%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10.1%</a:t>
                      </a:r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696666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0.25 – 0.35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16.7%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29.7%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36.6%</a:t>
                      </a:r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279575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0.35 +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10.6%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48.6%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59.3%</a:t>
                      </a:r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91224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Missed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6.1%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5.7%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</a:t>
                      </a:r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315825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4C26546-BD32-1AA5-8203-A3677C811BB7}"/>
              </a:ext>
            </a:extLst>
          </p:cNvPr>
          <p:cNvSpPr/>
          <p:nvPr/>
        </p:nvSpPr>
        <p:spPr>
          <a:xfrm>
            <a:off x="1408607" y="1296701"/>
            <a:ext cx="2888478" cy="11280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>
                <a:solidFill>
                  <a:schemeClr val="tx1"/>
                </a:solidFill>
                <a:ea typeface="Calibri"/>
                <a:cs typeface="Calibri"/>
              </a:rPr>
              <a:t>churn rate </a:t>
            </a:r>
            <a:r>
              <a:rPr lang="en-GB" sz="1200">
                <a:solidFill>
                  <a:schemeClr val="tx1"/>
                </a:solidFill>
                <a:ea typeface="Calibri"/>
                <a:cs typeface="Calibri"/>
              </a:rPr>
              <a:t>=</a:t>
            </a:r>
          </a:p>
          <a:p>
            <a:r>
              <a:rPr lang="en-US" sz="1200">
                <a:solidFill>
                  <a:schemeClr val="tx1"/>
                </a:solidFill>
                <a:ea typeface="Calibri"/>
                <a:cs typeface="Calibri"/>
              </a:rPr>
              <a:t>(Total number of employees who resigned during the observed period) / ((employees at the start + employees at the end) / 2)</a:t>
            </a:r>
            <a:endParaRPr lang="en-GB" sz="120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79249E-6E79-163B-93BF-71112AD4627C}"/>
              </a:ext>
            </a:extLst>
          </p:cNvPr>
          <p:cNvSpPr txBox="1"/>
          <p:nvPr/>
        </p:nvSpPr>
        <p:spPr>
          <a:xfrm>
            <a:off x="1325600" y="771433"/>
            <a:ext cx="62756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1"/>
              <a:t>Observation period: Jan 2024 – Dec 2024. Lag 1 month. Calculation date: Feb 2025</a:t>
            </a:r>
            <a:endParaRPr lang="ru-UA" sz="1300" b="1" i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28CAE2-7F23-5C57-2732-A3971151F616}"/>
              </a:ext>
            </a:extLst>
          </p:cNvPr>
          <p:cNvSpPr txBox="1"/>
          <p:nvPr/>
        </p:nvSpPr>
        <p:spPr>
          <a:xfrm>
            <a:off x="199410" y="113585"/>
            <a:ext cx="11747111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Employer ranking: Churn metrics (calculated using 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12 </a:t>
            </a:r>
            <a:r>
              <a:rPr lang="en-US" sz="2600" b="1" spc="-90" err="1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mnth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 </a:t>
            </a:r>
            <a:r>
              <a:rPr lang="en-US" sz="2600" b="1" spc="-90" err="1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obs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 and 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1 </a:t>
            </a:r>
            <a:r>
              <a:rPr lang="en-US" sz="2600" b="1" spc="-90" err="1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mnth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 lag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5788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1E126-2BFE-FD52-DC3F-31AB1250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6">
            <a:extLst>
              <a:ext uri="{FF2B5EF4-FFF2-40B4-BE49-F238E27FC236}">
                <a16:creationId xmlns:a16="http://schemas.microsoft.com/office/drawing/2014/main" id="{AED3BE7A-065D-61D0-75D6-C7D5CD89F010}"/>
              </a:ext>
            </a:extLst>
          </p:cNvPr>
          <p:cNvSpPr/>
          <p:nvPr/>
        </p:nvSpPr>
        <p:spPr>
          <a:xfrm>
            <a:off x="1417599" y="1145639"/>
            <a:ext cx="2897470" cy="2586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400" b="1">
                <a:ea typeface="Calibri"/>
                <a:cs typeface="Calibri"/>
              </a:rPr>
              <a:t>Churn rate:</a:t>
            </a:r>
            <a:endParaRPr lang="en-GB" i="1">
              <a:ea typeface="Calibri"/>
              <a:cs typeface="Calibri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879BB98-541C-BA65-6A22-ACB8137B8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74382"/>
              </p:ext>
            </p:extLst>
          </p:nvPr>
        </p:nvGraphicFramePr>
        <p:xfrm>
          <a:off x="4918001" y="1145639"/>
          <a:ext cx="593268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202">
                  <a:extLst>
                    <a:ext uri="{9D8B030D-6E8A-4147-A177-3AD203B41FA5}">
                      <a16:colId xmlns:a16="http://schemas.microsoft.com/office/drawing/2014/main" val="1446237523"/>
                    </a:ext>
                  </a:extLst>
                </a:gridCol>
                <a:gridCol w="728761">
                  <a:extLst>
                    <a:ext uri="{9D8B030D-6E8A-4147-A177-3AD203B41FA5}">
                      <a16:colId xmlns:a16="http://schemas.microsoft.com/office/drawing/2014/main" val="2048405643"/>
                    </a:ext>
                  </a:extLst>
                </a:gridCol>
                <a:gridCol w="1389574">
                  <a:extLst>
                    <a:ext uri="{9D8B030D-6E8A-4147-A177-3AD203B41FA5}">
                      <a16:colId xmlns:a16="http://schemas.microsoft.com/office/drawing/2014/main" val="3505899514"/>
                    </a:ext>
                  </a:extLst>
                </a:gridCol>
                <a:gridCol w="1389574">
                  <a:extLst>
                    <a:ext uri="{9D8B030D-6E8A-4147-A177-3AD203B41FA5}">
                      <a16:colId xmlns:a16="http://schemas.microsoft.com/office/drawing/2014/main" val="1757665765"/>
                    </a:ext>
                  </a:extLst>
                </a:gridCol>
                <a:gridCol w="1389574">
                  <a:extLst>
                    <a:ext uri="{9D8B030D-6E8A-4147-A177-3AD203B41FA5}">
                      <a16:colId xmlns:a16="http://schemas.microsoft.com/office/drawing/2014/main" val="2791669192"/>
                    </a:ext>
                  </a:extLst>
                </a:gridCol>
              </a:tblGrid>
              <a:tr h="229433">
                <a:tc>
                  <a:txBody>
                    <a:bodyPr/>
                    <a:lstStyle/>
                    <a:p>
                      <a:r>
                        <a:rPr lang="en-US" sz="1400"/>
                        <a:t>Rate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Rank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% of employers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% of employees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FSPD30, %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522938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0 – 0.1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21.6%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7.1%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4.2%</a:t>
                      </a:r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85424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0.1 – 0.15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54.4%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15.0%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5.6%</a:t>
                      </a:r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696666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0.15 – 0.20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9.4%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35.1%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18.9%</a:t>
                      </a:r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279575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0.20 +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11.1%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39.3%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44.7%</a:t>
                      </a:r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91224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Missed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3.3%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3.5%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</a:t>
                      </a:r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315825"/>
                  </a:ext>
                </a:extLst>
              </a:tr>
            </a:tbl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85E92AD-CC55-D83C-8F08-EAC006EC324A}"/>
              </a:ext>
            </a:extLst>
          </p:cNvPr>
          <p:cNvSpPr/>
          <p:nvPr/>
        </p:nvSpPr>
        <p:spPr>
          <a:xfrm>
            <a:off x="1417599" y="1394191"/>
            <a:ext cx="2888478" cy="11280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>
                <a:solidFill>
                  <a:schemeClr val="tx1"/>
                </a:solidFill>
                <a:ea typeface="Calibri"/>
                <a:cs typeface="Calibri"/>
              </a:rPr>
              <a:t>churn rate </a:t>
            </a:r>
            <a:r>
              <a:rPr lang="en-GB" sz="1200">
                <a:solidFill>
                  <a:schemeClr val="tx1"/>
                </a:solidFill>
                <a:ea typeface="Calibri"/>
                <a:cs typeface="Calibri"/>
              </a:rPr>
              <a:t>=</a:t>
            </a:r>
          </a:p>
          <a:p>
            <a:r>
              <a:rPr lang="en-US" sz="1200">
                <a:solidFill>
                  <a:schemeClr val="tx1"/>
                </a:solidFill>
                <a:ea typeface="Calibri"/>
                <a:cs typeface="Calibri"/>
              </a:rPr>
              <a:t>(Total number of employees who resigned during the observed period) / ((employees at the start + employees at the end) / 2)</a:t>
            </a:r>
            <a:endParaRPr lang="en-GB" sz="120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B12F48D3-DBF8-EF06-8404-8283B36E4AF9}"/>
              </a:ext>
            </a:extLst>
          </p:cNvPr>
          <p:cNvSpPr/>
          <p:nvPr/>
        </p:nvSpPr>
        <p:spPr>
          <a:xfrm>
            <a:off x="3048546" y="5456280"/>
            <a:ext cx="6091681" cy="11280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churn rate were calculated based on 2024 attritions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employers with “SUSPENDED” status were excluded from the analysis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smoothed mean = for employers with a small number of employees the metric mean will be closer to global mean value</a:t>
            </a:r>
            <a:endParaRPr lang="ru-UA" sz="14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6D42C-180E-5021-3B12-7CE91D94A889}"/>
              </a:ext>
            </a:extLst>
          </p:cNvPr>
          <p:cNvSpPr txBox="1"/>
          <p:nvPr/>
        </p:nvSpPr>
        <p:spPr>
          <a:xfrm>
            <a:off x="1325600" y="853251"/>
            <a:ext cx="62756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1"/>
              <a:t>Observation period: Jul 2024 – Dec 2024. Lag 1 month. Calculation date: Feb 2025</a:t>
            </a:r>
            <a:endParaRPr lang="ru-UA" sz="1300" b="1" i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4F9FF-FC69-7D0C-7CB7-FAA13BE3DE94}"/>
              </a:ext>
            </a:extLst>
          </p:cNvPr>
          <p:cNvSpPr txBox="1"/>
          <p:nvPr/>
        </p:nvSpPr>
        <p:spPr>
          <a:xfrm>
            <a:off x="199410" y="113585"/>
            <a:ext cx="11747111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Employer ranking: Churn metrics (calculated using 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6 </a:t>
            </a:r>
            <a:r>
              <a:rPr lang="en-US" sz="2600" b="1" spc="-90" err="1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mnth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 </a:t>
            </a:r>
            <a:r>
              <a:rPr lang="en-US" sz="2600" b="1" spc="-90" err="1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obs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 and 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1 </a:t>
            </a:r>
            <a:r>
              <a:rPr lang="en-US" sz="2600" b="1" spc="-90" err="1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mnth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 lag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3478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341EF-F976-467A-5077-687F64597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E7ED4A-98E6-CB12-92F5-BFE54E0F5F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5A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DEA633-7016-528C-914D-F5386FF9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r-Latn-R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A1B5D-F01C-1C8B-F229-E158F5779738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​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2D1F4650-CFC6-5757-4D3B-9409600599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36147"/>
            <a:ext cx="3973283" cy="1374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755B8F-65B7-0928-73AC-26548C92200A}"/>
              </a:ext>
            </a:extLst>
          </p:cNvPr>
          <p:cNvSpPr txBox="1"/>
          <p:nvPr/>
        </p:nvSpPr>
        <p:spPr>
          <a:xfrm>
            <a:off x="3287179" y="1161824"/>
            <a:ext cx="561369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THANK YOU!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83EF8-910F-0E93-BADE-0A8EC8B1B881}"/>
              </a:ext>
            </a:extLst>
          </p:cNvPr>
          <p:cNvSpPr txBox="1"/>
          <p:nvPr/>
        </p:nvSpPr>
        <p:spPr>
          <a:xfrm>
            <a:off x="4360075" y="3277609"/>
            <a:ext cx="3464886" cy="5847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785AFF"/>
                </a:solidFill>
                <a:latin typeface="Calibri" panose="020F0502020204030204"/>
                <a:ea typeface="Calibri"/>
                <a:cs typeface="Calibri"/>
              </a:rPr>
              <a:t>Questions?</a:t>
            </a:r>
            <a:endParaRPr lang="en-US" b="1"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C2ACFD-26C3-8F50-27CB-6BB3ED8B4464}"/>
              </a:ext>
            </a:extLst>
          </p:cNvPr>
          <p:cNvSpPr/>
          <p:nvPr/>
        </p:nvSpPr>
        <p:spPr>
          <a:xfrm>
            <a:off x="0" y="4870173"/>
            <a:ext cx="12192000" cy="1987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9F5EB621-23FB-2DF7-0C6D-A9925F5DB7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61547"/>
            <a:ext cx="3973283" cy="1374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FFBB81-8C5D-7EFC-E2F1-A48D3E60C9A6}"/>
              </a:ext>
            </a:extLst>
          </p:cNvPr>
          <p:cNvSpPr txBox="1"/>
          <p:nvPr/>
        </p:nvSpPr>
        <p:spPr>
          <a:xfrm>
            <a:off x="4329594" y="5948673"/>
            <a:ext cx="39647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err="1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tonikbank.com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50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811D3-C16D-72B1-2874-7582885E3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90E0EF-BC3A-18A1-F265-31E34A5DE6E0}"/>
              </a:ext>
            </a:extLst>
          </p:cNvPr>
          <p:cNvSpPr txBox="1"/>
          <p:nvPr/>
        </p:nvSpPr>
        <p:spPr>
          <a:xfrm>
            <a:off x="159305" y="113585"/>
            <a:ext cx="11613427" cy="123110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Employer Ranking: Concepts of Observation period and Lag period</a:t>
            </a:r>
          </a:p>
          <a:p>
            <a:r>
              <a:rPr lang="en-US" sz="2400" b="1" spc="-90">
                <a:solidFill>
                  <a:schemeClr val="tx1">
                    <a:lumMod val="65000"/>
                    <a:lumOff val="35000"/>
                  </a:schemeClr>
                </a:solidFill>
                <a:latin typeface="Univers LT"/>
              </a:rPr>
              <a:t>We needed to create a uniform observation window to reduce the effect of seasonality and ramping up effects, and a lag window to handle usual delay in employer reporting</a:t>
            </a:r>
            <a:endParaRPr lang="en-US" sz="2600" b="1" spc="-90">
              <a:solidFill>
                <a:schemeClr val="tx1">
                  <a:lumMod val="65000"/>
                  <a:lumOff val="35000"/>
                </a:schemeClr>
              </a:solidFill>
              <a:latin typeface="Univers LT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6459D78-E3C3-4647-428D-9C0DDE045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457861"/>
              </p:ext>
            </p:extLst>
          </p:nvPr>
        </p:nvGraphicFramePr>
        <p:xfrm>
          <a:off x="650640" y="1360677"/>
          <a:ext cx="10873100" cy="20770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8082">
                  <a:extLst>
                    <a:ext uri="{9D8B030D-6E8A-4147-A177-3AD203B41FA5}">
                      <a16:colId xmlns:a16="http://schemas.microsoft.com/office/drawing/2014/main" val="3905695258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1397721282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4129332129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3870945594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1390738179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2728053034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3825830580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3868756481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1560298704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1701859099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526363728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936503593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1484183112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2880436523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3581543152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1458228740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2549608973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943597667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601498597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3559847641"/>
                    </a:ext>
                  </a:extLst>
                </a:gridCol>
              </a:tblGrid>
              <a:tr h="442562">
                <a:tc>
                  <a:txBody>
                    <a:bodyPr/>
                    <a:lstStyle/>
                    <a:p>
                      <a:pPr algn="ctr"/>
                      <a:endParaRPr lang="ru-UA" sz="1200" b="0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2023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2024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sz="1200"/>
                    </a:p>
                  </a:txBody>
                  <a:tcPr marL="45720" marR="4572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sz="1200"/>
                    </a:p>
                  </a:txBody>
                  <a:tcPr marL="45720" marR="4572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sz="1200"/>
                    </a:p>
                  </a:txBody>
                  <a:tcPr marL="45720" marR="4572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sz="1200"/>
                    </a:p>
                  </a:txBody>
                  <a:tcPr marL="45720" marR="4572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sz="1200"/>
                    </a:p>
                  </a:txBody>
                  <a:tcPr marL="45720" marR="4572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sz="1200"/>
                    </a:p>
                  </a:txBody>
                  <a:tcPr marL="45720" marR="4572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sz="1200"/>
                    </a:p>
                  </a:txBody>
                  <a:tcPr marL="45720" marR="4572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sz="1200"/>
                    </a:p>
                  </a:txBody>
                  <a:tcPr marL="45720" marR="4572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sz="1200"/>
                    </a:p>
                  </a:txBody>
                  <a:tcPr marL="45720" marR="4572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sz="1200"/>
                    </a:p>
                  </a:txBody>
                  <a:tcPr marL="45720" marR="4572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sz="1200"/>
                    </a:p>
                  </a:txBody>
                  <a:tcPr marL="45720" marR="45720" anchor="ctr"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2025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sz="1200"/>
                    </a:p>
                  </a:txBody>
                  <a:tcPr marL="45720" marR="4572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sz="1200"/>
                    </a:p>
                  </a:txBody>
                  <a:tcPr marL="45720" marR="4572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sz="1200"/>
                    </a:p>
                  </a:txBody>
                  <a:tcPr marL="45720" marR="4572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sz="1200"/>
                    </a:p>
                  </a:txBody>
                  <a:tcPr marL="45720" marR="4572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UA" sz="1200"/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29160"/>
                  </a:ext>
                </a:extLst>
              </a:tr>
              <a:tr h="442562">
                <a:tc>
                  <a:txBody>
                    <a:bodyPr/>
                    <a:lstStyle/>
                    <a:p>
                      <a:pPr algn="l"/>
                      <a:r>
                        <a:rPr lang="en-US" sz="1200" b="1"/>
                        <a:t>Observation: </a:t>
                      </a:r>
                      <a:r>
                        <a:rPr lang="en-US" sz="1200" b="0"/>
                        <a:t>12 months</a:t>
                      </a:r>
                    </a:p>
                    <a:p>
                      <a:pPr algn="l"/>
                      <a:r>
                        <a:rPr lang="en-US" sz="1200" b="1"/>
                        <a:t>Lag: </a:t>
                      </a:r>
                      <a:r>
                        <a:rPr lang="en-US" sz="1200" b="0"/>
                        <a:t>1 month</a:t>
                      </a:r>
                      <a:endParaRPr lang="ru-UA" sz="1200" b="0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Dec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Jan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Feb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Mar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Apr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May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Jun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Jul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Aug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Sep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Oct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Nov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Dec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Jan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Feb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Mar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Apr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May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June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459181"/>
                  </a:ext>
                </a:extLst>
              </a:tr>
              <a:tr h="392437">
                <a:tc>
                  <a:txBody>
                    <a:bodyPr/>
                    <a:lstStyle/>
                    <a:p>
                      <a:r>
                        <a:rPr lang="en-US" sz="1200" b="1"/>
                        <a:t>Calculation date: </a:t>
                      </a:r>
                      <a:r>
                        <a:rPr lang="en-US" sz="1200"/>
                        <a:t>Feb 2025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005880"/>
                  </a:ext>
                </a:extLst>
              </a:tr>
              <a:tr h="392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/>
                        <a:t>Calculation date: </a:t>
                      </a:r>
                      <a:r>
                        <a:rPr lang="en-US" sz="1200"/>
                        <a:t>Mar 2025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059341"/>
                  </a:ext>
                </a:extLst>
              </a:tr>
              <a:tr h="392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/>
                        <a:t>Calculation date: </a:t>
                      </a:r>
                      <a:r>
                        <a:rPr lang="en-US" sz="1200"/>
                        <a:t>Apr 2025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872161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FCF52312-3177-1D06-37B0-5DBBF0142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259747"/>
              </p:ext>
            </p:extLst>
          </p:nvPr>
        </p:nvGraphicFramePr>
        <p:xfrm>
          <a:off x="650640" y="3506118"/>
          <a:ext cx="10873100" cy="16345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8082">
                  <a:extLst>
                    <a:ext uri="{9D8B030D-6E8A-4147-A177-3AD203B41FA5}">
                      <a16:colId xmlns:a16="http://schemas.microsoft.com/office/drawing/2014/main" val="3905695258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1397721282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4129332129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3870945594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1390738179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2728053034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3825830580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3868756481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1560298704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1701859099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526363728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936503593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1484183112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2880436523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3581543152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1458228740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2549608973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943597667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601498597"/>
                    </a:ext>
                  </a:extLst>
                </a:gridCol>
                <a:gridCol w="463422">
                  <a:extLst>
                    <a:ext uri="{9D8B030D-6E8A-4147-A177-3AD203B41FA5}">
                      <a16:colId xmlns:a16="http://schemas.microsoft.com/office/drawing/2014/main" val="3559847641"/>
                    </a:ext>
                  </a:extLst>
                </a:gridCol>
              </a:tblGrid>
              <a:tr h="442562">
                <a:tc>
                  <a:txBody>
                    <a:bodyPr/>
                    <a:lstStyle/>
                    <a:p>
                      <a:pPr algn="l"/>
                      <a:r>
                        <a:rPr lang="en-US" sz="1200" b="1"/>
                        <a:t>Observation: </a:t>
                      </a:r>
                      <a:r>
                        <a:rPr lang="en-US" sz="1200" b="0"/>
                        <a:t>6 months</a:t>
                      </a:r>
                    </a:p>
                    <a:p>
                      <a:pPr algn="l"/>
                      <a:r>
                        <a:rPr lang="en-US" sz="1200" b="1"/>
                        <a:t>Lag</a:t>
                      </a:r>
                      <a:r>
                        <a:rPr lang="en-US" sz="1200" b="0"/>
                        <a:t>: 1 month</a:t>
                      </a:r>
                      <a:endParaRPr lang="ru-UA" sz="1200" b="0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Dec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Jan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Feb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Mar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Apr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May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Jun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Jul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Aug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Sep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Oct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Nov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Dec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Jan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Feb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Mar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Apr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May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June</a:t>
                      </a:r>
                      <a:endParaRPr lang="ru-UA" sz="1200" b="1"/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459181"/>
                  </a:ext>
                </a:extLst>
              </a:tr>
              <a:tr h="392437">
                <a:tc>
                  <a:txBody>
                    <a:bodyPr/>
                    <a:lstStyle/>
                    <a:p>
                      <a:r>
                        <a:rPr lang="en-US" sz="1200" b="1"/>
                        <a:t>Calculation date</a:t>
                      </a:r>
                      <a:r>
                        <a:rPr lang="en-US" sz="1200"/>
                        <a:t>: Feb 2025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005880"/>
                  </a:ext>
                </a:extLst>
              </a:tr>
              <a:tr h="392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/>
                        <a:t>Calculation date: </a:t>
                      </a:r>
                      <a:r>
                        <a:rPr lang="en-US" sz="1200"/>
                        <a:t>Mar 2025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059341"/>
                  </a:ext>
                </a:extLst>
              </a:tr>
              <a:tr h="392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/>
                        <a:t>Calculation date: </a:t>
                      </a:r>
                      <a:r>
                        <a:rPr lang="en-US" sz="1200"/>
                        <a:t>Apr 2025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872161"/>
                  </a:ext>
                </a:extLst>
              </a:tr>
            </a:tbl>
          </a:graphicData>
        </a:graphic>
      </p:graphicFrame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C287F61D-0120-0F60-0439-1C83B2092A46}"/>
              </a:ext>
            </a:extLst>
          </p:cNvPr>
          <p:cNvSpPr/>
          <p:nvPr/>
        </p:nvSpPr>
        <p:spPr>
          <a:xfrm>
            <a:off x="650640" y="5443751"/>
            <a:ext cx="10873100" cy="94858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tx1"/>
                </a:solidFill>
              </a:rPr>
              <a:t>Calculation date: </a:t>
            </a:r>
            <a:r>
              <a:rPr lang="en-US" sz="1400">
                <a:solidFill>
                  <a:schemeClr val="tx1"/>
                </a:solidFill>
              </a:rPr>
              <a:t>the date when the Ranking Batch Job is executed.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tx1"/>
                </a:solidFill>
              </a:rPr>
              <a:t>Lag period: </a:t>
            </a:r>
            <a:r>
              <a:rPr lang="en-US" sz="1400">
                <a:solidFill>
                  <a:schemeClr val="tx1"/>
                </a:solidFill>
              </a:rPr>
              <a:t>the period required to better handle Employer Reported Data Quality Issues; it should be at least 1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tx1"/>
                </a:solidFill>
              </a:rPr>
              <a:t>Observation period (depth): </a:t>
            </a:r>
            <a:r>
              <a:rPr lang="en-US" sz="1400">
                <a:solidFill>
                  <a:schemeClr val="tx1"/>
                </a:solidFill>
              </a:rPr>
              <a:t>the period during which all resignations/permanent freezes are observed.</a:t>
            </a:r>
            <a:endParaRPr lang="ru-UA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0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39B8A-A66D-796F-27A0-3405188A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12FBB8-494C-D4DB-0CAB-CF99DC90BBAA}"/>
              </a:ext>
            </a:extLst>
          </p:cNvPr>
          <p:cNvSpPr txBox="1"/>
          <p:nvPr/>
        </p:nvSpPr>
        <p:spPr>
          <a:xfrm>
            <a:off x="159305" y="113585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Employer ranking: 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Recovery rate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 calculation logic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535FD3-6F4E-82EF-A10E-59AFF97062C6}"/>
              </a:ext>
            </a:extLst>
          </p:cNvPr>
          <p:cNvSpPr/>
          <p:nvPr/>
        </p:nvSpPr>
        <p:spPr>
          <a:xfrm>
            <a:off x="3492601" y="804662"/>
            <a:ext cx="3398452" cy="9528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>
                <a:ea typeface="Calibri"/>
                <a:cs typeface="Calibri"/>
              </a:rPr>
              <a:t>For each loan for every final salary:</a:t>
            </a:r>
            <a:br>
              <a:rPr lang="en-GB" sz="1400">
                <a:ea typeface="Calibri"/>
                <a:cs typeface="Calibri"/>
              </a:rPr>
            </a:br>
            <a:r>
              <a:rPr lang="en-GB" sz="1400">
                <a:ea typeface="Calibri"/>
                <a:cs typeface="Calibri"/>
              </a:rPr>
              <a:t>1. Check </a:t>
            </a:r>
            <a:r>
              <a:rPr lang="en-GB" sz="1400" b="1">
                <a:ea typeface="Calibri"/>
                <a:cs typeface="Calibri"/>
              </a:rPr>
              <a:t>principal </a:t>
            </a:r>
            <a:r>
              <a:rPr lang="en-GB" sz="1400" b="1" err="1">
                <a:ea typeface="Calibri"/>
                <a:cs typeface="Calibri"/>
              </a:rPr>
              <a:t>OSBal</a:t>
            </a:r>
            <a:r>
              <a:rPr lang="en-GB" sz="1400" b="1">
                <a:ea typeface="Calibri"/>
                <a:cs typeface="Calibri"/>
              </a:rPr>
              <a:t> </a:t>
            </a:r>
            <a:r>
              <a:rPr lang="en-GB" sz="1400">
                <a:ea typeface="Calibri"/>
                <a:cs typeface="Calibri"/>
              </a:rPr>
              <a:t>prior to final payment</a:t>
            </a:r>
            <a:endParaRPr lang="en-US" sz="1400">
              <a:ea typeface="Calibri"/>
              <a:cs typeface="Calibri"/>
            </a:endParaRPr>
          </a:p>
          <a:p>
            <a:r>
              <a:rPr lang="en-GB" sz="1400">
                <a:ea typeface="Calibri"/>
                <a:cs typeface="Calibri"/>
              </a:rPr>
              <a:t>2. Calculate total </a:t>
            </a:r>
            <a:r>
              <a:rPr lang="en-GB" sz="1400" b="1">
                <a:ea typeface="Calibri"/>
                <a:cs typeface="Calibri"/>
              </a:rPr>
              <a:t>final payment </a:t>
            </a:r>
            <a:r>
              <a:rPr lang="en-GB" sz="1400">
                <a:ea typeface="Calibri"/>
                <a:cs typeface="Calibri"/>
              </a:rPr>
              <a:t>amount.</a:t>
            </a: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5712199C-9BC4-D62F-B55C-C14ACE47C671}"/>
              </a:ext>
            </a:extLst>
          </p:cNvPr>
          <p:cNvSpPr/>
          <p:nvPr/>
        </p:nvSpPr>
        <p:spPr>
          <a:xfrm>
            <a:off x="332840" y="1561581"/>
            <a:ext cx="2382452" cy="9528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400" b="1">
                <a:ea typeface="Calibri"/>
                <a:cs typeface="Calibri"/>
              </a:rPr>
              <a:t>Per loan:</a:t>
            </a:r>
          </a:p>
          <a:p>
            <a:r>
              <a:rPr lang="en-GB" sz="1400">
                <a:ea typeface="Calibri"/>
                <a:cs typeface="Calibri"/>
              </a:rPr>
              <a:t>Is there </a:t>
            </a:r>
            <a:r>
              <a:rPr lang="en-GB" sz="1400" b="1">
                <a:ea typeface="Calibri"/>
                <a:cs typeface="Calibri"/>
              </a:rPr>
              <a:t>final payment </a:t>
            </a:r>
            <a:r>
              <a:rPr lang="en-GB" sz="1400">
                <a:ea typeface="Calibri"/>
                <a:cs typeface="Calibri"/>
              </a:rPr>
              <a:t>during Observation period?</a:t>
            </a:r>
            <a:endParaRPr lang="en-GB" i="1">
              <a:ea typeface="Calibri"/>
              <a:cs typeface="Calibri"/>
            </a:endParaRPr>
          </a:p>
          <a:p>
            <a:r>
              <a:rPr lang="en-GB" sz="1400" i="1">
                <a:ea typeface="Calibri"/>
                <a:cs typeface="Calibri"/>
              </a:rPr>
              <a:t>(deduction from final salary)</a:t>
            </a:r>
            <a:endParaRPr lang="en-GB" i="1">
              <a:ea typeface="Calibri"/>
              <a:cs typeface="Calibri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82072DE-CB87-7DF9-5B70-4B4C9144746E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2715292" y="1281079"/>
            <a:ext cx="777309" cy="75691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5B14CC-B563-5EE4-D8D0-125A5D8A1C7A}"/>
              </a:ext>
            </a:extLst>
          </p:cNvPr>
          <p:cNvSpPr txBox="1"/>
          <p:nvPr/>
        </p:nvSpPr>
        <p:spPr>
          <a:xfrm>
            <a:off x="2878394" y="942524"/>
            <a:ext cx="45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Yes</a:t>
            </a:r>
            <a:endParaRPr lang="ru-UA" sz="1600"/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E8014B11-38DC-3309-74CA-A71744FB7533}"/>
              </a:ext>
            </a:extLst>
          </p:cNvPr>
          <p:cNvSpPr/>
          <p:nvPr/>
        </p:nvSpPr>
        <p:spPr>
          <a:xfrm>
            <a:off x="3492601" y="2236632"/>
            <a:ext cx="3398452" cy="88258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>
                <a:ea typeface="Calibri"/>
                <a:cs typeface="Calibri"/>
              </a:rPr>
              <a:t>For each loan for every final salary:</a:t>
            </a:r>
            <a:br>
              <a:rPr lang="en-GB" sz="1400">
                <a:ea typeface="Calibri"/>
                <a:cs typeface="Calibri"/>
              </a:rPr>
            </a:br>
            <a:r>
              <a:rPr lang="en-GB" sz="1400">
                <a:ea typeface="Calibri"/>
                <a:cs typeface="Calibri"/>
              </a:rPr>
              <a:t>1. Check latest </a:t>
            </a:r>
            <a:r>
              <a:rPr lang="en-GB" sz="1400" b="1">
                <a:ea typeface="Calibri"/>
                <a:cs typeface="Calibri"/>
              </a:rPr>
              <a:t>principal </a:t>
            </a:r>
            <a:r>
              <a:rPr lang="en-GB" sz="1400" b="1" err="1">
                <a:ea typeface="Calibri"/>
                <a:cs typeface="Calibri"/>
              </a:rPr>
              <a:t>OSBal</a:t>
            </a:r>
            <a:r>
              <a:rPr lang="en-GB" sz="1400" b="1">
                <a:ea typeface="Calibri"/>
                <a:cs typeface="Calibri"/>
              </a:rPr>
              <a:t> </a:t>
            </a:r>
            <a:r>
              <a:rPr lang="en-GB" sz="1400">
                <a:ea typeface="Calibri"/>
                <a:cs typeface="Calibri"/>
              </a:rPr>
              <a:t>after salary deduction payments</a:t>
            </a:r>
          </a:p>
        </p:txBody>
      </p:sp>
      <p:cxnSp>
        <p:nvCxnSpPr>
          <p:cNvPr id="11" name="Connector: Elbow 9">
            <a:extLst>
              <a:ext uri="{FF2B5EF4-FFF2-40B4-BE49-F238E27FC236}">
                <a16:creationId xmlns:a16="http://schemas.microsoft.com/office/drawing/2014/main" id="{C8F4FEF8-2DBB-75C7-38B4-B92CE818CE92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2715292" y="2037998"/>
            <a:ext cx="777309" cy="63992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C6804A-095D-DDBC-60F6-7C30D3C23DA7}"/>
              </a:ext>
            </a:extLst>
          </p:cNvPr>
          <p:cNvSpPr txBox="1"/>
          <p:nvPr/>
        </p:nvSpPr>
        <p:spPr>
          <a:xfrm>
            <a:off x="2878394" y="2713048"/>
            <a:ext cx="45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No</a:t>
            </a:r>
            <a:endParaRPr lang="ru-UA" sz="1600"/>
          </a:p>
        </p:txBody>
      </p:sp>
      <p:sp>
        <p:nvSpPr>
          <p:cNvPr id="16" name="Rectangle: Rounded Corners 6">
            <a:extLst>
              <a:ext uri="{FF2B5EF4-FFF2-40B4-BE49-F238E27FC236}">
                <a16:creationId xmlns:a16="http://schemas.microsoft.com/office/drawing/2014/main" id="{C801E57E-1CFC-91FC-1A41-99F334151C58}"/>
              </a:ext>
            </a:extLst>
          </p:cNvPr>
          <p:cNvSpPr/>
          <p:nvPr/>
        </p:nvSpPr>
        <p:spPr>
          <a:xfrm>
            <a:off x="7933679" y="1447269"/>
            <a:ext cx="3398452" cy="11814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>
                <a:ea typeface="Calibri"/>
                <a:cs typeface="Calibri"/>
              </a:rPr>
              <a:t>For each customer:</a:t>
            </a:r>
          </a:p>
          <a:p>
            <a:pPr marL="342900" indent="-342900">
              <a:buAutoNum type="arabicPeriod"/>
            </a:pPr>
            <a:r>
              <a:rPr lang="en-GB" sz="1400">
                <a:ea typeface="Calibri"/>
                <a:cs typeface="Calibri"/>
              </a:rPr>
              <a:t>Calculate total sum of </a:t>
            </a:r>
            <a:r>
              <a:rPr lang="en-GB" sz="1400" b="1">
                <a:ea typeface="Calibri"/>
                <a:cs typeface="Calibri"/>
              </a:rPr>
              <a:t>principal </a:t>
            </a:r>
            <a:r>
              <a:rPr lang="en-GB" sz="1400" b="1" err="1">
                <a:ea typeface="Calibri"/>
                <a:cs typeface="Calibri"/>
              </a:rPr>
              <a:t>OSBal</a:t>
            </a:r>
            <a:r>
              <a:rPr lang="en-GB" sz="1400" b="1">
                <a:ea typeface="Calibri"/>
                <a:cs typeface="Calibri"/>
              </a:rPr>
              <a:t> </a:t>
            </a:r>
            <a:r>
              <a:rPr lang="en-GB" sz="1400">
                <a:ea typeface="Calibri"/>
                <a:cs typeface="Calibri"/>
              </a:rPr>
              <a:t>(obtained in previous step)</a:t>
            </a:r>
          </a:p>
          <a:p>
            <a:pPr marL="342900" indent="-342900">
              <a:buAutoNum type="arabicPeriod"/>
            </a:pPr>
            <a:r>
              <a:rPr lang="en-GB" sz="1400">
                <a:ea typeface="Calibri"/>
                <a:cs typeface="Calibri"/>
              </a:rPr>
              <a:t>Calculate total sum of </a:t>
            </a:r>
            <a:r>
              <a:rPr lang="en-GB" sz="1400" b="1">
                <a:ea typeface="Calibri"/>
                <a:cs typeface="Calibri"/>
              </a:rPr>
              <a:t>final payment</a:t>
            </a:r>
            <a:r>
              <a:rPr lang="en-GB" sz="1400">
                <a:ea typeface="Calibri"/>
                <a:cs typeface="Calibri"/>
              </a:rPr>
              <a:t> amount (obtained in previous step)</a:t>
            </a:r>
          </a:p>
        </p:txBody>
      </p:sp>
      <p:cxnSp>
        <p:nvCxnSpPr>
          <p:cNvPr id="17" name="Connector: Elbow 9">
            <a:extLst>
              <a:ext uri="{FF2B5EF4-FFF2-40B4-BE49-F238E27FC236}">
                <a16:creationId xmlns:a16="http://schemas.microsoft.com/office/drawing/2014/main" id="{C6D8C89A-E800-E953-A129-E94E2A1C232B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6891053" y="1281079"/>
            <a:ext cx="1042626" cy="75691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9">
            <a:extLst>
              <a:ext uri="{FF2B5EF4-FFF2-40B4-BE49-F238E27FC236}">
                <a16:creationId xmlns:a16="http://schemas.microsoft.com/office/drawing/2014/main" id="{71BFA390-6EFF-A17D-F485-1288AF36A5BC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6891053" y="2037997"/>
            <a:ext cx="1042626" cy="63992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6">
            <a:extLst>
              <a:ext uri="{FF2B5EF4-FFF2-40B4-BE49-F238E27FC236}">
                <a16:creationId xmlns:a16="http://schemas.microsoft.com/office/drawing/2014/main" id="{4852290E-38CE-77B4-4691-E232F3334E3B}"/>
              </a:ext>
            </a:extLst>
          </p:cNvPr>
          <p:cNvSpPr/>
          <p:nvPr/>
        </p:nvSpPr>
        <p:spPr>
          <a:xfrm>
            <a:off x="7993500" y="3889845"/>
            <a:ext cx="3398452" cy="11814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>
                <a:ea typeface="Calibri"/>
                <a:cs typeface="Calibri"/>
              </a:rPr>
              <a:t>For each customer </a:t>
            </a:r>
            <a:r>
              <a:rPr lang="en-GB" sz="1400">
                <a:ea typeface="Calibri"/>
                <a:cs typeface="Calibri"/>
              </a:rPr>
              <a:t>calculate </a:t>
            </a:r>
            <a:r>
              <a:rPr lang="en-GB" sz="1400" b="1">
                <a:ea typeface="Calibri"/>
                <a:cs typeface="Calibri"/>
              </a:rPr>
              <a:t>recovery rate </a:t>
            </a:r>
            <a:r>
              <a:rPr lang="en-GB" sz="1400">
                <a:ea typeface="Calibri"/>
                <a:cs typeface="Calibri"/>
              </a:rPr>
              <a:t>(based on previous step results):</a:t>
            </a:r>
          </a:p>
          <a:p>
            <a:r>
              <a:rPr lang="en-GB" sz="1400">
                <a:ea typeface="Calibri"/>
                <a:cs typeface="Calibri"/>
              </a:rPr>
              <a:t>1. </a:t>
            </a:r>
            <a:r>
              <a:rPr lang="en-GB" sz="1400" b="1">
                <a:ea typeface="Calibri"/>
                <a:cs typeface="Calibri"/>
              </a:rPr>
              <a:t>Recovery rate</a:t>
            </a:r>
            <a:r>
              <a:rPr lang="en-GB" sz="1400">
                <a:ea typeface="Calibri"/>
                <a:cs typeface="Calibri"/>
              </a:rPr>
              <a:t>: total sum of </a:t>
            </a:r>
            <a:r>
              <a:rPr lang="en-GB" sz="1400" b="1">
                <a:ea typeface="Calibri"/>
                <a:cs typeface="Calibri"/>
              </a:rPr>
              <a:t>final payment </a:t>
            </a:r>
            <a:r>
              <a:rPr lang="en-GB" sz="1400">
                <a:ea typeface="Calibri"/>
                <a:cs typeface="Calibri"/>
              </a:rPr>
              <a:t>amount / total sum of </a:t>
            </a:r>
            <a:r>
              <a:rPr lang="en-GB" sz="1400" b="1">
                <a:ea typeface="Calibri"/>
                <a:cs typeface="Calibri"/>
              </a:rPr>
              <a:t>principal </a:t>
            </a:r>
            <a:r>
              <a:rPr lang="en-GB" sz="1400" b="1" err="1">
                <a:ea typeface="Calibri"/>
                <a:cs typeface="Calibri"/>
              </a:rPr>
              <a:t>OSBal</a:t>
            </a:r>
            <a:endParaRPr lang="en-GB" sz="1400" b="1">
              <a:ea typeface="Calibri"/>
              <a:cs typeface="Calibri"/>
            </a:endParaRPr>
          </a:p>
        </p:txBody>
      </p:sp>
      <p:cxnSp>
        <p:nvCxnSpPr>
          <p:cNvPr id="29" name="Connector: Elbow 9">
            <a:extLst>
              <a:ext uri="{FF2B5EF4-FFF2-40B4-BE49-F238E27FC236}">
                <a16:creationId xmlns:a16="http://schemas.microsoft.com/office/drawing/2014/main" id="{9F31A72A-AC55-34CB-575C-47693FA79B81}"/>
              </a:ext>
            </a:extLst>
          </p:cNvPr>
          <p:cNvCxnSpPr>
            <a:cxnSpLocks/>
            <a:stCxn id="16" idx="3"/>
            <a:endCxn id="28" idx="3"/>
          </p:cNvCxnSpPr>
          <p:nvPr/>
        </p:nvCxnSpPr>
        <p:spPr>
          <a:xfrm>
            <a:off x="11332131" y="2037997"/>
            <a:ext cx="59821" cy="2442576"/>
          </a:xfrm>
          <a:prstGeom prst="bentConnector3">
            <a:avLst>
              <a:gd name="adj1" fmla="val 48214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6">
            <a:extLst>
              <a:ext uri="{FF2B5EF4-FFF2-40B4-BE49-F238E27FC236}">
                <a16:creationId xmlns:a16="http://schemas.microsoft.com/office/drawing/2014/main" id="{AC9BDC43-5996-1BA7-9787-F34D95C6E04B}"/>
              </a:ext>
            </a:extLst>
          </p:cNvPr>
          <p:cNvSpPr/>
          <p:nvPr/>
        </p:nvSpPr>
        <p:spPr>
          <a:xfrm>
            <a:off x="3590992" y="3798788"/>
            <a:ext cx="3398452" cy="13635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>
                <a:ea typeface="Calibri"/>
                <a:cs typeface="Calibri"/>
              </a:rPr>
              <a:t>For each employer:</a:t>
            </a:r>
          </a:p>
          <a:p>
            <a:pPr marL="342900" indent="-342900">
              <a:buAutoNum type="arabicPeriod"/>
            </a:pPr>
            <a:r>
              <a:rPr lang="en-GB" sz="1400">
                <a:ea typeface="Calibri"/>
                <a:cs typeface="Calibri"/>
              </a:rPr>
              <a:t>Calculate </a:t>
            </a:r>
            <a:r>
              <a:rPr lang="en-GB" sz="1400" b="1">
                <a:ea typeface="Calibri"/>
                <a:cs typeface="Calibri"/>
              </a:rPr>
              <a:t>raw</a:t>
            </a:r>
            <a:r>
              <a:rPr lang="en-GB" sz="1400">
                <a:ea typeface="Calibri"/>
                <a:cs typeface="Calibri"/>
              </a:rPr>
              <a:t> mean employee’s </a:t>
            </a:r>
            <a:r>
              <a:rPr lang="en-GB" sz="1400" b="1">
                <a:ea typeface="Calibri"/>
                <a:cs typeface="Calibri"/>
              </a:rPr>
              <a:t>recovery rate </a:t>
            </a:r>
          </a:p>
          <a:p>
            <a:r>
              <a:rPr lang="en-GB" sz="1400" b="1">
                <a:ea typeface="Calibri"/>
                <a:cs typeface="Calibri"/>
              </a:rPr>
              <a:t>For all employers: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>
                <a:ea typeface="Calibri"/>
                <a:cs typeface="Calibri"/>
              </a:rPr>
              <a:t>Calculate </a:t>
            </a:r>
            <a:r>
              <a:rPr lang="en-GB" sz="1400" b="1">
                <a:ea typeface="Calibri"/>
                <a:cs typeface="Calibri"/>
              </a:rPr>
              <a:t>global</a:t>
            </a:r>
            <a:r>
              <a:rPr lang="en-GB" sz="1400">
                <a:ea typeface="Calibri"/>
                <a:cs typeface="Calibri"/>
              </a:rPr>
              <a:t> mean employee’s </a:t>
            </a:r>
            <a:r>
              <a:rPr lang="en-GB" sz="1400" b="1">
                <a:ea typeface="Calibri"/>
                <a:cs typeface="Calibri"/>
              </a:rPr>
              <a:t>recovery rate</a:t>
            </a:r>
          </a:p>
        </p:txBody>
      </p:sp>
      <p:cxnSp>
        <p:nvCxnSpPr>
          <p:cNvPr id="34" name="Connector: Elbow 9">
            <a:extLst>
              <a:ext uri="{FF2B5EF4-FFF2-40B4-BE49-F238E27FC236}">
                <a16:creationId xmlns:a16="http://schemas.microsoft.com/office/drawing/2014/main" id="{1AEDA1E4-BA69-81D7-62A1-E904CE5568FD}"/>
              </a:ext>
            </a:extLst>
          </p:cNvPr>
          <p:cNvCxnSpPr>
            <a:cxnSpLocks/>
            <a:stCxn id="28" idx="1"/>
            <a:endCxn id="32" idx="3"/>
          </p:cNvCxnSpPr>
          <p:nvPr/>
        </p:nvCxnSpPr>
        <p:spPr>
          <a:xfrm rot="10800000">
            <a:off x="6989444" y="4480573"/>
            <a:ext cx="1004056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6">
            <a:extLst>
              <a:ext uri="{FF2B5EF4-FFF2-40B4-BE49-F238E27FC236}">
                <a16:creationId xmlns:a16="http://schemas.microsoft.com/office/drawing/2014/main" id="{9020A962-E6B7-DB90-0454-A7B197367D8A}"/>
              </a:ext>
            </a:extLst>
          </p:cNvPr>
          <p:cNvSpPr/>
          <p:nvPr/>
        </p:nvSpPr>
        <p:spPr>
          <a:xfrm>
            <a:off x="280028" y="4004156"/>
            <a:ext cx="2382452" cy="9528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400" b="1">
                <a:ea typeface="Calibri"/>
                <a:cs typeface="Calibri"/>
              </a:rPr>
              <a:t>For each employer:</a:t>
            </a:r>
          </a:p>
          <a:p>
            <a:r>
              <a:rPr lang="en-GB" sz="1400">
                <a:ea typeface="Calibri"/>
                <a:cs typeface="Calibri"/>
              </a:rPr>
              <a:t>1. Calculate </a:t>
            </a:r>
            <a:r>
              <a:rPr lang="en-GB" sz="1400" b="1">
                <a:ea typeface="Calibri"/>
                <a:cs typeface="Calibri"/>
              </a:rPr>
              <a:t>smoothed</a:t>
            </a:r>
            <a:r>
              <a:rPr lang="en-GB" sz="1400">
                <a:ea typeface="Calibri"/>
                <a:cs typeface="Calibri"/>
              </a:rPr>
              <a:t> mean </a:t>
            </a:r>
            <a:r>
              <a:rPr lang="en-GB" sz="1400" b="1">
                <a:ea typeface="Calibri"/>
                <a:cs typeface="Calibri"/>
              </a:rPr>
              <a:t>recovery rate</a:t>
            </a:r>
            <a:endParaRPr lang="en-GB" b="1">
              <a:ea typeface="Calibri"/>
              <a:cs typeface="Calibri"/>
            </a:endParaRPr>
          </a:p>
        </p:txBody>
      </p:sp>
      <p:cxnSp>
        <p:nvCxnSpPr>
          <p:cNvPr id="42" name="Connector: Elbow 9">
            <a:extLst>
              <a:ext uri="{FF2B5EF4-FFF2-40B4-BE49-F238E27FC236}">
                <a16:creationId xmlns:a16="http://schemas.microsoft.com/office/drawing/2014/main" id="{113D9D3A-9D00-C48F-3FC1-FD1F9276D91C}"/>
              </a:ext>
            </a:extLst>
          </p:cNvPr>
          <p:cNvCxnSpPr>
            <a:cxnSpLocks/>
            <a:stCxn id="32" idx="1"/>
            <a:endCxn id="40" idx="3"/>
          </p:cNvCxnSpPr>
          <p:nvPr/>
        </p:nvCxnSpPr>
        <p:spPr>
          <a:xfrm rot="10800000" flipV="1">
            <a:off x="2662480" y="4480571"/>
            <a:ext cx="928512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6">
            <a:extLst>
              <a:ext uri="{FF2B5EF4-FFF2-40B4-BE49-F238E27FC236}">
                <a16:creationId xmlns:a16="http://schemas.microsoft.com/office/drawing/2014/main" id="{A54A9C09-0F9B-DAB9-1008-2A4F9962840C}"/>
              </a:ext>
            </a:extLst>
          </p:cNvPr>
          <p:cNvSpPr/>
          <p:nvPr/>
        </p:nvSpPr>
        <p:spPr>
          <a:xfrm>
            <a:off x="280027" y="5703345"/>
            <a:ext cx="2382452" cy="9528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400" b="1">
                <a:ea typeface="Calibri"/>
                <a:cs typeface="Calibri"/>
              </a:rPr>
              <a:t>For all employers:</a:t>
            </a:r>
          </a:p>
          <a:p>
            <a:r>
              <a:rPr lang="en-GB" sz="1400">
                <a:ea typeface="Calibri"/>
                <a:cs typeface="Calibri"/>
              </a:rPr>
              <a:t>1. Transform rates to ranks</a:t>
            </a:r>
            <a:endParaRPr lang="en-GB">
              <a:ea typeface="Calibri"/>
              <a:cs typeface="Calibri"/>
            </a:endParaRPr>
          </a:p>
        </p:txBody>
      </p:sp>
      <p:cxnSp>
        <p:nvCxnSpPr>
          <p:cNvPr id="47" name="Connector: Elbow 9">
            <a:extLst>
              <a:ext uri="{FF2B5EF4-FFF2-40B4-BE49-F238E27FC236}">
                <a16:creationId xmlns:a16="http://schemas.microsoft.com/office/drawing/2014/main" id="{B558B3A6-BCE9-F142-6412-E4689C488E55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 rot="5400000">
            <a:off x="1098076" y="5330167"/>
            <a:ext cx="746356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71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A5102-567C-C148-199E-6BBE1C548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B12FFA-B7FD-AA9C-95DA-85BB60458FA3}"/>
              </a:ext>
            </a:extLst>
          </p:cNvPr>
          <p:cNvSpPr txBox="1"/>
          <p:nvPr/>
        </p:nvSpPr>
        <p:spPr>
          <a:xfrm>
            <a:off x="199410" y="113585"/>
            <a:ext cx="11747111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Employer ranking: Recoverability metrics (calculated using 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12 </a:t>
            </a:r>
            <a:r>
              <a:rPr lang="en-US" sz="2600" b="1" spc="-90" err="1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mnth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 </a:t>
            </a:r>
            <a:r>
              <a:rPr lang="en-US" sz="2600" b="1" spc="-90" err="1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obs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 and 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1 </a:t>
            </a:r>
            <a:r>
              <a:rPr lang="en-US" sz="2600" b="1" spc="-90" err="1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mnth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 lag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)</a:t>
            </a:r>
          </a:p>
        </p:txBody>
      </p:sp>
      <p:sp>
        <p:nvSpPr>
          <p:cNvPr id="2" name="Rectangle: Rounded Corners 6">
            <a:extLst>
              <a:ext uri="{FF2B5EF4-FFF2-40B4-BE49-F238E27FC236}">
                <a16:creationId xmlns:a16="http://schemas.microsoft.com/office/drawing/2014/main" id="{BE269E3D-10F2-65B5-AD87-67173DE13A45}"/>
              </a:ext>
            </a:extLst>
          </p:cNvPr>
          <p:cNvSpPr/>
          <p:nvPr/>
        </p:nvSpPr>
        <p:spPr>
          <a:xfrm>
            <a:off x="338376" y="1133241"/>
            <a:ext cx="2897470" cy="2586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400" b="1">
                <a:ea typeface="Calibri"/>
                <a:cs typeface="Calibri"/>
              </a:rPr>
              <a:t>Recovery rate:</a:t>
            </a:r>
            <a:endParaRPr lang="en-GB" i="1">
              <a:ea typeface="Calibri"/>
              <a:cs typeface="Calibri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5F58F93-60C3-4022-2077-5CB959A8F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883970"/>
              </p:ext>
            </p:extLst>
          </p:nvPr>
        </p:nvGraphicFramePr>
        <p:xfrm>
          <a:off x="3621386" y="1133241"/>
          <a:ext cx="7613963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134">
                  <a:extLst>
                    <a:ext uri="{9D8B030D-6E8A-4147-A177-3AD203B41FA5}">
                      <a16:colId xmlns:a16="http://schemas.microsoft.com/office/drawing/2014/main" val="1446237523"/>
                    </a:ext>
                  </a:extLst>
                </a:gridCol>
                <a:gridCol w="1087686">
                  <a:extLst>
                    <a:ext uri="{9D8B030D-6E8A-4147-A177-3AD203B41FA5}">
                      <a16:colId xmlns:a16="http://schemas.microsoft.com/office/drawing/2014/main" val="3505899514"/>
                    </a:ext>
                  </a:extLst>
                </a:gridCol>
                <a:gridCol w="1123832">
                  <a:extLst>
                    <a:ext uri="{9D8B030D-6E8A-4147-A177-3AD203B41FA5}">
                      <a16:colId xmlns:a16="http://schemas.microsoft.com/office/drawing/2014/main" val="1757665765"/>
                    </a:ext>
                  </a:extLst>
                </a:gridCol>
                <a:gridCol w="1478727">
                  <a:extLst>
                    <a:ext uri="{9D8B030D-6E8A-4147-A177-3AD203B41FA5}">
                      <a16:colId xmlns:a16="http://schemas.microsoft.com/office/drawing/2014/main" val="2791669192"/>
                    </a:ext>
                  </a:extLst>
                </a:gridCol>
                <a:gridCol w="1594292">
                  <a:extLst>
                    <a:ext uri="{9D8B030D-6E8A-4147-A177-3AD203B41FA5}">
                      <a16:colId xmlns:a16="http://schemas.microsoft.com/office/drawing/2014/main" val="1114022672"/>
                    </a:ext>
                  </a:extLst>
                </a:gridCol>
                <a:gridCol w="1594292">
                  <a:extLst>
                    <a:ext uri="{9D8B030D-6E8A-4147-A177-3AD203B41FA5}">
                      <a16:colId xmlns:a16="http://schemas.microsoft.com/office/drawing/2014/main" val="4075631767"/>
                    </a:ext>
                  </a:extLst>
                </a:gridCol>
              </a:tblGrid>
              <a:tr h="229433">
                <a:tc>
                  <a:txBody>
                    <a:bodyPr/>
                    <a:lstStyle/>
                    <a:p>
                      <a:r>
                        <a:rPr lang="en-US" sz="1400"/>
                        <a:t>Deciles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% of employers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% of employees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Mean smoothed recovery rate</a:t>
                      </a:r>
                      <a:endParaRPr lang="ru-UA" sz="140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Mean raw </a:t>
                      </a:r>
                      <a:br>
                        <a:rPr lang="en-US" sz="1400"/>
                      </a:br>
                      <a:r>
                        <a:rPr lang="en-US" sz="1400"/>
                        <a:t>recovery rate</a:t>
                      </a:r>
                      <a:endParaRPr lang="ru-UA" sz="140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Recovery rate intervals</a:t>
                      </a:r>
                      <a:endParaRPr lang="ru-UA" sz="140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522938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10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10.3%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17.2%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66.3%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75.5%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58.4+</a:t>
                      </a:r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85424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9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9.6%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3.7%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54.6%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63.7%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(50.9-58.4]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696666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10.3%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3.6%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47.5%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(41.7-50.9]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279575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9.6%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7.6%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73.0%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(37.1-41.7]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91224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10.3%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34.3%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(31.5-37.1]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92617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9.6%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28.7%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29.3%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(23.8-31.5]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014887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10.3%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12.1%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21.3%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(19.2-23.8]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101453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9.6%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17.6%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(14.3-19.2]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230037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10.3%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(10.5-14.3]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577226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10.3%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24.4%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[0-10.5]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75381"/>
                  </a:ext>
                </a:extLst>
              </a:tr>
            </a:tbl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1EFAC9A-5F75-C1CA-DD7B-A16EABA953A9}"/>
              </a:ext>
            </a:extLst>
          </p:cNvPr>
          <p:cNvSpPr/>
          <p:nvPr/>
        </p:nvSpPr>
        <p:spPr>
          <a:xfrm>
            <a:off x="338376" y="1381793"/>
            <a:ext cx="2888478" cy="12754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00" b="1">
                <a:solidFill>
                  <a:schemeClr val="tx1"/>
                </a:solidFill>
                <a:ea typeface="Calibri"/>
                <a:cs typeface="Calibri"/>
              </a:rPr>
              <a:t>Customer level</a:t>
            </a:r>
          </a:p>
          <a:p>
            <a:r>
              <a:rPr lang="en-GB" sz="1300">
                <a:solidFill>
                  <a:schemeClr val="tx1"/>
                </a:solidFill>
                <a:ea typeface="Calibri"/>
                <a:cs typeface="Calibri"/>
              </a:rPr>
              <a:t>total final payment / principal </a:t>
            </a:r>
            <a:r>
              <a:rPr lang="en-GB" sz="1300" err="1">
                <a:solidFill>
                  <a:schemeClr val="tx1"/>
                </a:solidFill>
                <a:ea typeface="Calibri"/>
                <a:cs typeface="Calibri"/>
              </a:rPr>
              <a:t>OSBal</a:t>
            </a:r>
            <a:r>
              <a:rPr lang="en-GB" sz="1300">
                <a:solidFill>
                  <a:schemeClr val="tx1"/>
                </a:solidFill>
                <a:ea typeface="Calibri"/>
                <a:cs typeface="Calibri"/>
              </a:rPr>
              <a:t> prior to final payment </a:t>
            </a:r>
          </a:p>
          <a:p>
            <a:r>
              <a:rPr lang="en-GB" sz="1300" b="1">
                <a:solidFill>
                  <a:schemeClr val="tx1"/>
                </a:solidFill>
                <a:ea typeface="Calibri"/>
                <a:cs typeface="Calibri"/>
              </a:rPr>
              <a:t>Employer level</a:t>
            </a:r>
          </a:p>
          <a:p>
            <a:r>
              <a:rPr lang="en-GB" sz="1300">
                <a:solidFill>
                  <a:schemeClr val="tx1"/>
                </a:solidFill>
                <a:ea typeface="Calibri"/>
                <a:cs typeface="Calibri"/>
              </a:rPr>
              <a:t>Smoothed mean of customer’s recovery rates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63EE8004-12B6-1186-1C40-0EEC3B268791}"/>
              </a:ext>
            </a:extLst>
          </p:cNvPr>
          <p:cNvSpPr/>
          <p:nvPr/>
        </p:nvSpPr>
        <p:spPr>
          <a:xfrm>
            <a:off x="338376" y="5251552"/>
            <a:ext cx="9433088" cy="8394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tx1"/>
                </a:solidFill>
              </a:rPr>
              <a:t>employers with history &lt;= 6 months were excluded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all suspended employers were excluded from the analysis</a:t>
            </a:r>
            <a:endParaRPr lang="ru-RU" sz="140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smoothed mean = for employers with a small number of employees the metric mean will be closer to global mean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20B527-B952-A5D9-CE33-8444749C4AD2}"/>
              </a:ext>
            </a:extLst>
          </p:cNvPr>
          <p:cNvSpPr txBox="1"/>
          <p:nvPr/>
        </p:nvSpPr>
        <p:spPr>
          <a:xfrm>
            <a:off x="265475" y="840853"/>
            <a:ext cx="62756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1"/>
              <a:t>Observation period: Jan 2024 – Dec 2024. Lag 1 month. Calculation date: Feb 2025</a:t>
            </a:r>
            <a:endParaRPr lang="ru-UA" sz="1300" b="1" i="1"/>
          </a:p>
        </p:txBody>
      </p:sp>
    </p:spTree>
    <p:extLst>
      <p:ext uri="{BB962C8B-B14F-4D97-AF65-F5344CB8AC3E}">
        <p14:creationId xmlns:p14="http://schemas.microsoft.com/office/powerpoint/2010/main" val="252670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7D21E-895A-A254-4550-F595180E5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81F83B-B09F-B5ED-6470-C6CFBD1FFB74}"/>
              </a:ext>
            </a:extLst>
          </p:cNvPr>
          <p:cNvSpPr txBox="1"/>
          <p:nvPr/>
        </p:nvSpPr>
        <p:spPr>
          <a:xfrm>
            <a:off x="199410" y="113585"/>
            <a:ext cx="11747111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Employer ranking: Recoverability metrics (calculated using 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6 </a:t>
            </a:r>
            <a:r>
              <a:rPr lang="en-US" sz="2600" b="1" spc="-90" err="1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mnth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 </a:t>
            </a:r>
            <a:r>
              <a:rPr lang="en-US" sz="2600" b="1" spc="-90" err="1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obs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 and 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1 </a:t>
            </a:r>
            <a:r>
              <a:rPr lang="en-US" sz="2600" b="1" spc="-90" err="1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mnth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 lag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)</a:t>
            </a:r>
          </a:p>
        </p:txBody>
      </p:sp>
      <p:sp>
        <p:nvSpPr>
          <p:cNvPr id="2" name="Rectangle: Rounded Corners 6">
            <a:extLst>
              <a:ext uri="{FF2B5EF4-FFF2-40B4-BE49-F238E27FC236}">
                <a16:creationId xmlns:a16="http://schemas.microsoft.com/office/drawing/2014/main" id="{4A1F7730-3741-277C-BB5C-D167A339720D}"/>
              </a:ext>
            </a:extLst>
          </p:cNvPr>
          <p:cNvSpPr/>
          <p:nvPr/>
        </p:nvSpPr>
        <p:spPr>
          <a:xfrm>
            <a:off x="338376" y="1133241"/>
            <a:ext cx="2897470" cy="2586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400" b="1">
                <a:ea typeface="Calibri"/>
                <a:cs typeface="Calibri"/>
              </a:rPr>
              <a:t>Recovery rate:</a:t>
            </a:r>
            <a:endParaRPr lang="en-GB" i="1">
              <a:ea typeface="Calibri"/>
              <a:cs typeface="Calibri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8EF09E8-6712-EA97-0740-74E9879F0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954366"/>
              </p:ext>
            </p:extLst>
          </p:nvPr>
        </p:nvGraphicFramePr>
        <p:xfrm>
          <a:off x="3621386" y="1133241"/>
          <a:ext cx="7613963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134">
                  <a:extLst>
                    <a:ext uri="{9D8B030D-6E8A-4147-A177-3AD203B41FA5}">
                      <a16:colId xmlns:a16="http://schemas.microsoft.com/office/drawing/2014/main" val="1446237523"/>
                    </a:ext>
                  </a:extLst>
                </a:gridCol>
                <a:gridCol w="1087686">
                  <a:extLst>
                    <a:ext uri="{9D8B030D-6E8A-4147-A177-3AD203B41FA5}">
                      <a16:colId xmlns:a16="http://schemas.microsoft.com/office/drawing/2014/main" val="3505899514"/>
                    </a:ext>
                  </a:extLst>
                </a:gridCol>
                <a:gridCol w="1123832">
                  <a:extLst>
                    <a:ext uri="{9D8B030D-6E8A-4147-A177-3AD203B41FA5}">
                      <a16:colId xmlns:a16="http://schemas.microsoft.com/office/drawing/2014/main" val="1757665765"/>
                    </a:ext>
                  </a:extLst>
                </a:gridCol>
                <a:gridCol w="1478727">
                  <a:extLst>
                    <a:ext uri="{9D8B030D-6E8A-4147-A177-3AD203B41FA5}">
                      <a16:colId xmlns:a16="http://schemas.microsoft.com/office/drawing/2014/main" val="2791669192"/>
                    </a:ext>
                  </a:extLst>
                </a:gridCol>
                <a:gridCol w="1594292">
                  <a:extLst>
                    <a:ext uri="{9D8B030D-6E8A-4147-A177-3AD203B41FA5}">
                      <a16:colId xmlns:a16="http://schemas.microsoft.com/office/drawing/2014/main" val="1114022672"/>
                    </a:ext>
                  </a:extLst>
                </a:gridCol>
                <a:gridCol w="1594292">
                  <a:extLst>
                    <a:ext uri="{9D8B030D-6E8A-4147-A177-3AD203B41FA5}">
                      <a16:colId xmlns:a16="http://schemas.microsoft.com/office/drawing/2014/main" val="4075631767"/>
                    </a:ext>
                  </a:extLst>
                </a:gridCol>
              </a:tblGrid>
              <a:tr h="229433">
                <a:tc>
                  <a:txBody>
                    <a:bodyPr/>
                    <a:lstStyle/>
                    <a:p>
                      <a:r>
                        <a:rPr lang="en-US" sz="1400"/>
                        <a:t>Deciles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% of employers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% of employees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Mean smoothed recovery rate</a:t>
                      </a:r>
                      <a:endParaRPr lang="ru-UA" sz="140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Mean raw </a:t>
                      </a:r>
                      <a:br>
                        <a:rPr lang="en-US" sz="1400"/>
                      </a:br>
                      <a:r>
                        <a:rPr lang="en-US" sz="1400"/>
                        <a:t>recovery rate</a:t>
                      </a:r>
                      <a:endParaRPr lang="ru-UA" sz="140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Recovery rate intervals</a:t>
                      </a:r>
                      <a:endParaRPr lang="ru-UA" sz="140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522938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10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18.3%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69.2%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83.9%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61.2+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85424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9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56.3%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66.2%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(50.7-61.2]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696666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46.4%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(40.7-50.7]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279575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77.6%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(38.3-40.7]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91224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35.2%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(30.8-38.3]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92617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27.9%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28.0%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(24.0-30.8]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014887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13.0%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22.1%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6.2%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(20.4-24.0]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101453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(14.4-20.5]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230037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13.1%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(10.9-14.4]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577226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25.1%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[0-10.9]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75381"/>
                  </a:ext>
                </a:extLst>
              </a:tr>
            </a:tbl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ECE1DD2-76CD-548D-2AEE-97EB967CEBA7}"/>
              </a:ext>
            </a:extLst>
          </p:cNvPr>
          <p:cNvSpPr/>
          <p:nvPr/>
        </p:nvSpPr>
        <p:spPr>
          <a:xfrm>
            <a:off x="338376" y="1381793"/>
            <a:ext cx="2888478" cy="12754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00" b="1">
                <a:solidFill>
                  <a:schemeClr val="tx1"/>
                </a:solidFill>
                <a:ea typeface="Calibri"/>
                <a:cs typeface="Calibri"/>
              </a:rPr>
              <a:t>Customer level</a:t>
            </a:r>
          </a:p>
          <a:p>
            <a:r>
              <a:rPr lang="en-GB" sz="1300">
                <a:solidFill>
                  <a:schemeClr val="tx1"/>
                </a:solidFill>
                <a:ea typeface="Calibri"/>
                <a:cs typeface="Calibri"/>
              </a:rPr>
              <a:t>total final payment / principal </a:t>
            </a:r>
            <a:r>
              <a:rPr lang="en-GB" sz="1300" err="1">
                <a:solidFill>
                  <a:schemeClr val="tx1"/>
                </a:solidFill>
                <a:ea typeface="Calibri"/>
                <a:cs typeface="Calibri"/>
              </a:rPr>
              <a:t>OSBal</a:t>
            </a:r>
            <a:r>
              <a:rPr lang="en-GB" sz="1300">
                <a:solidFill>
                  <a:schemeClr val="tx1"/>
                </a:solidFill>
                <a:ea typeface="Calibri"/>
                <a:cs typeface="Calibri"/>
              </a:rPr>
              <a:t> prior to final payment </a:t>
            </a:r>
          </a:p>
          <a:p>
            <a:r>
              <a:rPr lang="en-GB" sz="1300" b="1">
                <a:solidFill>
                  <a:schemeClr val="tx1"/>
                </a:solidFill>
                <a:ea typeface="Calibri"/>
                <a:cs typeface="Calibri"/>
              </a:rPr>
              <a:t>Employer level</a:t>
            </a:r>
          </a:p>
          <a:p>
            <a:r>
              <a:rPr lang="en-GB" sz="1300">
                <a:solidFill>
                  <a:schemeClr val="tx1"/>
                </a:solidFill>
                <a:ea typeface="Calibri"/>
                <a:cs typeface="Calibri"/>
              </a:rPr>
              <a:t>Smoothed mean of customer’s recovery rates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A5CD378A-0EC7-341F-DB1E-B6DD5C14D7B8}"/>
              </a:ext>
            </a:extLst>
          </p:cNvPr>
          <p:cNvSpPr/>
          <p:nvPr/>
        </p:nvSpPr>
        <p:spPr>
          <a:xfrm>
            <a:off x="338376" y="5251552"/>
            <a:ext cx="9433088" cy="8394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tx1"/>
                </a:solidFill>
              </a:rPr>
              <a:t>employers with history &lt;= 6 months were excluded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all suspended employers were excluded from the analysis</a:t>
            </a:r>
            <a:endParaRPr lang="ru-RU" sz="140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smoothed mean = for employers with a small number of employees the metric mean will be closer to global mean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E3BCF-CF86-3E92-5BBE-26657AA88543}"/>
              </a:ext>
            </a:extLst>
          </p:cNvPr>
          <p:cNvSpPr txBox="1"/>
          <p:nvPr/>
        </p:nvSpPr>
        <p:spPr>
          <a:xfrm>
            <a:off x="265475" y="840853"/>
            <a:ext cx="62756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1"/>
              <a:t>Observation period: Jul 2024 – Dec 2024. Lag 1 month. Calculation date: Feb 2025</a:t>
            </a:r>
            <a:endParaRPr lang="ru-UA" sz="1300" b="1" i="1"/>
          </a:p>
        </p:txBody>
      </p:sp>
    </p:spTree>
    <p:extLst>
      <p:ext uri="{BB962C8B-B14F-4D97-AF65-F5344CB8AC3E}">
        <p14:creationId xmlns:p14="http://schemas.microsoft.com/office/powerpoint/2010/main" val="427894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45022-F744-FBE2-E00B-E294AFA59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A63E42-4C45-3F8F-62B9-2349673BD392}"/>
              </a:ext>
            </a:extLst>
          </p:cNvPr>
          <p:cNvSpPr txBox="1"/>
          <p:nvPr/>
        </p:nvSpPr>
        <p:spPr>
          <a:xfrm>
            <a:off x="159305" y="113585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Employer ranking: Churn rate calculation logic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034179-A781-1FC2-9C8D-974AF3169E84}"/>
              </a:ext>
            </a:extLst>
          </p:cNvPr>
          <p:cNvSpPr/>
          <p:nvPr/>
        </p:nvSpPr>
        <p:spPr>
          <a:xfrm>
            <a:off x="3590991" y="1643879"/>
            <a:ext cx="3398452" cy="10093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ea typeface="Calibri"/>
                <a:cs typeface="Calibri"/>
              </a:rPr>
              <a:t>For each customer calculate</a:t>
            </a:r>
          </a:p>
          <a:p>
            <a:r>
              <a:rPr lang="en-US" sz="1400" b="1">
                <a:ea typeface="Calibri"/>
                <a:cs typeface="Calibri"/>
              </a:rPr>
              <a:t>1. resignation flag:</a:t>
            </a:r>
          </a:p>
          <a:p>
            <a:r>
              <a:rPr lang="en-US" sz="1400">
                <a:ea typeface="Calibri"/>
                <a:cs typeface="Calibri"/>
              </a:rPr>
              <a:t>If customer resigned from Jan 2024 till Dec 2024 = 1, else – 0</a:t>
            </a:r>
            <a:endParaRPr lang="en-GB" sz="1400">
              <a:ea typeface="Calibri"/>
              <a:cs typeface="Calibri"/>
            </a:endParaRP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70B66B62-5D4C-82BB-FD32-BB7FDC5ACABD}"/>
              </a:ext>
            </a:extLst>
          </p:cNvPr>
          <p:cNvSpPr/>
          <p:nvPr/>
        </p:nvSpPr>
        <p:spPr>
          <a:xfrm>
            <a:off x="320571" y="1012880"/>
            <a:ext cx="2382452" cy="22886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400" b="1">
                <a:ea typeface="Calibri"/>
                <a:cs typeface="Calibri"/>
              </a:rPr>
              <a:t>Per customer:</a:t>
            </a:r>
          </a:p>
          <a:p>
            <a:r>
              <a:rPr lang="en-GB" sz="1400" b="1">
                <a:ea typeface="Calibri"/>
                <a:cs typeface="Calibri"/>
              </a:rPr>
              <a:t>select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>
                <a:ea typeface="Calibri"/>
                <a:cs typeface="Calibri"/>
              </a:rPr>
              <a:t>only customers with onboarding date or employment date  &lt; then Jan 2024</a:t>
            </a:r>
          </a:p>
          <a:p>
            <a:r>
              <a:rPr lang="en-GB" sz="1400">
                <a:ea typeface="Calibri"/>
                <a:cs typeface="Calibri"/>
              </a:rPr>
              <a:t>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ea typeface="Calibri"/>
                <a:cs typeface="Calibri"/>
              </a:rPr>
              <a:t>only customers with resignation date &gt;= Jan 2024 or absent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DEC54FA-D60D-9702-E6FF-EBFE2F91BEEB}"/>
              </a:ext>
            </a:extLst>
          </p:cNvPr>
          <p:cNvCxnSpPr>
            <a:cxnSpLocks/>
          </p:cNvCxnSpPr>
          <p:nvPr/>
        </p:nvCxnSpPr>
        <p:spPr>
          <a:xfrm flipV="1">
            <a:off x="2703023" y="2155248"/>
            <a:ext cx="887968" cy="196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8225193-A31A-A513-5F8C-E72B55C750E0}"/>
              </a:ext>
            </a:extLst>
          </p:cNvPr>
          <p:cNvSpPr txBox="1"/>
          <p:nvPr/>
        </p:nvSpPr>
        <p:spPr>
          <a:xfrm>
            <a:off x="283018" y="703970"/>
            <a:ext cx="472316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/>
              <a:t>Illustration using Observation period = Jan 2024 – Dec 2024 </a:t>
            </a:r>
            <a:endParaRPr lang="ru-UA" sz="1400"/>
          </a:p>
        </p:txBody>
      </p:sp>
      <p:sp>
        <p:nvSpPr>
          <p:cNvPr id="16" name="Rectangle: Rounded Corners 6">
            <a:extLst>
              <a:ext uri="{FF2B5EF4-FFF2-40B4-BE49-F238E27FC236}">
                <a16:creationId xmlns:a16="http://schemas.microsoft.com/office/drawing/2014/main" id="{CE1F9387-C2E6-0D4B-E599-56695AD78687}"/>
              </a:ext>
            </a:extLst>
          </p:cNvPr>
          <p:cNvSpPr/>
          <p:nvPr/>
        </p:nvSpPr>
        <p:spPr>
          <a:xfrm>
            <a:off x="7993500" y="1414803"/>
            <a:ext cx="3398452" cy="14659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400" b="1">
                <a:ea typeface="Calibri"/>
                <a:cs typeface="Calibri"/>
              </a:rPr>
              <a:t>For each employer:</a:t>
            </a:r>
          </a:p>
          <a:p>
            <a:pPr marL="342900" indent="-342900">
              <a:buAutoNum type="arabicPeriod"/>
            </a:pPr>
            <a:r>
              <a:rPr lang="en-GB" sz="1400">
                <a:ea typeface="Calibri"/>
                <a:cs typeface="Calibri"/>
              </a:rPr>
              <a:t>Calculate total number of employees at the start of Jan 2024</a:t>
            </a:r>
          </a:p>
          <a:p>
            <a:pPr marL="342900" indent="-342900">
              <a:buAutoNum type="arabicPeriod"/>
            </a:pPr>
            <a:r>
              <a:rPr lang="en-GB" sz="1400">
                <a:ea typeface="Calibri"/>
                <a:cs typeface="Calibri"/>
              </a:rPr>
              <a:t>Calculate total number of employees at the end of Dec 2024</a:t>
            </a:r>
          </a:p>
          <a:p>
            <a:pPr marL="342900" indent="-342900">
              <a:buAutoNum type="arabicPeriod"/>
            </a:pPr>
            <a:r>
              <a:rPr lang="en-GB" sz="1400">
                <a:ea typeface="Calibri"/>
                <a:cs typeface="Calibri"/>
              </a:rPr>
              <a:t>Calculate total number of employees with resignation flag = 1. </a:t>
            </a:r>
          </a:p>
        </p:txBody>
      </p:sp>
      <p:cxnSp>
        <p:nvCxnSpPr>
          <p:cNvPr id="17" name="Connector: Elbow 9">
            <a:extLst>
              <a:ext uri="{FF2B5EF4-FFF2-40B4-BE49-F238E27FC236}">
                <a16:creationId xmlns:a16="http://schemas.microsoft.com/office/drawing/2014/main" id="{4118E95B-E2C0-1A48-C68B-94BD8F11FA10}"/>
              </a:ext>
            </a:extLst>
          </p:cNvPr>
          <p:cNvCxnSpPr>
            <a:cxnSpLocks/>
          </p:cNvCxnSpPr>
          <p:nvPr/>
        </p:nvCxnSpPr>
        <p:spPr>
          <a:xfrm>
            <a:off x="6996127" y="2068353"/>
            <a:ext cx="997373" cy="482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6">
            <a:extLst>
              <a:ext uri="{FF2B5EF4-FFF2-40B4-BE49-F238E27FC236}">
                <a16:creationId xmlns:a16="http://schemas.microsoft.com/office/drawing/2014/main" id="{B701065F-7788-8F76-7F5C-B48E569170EC}"/>
              </a:ext>
            </a:extLst>
          </p:cNvPr>
          <p:cNvSpPr/>
          <p:nvPr/>
        </p:nvSpPr>
        <p:spPr>
          <a:xfrm>
            <a:off x="7993500" y="3590125"/>
            <a:ext cx="3398452" cy="16945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400" b="1">
                <a:ea typeface="Calibri"/>
                <a:cs typeface="Calibri"/>
              </a:rPr>
              <a:t>For each employer:</a:t>
            </a:r>
          </a:p>
          <a:p>
            <a:r>
              <a:rPr lang="en-GB" sz="1400">
                <a:ea typeface="Calibri"/>
                <a:cs typeface="Calibri"/>
              </a:rPr>
              <a:t>1. Calculate raw churn rate:</a:t>
            </a:r>
          </a:p>
          <a:p>
            <a:r>
              <a:rPr lang="en-GB" sz="1400">
                <a:ea typeface="Calibri"/>
                <a:cs typeface="Calibri"/>
              </a:rPr>
              <a:t>(Total number of employees with resignation flag = 1) / (0.5*Total number of employees at the start of Jan 2024 + 0.5*Total number of employees at the end of Dec 2024)</a:t>
            </a:r>
          </a:p>
        </p:txBody>
      </p:sp>
      <p:cxnSp>
        <p:nvCxnSpPr>
          <p:cNvPr id="29" name="Connector: Elbow 9">
            <a:extLst>
              <a:ext uri="{FF2B5EF4-FFF2-40B4-BE49-F238E27FC236}">
                <a16:creationId xmlns:a16="http://schemas.microsoft.com/office/drawing/2014/main" id="{190A7EC2-A6E8-7A25-403C-9874A2A4CA02}"/>
              </a:ext>
            </a:extLst>
          </p:cNvPr>
          <p:cNvCxnSpPr>
            <a:cxnSpLocks/>
          </p:cNvCxnSpPr>
          <p:nvPr/>
        </p:nvCxnSpPr>
        <p:spPr>
          <a:xfrm>
            <a:off x="11391952" y="2146702"/>
            <a:ext cx="12700" cy="2333871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6">
            <a:extLst>
              <a:ext uri="{FF2B5EF4-FFF2-40B4-BE49-F238E27FC236}">
                <a16:creationId xmlns:a16="http://schemas.microsoft.com/office/drawing/2014/main" id="{B3FCC64A-7787-93D2-6EC4-5F055E8A0078}"/>
              </a:ext>
            </a:extLst>
          </p:cNvPr>
          <p:cNvSpPr/>
          <p:nvPr/>
        </p:nvSpPr>
        <p:spPr>
          <a:xfrm>
            <a:off x="3599538" y="3990349"/>
            <a:ext cx="3398452" cy="9837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>
                <a:ea typeface="Calibri"/>
                <a:cs typeface="Calibri"/>
              </a:rPr>
              <a:t>For all employers: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>
                <a:ea typeface="Calibri"/>
                <a:cs typeface="Calibri"/>
              </a:rPr>
              <a:t>Calculate </a:t>
            </a:r>
            <a:r>
              <a:rPr lang="en-GB" sz="1400" b="1">
                <a:ea typeface="Calibri"/>
                <a:cs typeface="Calibri"/>
              </a:rPr>
              <a:t>global</a:t>
            </a:r>
            <a:r>
              <a:rPr lang="en-GB" sz="1400">
                <a:ea typeface="Calibri"/>
                <a:cs typeface="Calibri"/>
              </a:rPr>
              <a:t> mean employer’s churn rate</a:t>
            </a:r>
            <a:endParaRPr lang="en-GB" sz="1400" b="1">
              <a:ea typeface="Calibri"/>
              <a:cs typeface="Calibri"/>
            </a:endParaRPr>
          </a:p>
        </p:txBody>
      </p:sp>
      <p:cxnSp>
        <p:nvCxnSpPr>
          <p:cNvPr id="34" name="Connector: Elbow 9">
            <a:extLst>
              <a:ext uri="{FF2B5EF4-FFF2-40B4-BE49-F238E27FC236}">
                <a16:creationId xmlns:a16="http://schemas.microsoft.com/office/drawing/2014/main" id="{CF32DC66-4E17-A206-EAB9-59F5F8E5EB34}"/>
              </a:ext>
            </a:extLst>
          </p:cNvPr>
          <p:cNvCxnSpPr>
            <a:cxnSpLocks/>
            <a:stCxn id="28" idx="1"/>
            <a:endCxn id="32" idx="3"/>
          </p:cNvCxnSpPr>
          <p:nvPr/>
        </p:nvCxnSpPr>
        <p:spPr>
          <a:xfrm rot="10800000" flipV="1">
            <a:off x="6997990" y="4437393"/>
            <a:ext cx="995510" cy="4482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6">
            <a:extLst>
              <a:ext uri="{FF2B5EF4-FFF2-40B4-BE49-F238E27FC236}">
                <a16:creationId xmlns:a16="http://schemas.microsoft.com/office/drawing/2014/main" id="{285B535B-30C1-7C89-E7CA-AFCC08C2CA2A}"/>
              </a:ext>
            </a:extLst>
          </p:cNvPr>
          <p:cNvSpPr/>
          <p:nvPr/>
        </p:nvSpPr>
        <p:spPr>
          <a:xfrm>
            <a:off x="280028" y="4004156"/>
            <a:ext cx="2382452" cy="9528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400" b="1">
                <a:ea typeface="Calibri"/>
                <a:cs typeface="Calibri"/>
              </a:rPr>
              <a:t>For each employer:</a:t>
            </a:r>
          </a:p>
          <a:p>
            <a:r>
              <a:rPr lang="en-GB" sz="1400">
                <a:ea typeface="Calibri"/>
                <a:cs typeface="Calibri"/>
              </a:rPr>
              <a:t>1. Calculate </a:t>
            </a:r>
            <a:r>
              <a:rPr lang="en-GB" sz="1400" b="1">
                <a:ea typeface="Calibri"/>
                <a:cs typeface="Calibri"/>
              </a:rPr>
              <a:t>smoothed</a:t>
            </a:r>
            <a:r>
              <a:rPr lang="en-GB" sz="1400">
                <a:ea typeface="Calibri"/>
                <a:cs typeface="Calibri"/>
              </a:rPr>
              <a:t> </a:t>
            </a:r>
            <a:r>
              <a:rPr lang="en-GB" sz="1400" b="1">
                <a:ea typeface="Calibri"/>
                <a:cs typeface="Calibri"/>
              </a:rPr>
              <a:t>churn rate</a:t>
            </a:r>
            <a:endParaRPr lang="en-GB" b="1">
              <a:ea typeface="Calibri"/>
              <a:cs typeface="Calibri"/>
            </a:endParaRPr>
          </a:p>
        </p:txBody>
      </p:sp>
      <p:cxnSp>
        <p:nvCxnSpPr>
          <p:cNvPr id="42" name="Connector: Elbow 9">
            <a:extLst>
              <a:ext uri="{FF2B5EF4-FFF2-40B4-BE49-F238E27FC236}">
                <a16:creationId xmlns:a16="http://schemas.microsoft.com/office/drawing/2014/main" id="{F574FDDC-8606-E464-4380-DEF1C92E7407}"/>
              </a:ext>
            </a:extLst>
          </p:cNvPr>
          <p:cNvCxnSpPr>
            <a:cxnSpLocks/>
            <a:stCxn id="32" idx="1"/>
            <a:endCxn id="40" idx="3"/>
          </p:cNvCxnSpPr>
          <p:nvPr/>
        </p:nvCxnSpPr>
        <p:spPr>
          <a:xfrm rot="10800000">
            <a:off x="2662480" y="4480573"/>
            <a:ext cx="937058" cy="164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6">
            <a:extLst>
              <a:ext uri="{FF2B5EF4-FFF2-40B4-BE49-F238E27FC236}">
                <a16:creationId xmlns:a16="http://schemas.microsoft.com/office/drawing/2014/main" id="{B74B4D0D-C136-C1E8-D616-7945CD98BCF3}"/>
              </a:ext>
            </a:extLst>
          </p:cNvPr>
          <p:cNvSpPr/>
          <p:nvPr/>
        </p:nvSpPr>
        <p:spPr>
          <a:xfrm>
            <a:off x="280027" y="5703345"/>
            <a:ext cx="2382452" cy="9528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400" b="1">
                <a:ea typeface="Calibri"/>
                <a:cs typeface="Calibri"/>
              </a:rPr>
              <a:t>For all employers:</a:t>
            </a:r>
          </a:p>
          <a:p>
            <a:r>
              <a:rPr lang="en-GB" sz="1400">
                <a:ea typeface="Calibri"/>
                <a:cs typeface="Calibri"/>
              </a:rPr>
              <a:t>1. Transform rates to ranks</a:t>
            </a:r>
            <a:endParaRPr lang="en-GB">
              <a:ea typeface="Calibri"/>
              <a:cs typeface="Calibri"/>
            </a:endParaRPr>
          </a:p>
        </p:txBody>
      </p:sp>
      <p:cxnSp>
        <p:nvCxnSpPr>
          <p:cNvPr id="47" name="Connector: Elbow 9">
            <a:extLst>
              <a:ext uri="{FF2B5EF4-FFF2-40B4-BE49-F238E27FC236}">
                <a16:creationId xmlns:a16="http://schemas.microsoft.com/office/drawing/2014/main" id="{D4DB3EB8-B58E-9FE6-6F73-A6D2C072DCA5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 rot="5400000">
            <a:off x="1098076" y="5330167"/>
            <a:ext cx="746356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75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0399C-1566-6EAB-577B-5879524EA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D26D63-29DE-442B-1544-70329558BEF5}"/>
              </a:ext>
            </a:extLst>
          </p:cNvPr>
          <p:cNvSpPr txBox="1"/>
          <p:nvPr/>
        </p:nvSpPr>
        <p:spPr>
          <a:xfrm>
            <a:off x="199410" y="113585"/>
            <a:ext cx="11747111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Employer ranking: Churn metrics (calculated using 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12 </a:t>
            </a:r>
            <a:r>
              <a:rPr lang="en-US" sz="2600" b="1" spc="-90" err="1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mnth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 </a:t>
            </a:r>
            <a:r>
              <a:rPr lang="en-US" sz="2600" b="1" spc="-90" err="1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obs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 and 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1 </a:t>
            </a:r>
            <a:r>
              <a:rPr lang="en-US" sz="2600" b="1" spc="-90" err="1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mnth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 lag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)</a:t>
            </a:r>
          </a:p>
        </p:txBody>
      </p:sp>
      <p:sp>
        <p:nvSpPr>
          <p:cNvPr id="2" name="Rectangle: Rounded Corners 6">
            <a:extLst>
              <a:ext uri="{FF2B5EF4-FFF2-40B4-BE49-F238E27FC236}">
                <a16:creationId xmlns:a16="http://schemas.microsoft.com/office/drawing/2014/main" id="{09082234-EB70-A7B9-D8DA-B3AF11AD22A2}"/>
              </a:ext>
            </a:extLst>
          </p:cNvPr>
          <p:cNvSpPr/>
          <p:nvPr/>
        </p:nvSpPr>
        <p:spPr>
          <a:xfrm>
            <a:off x="338376" y="1133241"/>
            <a:ext cx="2897470" cy="2586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400" b="1">
                <a:ea typeface="Calibri"/>
                <a:cs typeface="Calibri"/>
              </a:rPr>
              <a:t>Churn rate:</a:t>
            </a:r>
            <a:endParaRPr lang="en-GB" i="1">
              <a:ea typeface="Calibri"/>
              <a:cs typeface="Calibri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1E85F41-9D24-225E-24E6-A329685D0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495400"/>
              </p:ext>
            </p:extLst>
          </p:nvPr>
        </p:nvGraphicFramePr>
        <p:xfrm>
          <a:off x="3601066" y="1128161"/>
          <a:ext cx="7613963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134">
                  <a:extLst>
                    <a:ext uri="{9D8B030D-6E8A-4147-A177-3AD203B41FA5}">
                      <a16:colId xmlns:a16="http://schemas.microsoft.com/office/drawing/2014/main" val="1446237523"/>
                    </a:ext>
                  </a:extLst>
                </a:gridCol>
                <a:gridCol w="1087686">
                  <a:extLst>
                    <a:ext uri="{9D8B030D-6E8A-4147-A177-3AD203B41FA5}">
                      <a16:colId xmlns:a16="http://schemas.microsoft.com/office/drawing/2014/main" val="3505899514"/>
                    </a:ext>
                  </a:extLst>
                </a:gridCol>
                <a:gridCol w="1123832">
                  <a:extLst>
                    <a:ext uri="{9D8B030D-6E8A-4147-A177-3AD203B41FA5}">
                      <a16:colId xmlns:a16="http://schemas.microsoft.com/office/drawing/2014/main" val="1757665765"/>
                    </a:ext>
                  </a:extLst>
                </a:gridCol>
                <a:gridCol w="1478727">
                  <a:extLst>
                    <a:ext uri="{9D8B030D-6E8A-4147-A177-3AD203B41FA5}">
                      <a16:colId xmlns:a16="http://schemas.microsoft.com/office/drawing/2014/main" val="2791669192"/>
                    </a:ext>
                  </a:extLst>
                </a:gridCol>
                <a:gridCol w="1594292">
                  <a:extLst>
                    <a:ext uri="{9D8B030D-6E8A-4147-A177-3AD203B41FA5}">
                      <a16:colId xmlns:a16="http://schemas.microsoft.com/office/drawing/2014/main" val="1114022672"/>
                    </a:ext>
                  </a:extLst>
                </a:gridCol>
                <a:gridCol w="1594292">
                  <a:extLst>
                    <a:ext uri="{9D8B030D-6E8A-4147-A177-3AD203B41FA5}">
                      <a16:colId xmlns:a16="http://schemas.microsoft.com/office/drawing/2014/main" val="4075631767"/>
                    </a:ext>
                  </a:extLst>
                </a:gridCol>
              </a:tblGrid>
              <a:tr h="229433">
                <a:tc>
                  <a:txBody>
                    <a:bodyPr/>
                    <a:lstStyle/>
                    <a:p>
                      <a:r>
                        <a:rPr lang="en-US" sz="1400"/>
                        <a:t>Deciles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% of employers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% of employees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Mean smoothed churn rate</a:t>
                      </a:r>
                      <a:endParaRPr lang="ru-UA" sz="140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Mean raw </a:t>
                      </a:r>
                      <a:br>
                        <a:rPr lang="en-US" sz="1400"/>
                      </a:br>
                      <a:r>
                        <a:rPr lang="en-US" sz="1400"/>
                        <a:t>churn rate</a:t>
                      </a:r>
                      <a:endParaRPr lang="ru-UA" sz="140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Churn rate intervals</a:t>
                      </a:r>
                      <a:endParaRPr lang="ru-UA" sz="140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522938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10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1400"/>
                        <a:t>11.2%</a:t>
                      </a:r>
                      <a:endParaRPr kumimoji="0"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4.5%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11.8%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7.1%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[0-15.2]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85424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9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1400"/>
                        <a:t>11.2%</a:t>
                      </a:r>
                      <a:endParaRPr kumimoji="0"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7.2%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17.8%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12.5%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(15.2-19.3]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696666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1400"/>
                        <a:t>11.2%</a:t>
                      </a:r>
                      <a:endParaRPr kumimoji="0"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1.2%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20.1%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12.6%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(19.3-20.8]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279575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11.2%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0.7%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22.3%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8.6%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(20.8-24.0]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91224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10.6%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16.8%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25.2%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20.5%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(24.0-27.0]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92617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14.3%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2.2%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27.6%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(27.0-27.6]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014887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10.0%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29.4%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31.2%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(27.6-31.4]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101453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11.2%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21.7%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34.2%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41.3%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(31.4-37.3]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230037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11.2%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35.6%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57.0%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64.1%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37.3+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577226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75381"/>
                  </a:ext>
                </a:extLst>
              </a:tr>
            </a:tbl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01467B1-4533-B8EA-23D1-599348CDA186}"/>
              </a:ext>
            </a:extLst>
          </p:cNvPr>
          <p:cNvSpPr/>
          <p:nvPr/>
        </p:nvSpPr>
        <p:spPr>
          <a:xfrm>
            <a:off x="338376" y="1381793"/>
            <a:ext cx="2888478" cy="12754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>
                <a:solidFill>
                  <a:schemeClr val="tx1"/>
                </a:solidFill>
                <a:ea typeface="Calibri"/>
                <a:cs typeface="Calibri"/>
              </a:rPr>
              <a:t>churn rate </a:t>
            </a:r>
            <a:r>
              <a:rPr lang="en-GB" sz="1400">
                <a:solidFill>
                  <a:schemeClr val="tx1"/>
                </a:solidFill>
                <a:ea typeface="Calibri"/>
                <a:cs typeface="Calibri"/>
              </a:rPr>
              <a:t>=</a:t>
            </a:r>
          </a:p>
          <a:p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(Total number of employees who resigned during the observed period) / ((employees at the start + employees at the end) / 2)</a:t>
            </a:r>
            <a:endParaRPr lang="en-GB" sz="140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E351AB1A-3148-0E2F-14D8-C91833A577FE}"/>
              </a:ext>
            </a:extLst>
          </p:cNvPr>
          <p:cNvSpPr/>
          <p:nvPr/>
        </p:nvSpPr>
        <p:spPr>
          <a:xfrm>
            <a:off x="338376" y="5251552"/>
            <a:ext cx="9433088" cy="8394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tx1"/>
                </a:solidFill>
              </a:rPr>
              <a:t>employers with history &lt;= 6 months were excluded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all suspended employers were excluded from the analysis</a:t>
            </a:r>
            <a:endParaRPr lang="ru-RU" sz="140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smoothed mean = for employers with a small number of employees the metric mean will be closer to global mean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9210B-7513-D429-7376-0F2F02E45084}"/>
              </a:ext>
            </a:extLst>
          </p:cNvPr>
          <p:cNvSpPr txBox="1"/>
          <p:nvPr/>
        </p:nvSpPr>
        <p:spPr>
          <a:xfrm>
            <a:off x="265475" y="840853"/>
            <a:ext cx="62756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1"/>
              <a:t>Observation period: Jan 2024 – Dec 2024. Lag 1 month. Calculation date: Feb 2025</a:t>
            </a:r>
            <a:endParaRPr lang="ru-UA" sz="1300" b="1" i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26AB0-84FD-5E5F-17D4-2C5FAB28A9E0}"/>
              </a:ext>
            </a:extLst>
          </p:cNvPr>
          <p:cNvSpPr txBox="1"/>
          <p:nvPr/>
        </p:nvSpPr>
        <p:spPr>
          <a:xfrm>
            <a:off x="3601119" y="4647919"/>
            <a:ext cx="29096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b="1" i="1">
                <a:ea typeface="Calibri"/>
                <a:cs typeface="Calibri"/>
              </a:rPr>
              <a:t>Global churn rate: 27.6%</a:t>
            </a:r>
            <a:endParaRPr lang="en-GB" sz="1400" b="1" i="1"/>
          </a:p>
        </p:txBody>
      </p:sp>
    </p:spTree>
    <p:extLst>
      <p:ext uri="{BB962C8B-B14F-4D97-AF65-F5344CB8AC3E}">
        <p14:creationId xmlns:p14="http://schemas.microsoft.com/office/powerpoint/2010/main" val="414495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F4A2C-A749-3FF8-745D-8A6F666B9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9A0534-CD3B-7854-D055-1CA27F5A97A6}"/>
              </a:ext>
            </a:extLst>
          </p:cNvPr>
          <p:cNvSpPr txBox="1"/>
          <p:nvPr/>
        </p:nvSpPr>
        <p:spPr>
          <a:xfrm>
            <a:off x="199410" y="113585"/>
            <a:ext cx="11747111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Employer ranking: Churn metrics (calculated using 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6 </a:t>
            </a:r>
            <a:r>
              <a:rPr lang="en-US" sz="2600" b="1" spc="-90" err="1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mnth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 </a:t>
            </a:r>
            <a:r>
              <a:rPr lang="en-US" sz="2600" b="1" spc="-90" err="1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obs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 and 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1 </a:t>
            </a:r>
            <a:r>
              <a:rPr lang="en-US" sz="2600" b="1" spc="-90" err="1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mnth</a:t>
            </a:r>
            <a:r>
              <a:rPr lang="en-US" sz="2600" b="1" spc="-90">
                <a:solidFill>
                  <a:schemeClr val="tx1">
                    <a:lumMod val="76000"/>
                    <a:lumOff val="24000"/>
                  </a:schemeClr>
                </a:solidFill>
                <a:latin typeface="Univers LT"/>
              </a:rPr>
              <a:t> lag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)</a:t>
            </a:r>
          </a:p>
        </p:txBody>
      </p:sp>
      <p:sp>
        <p:nvSpPr>
          <p:cNvPr id="2" name="Rectangle: Rounded Corners 6">
            <a:extLst>
              <a:ext uri="{FF2B5EF4-FFF2-40B4-BE49-F238E27FC236}">
                <a16:creationId xmlns:a16="http://schemas.microsoft.com/office/drawing/2014/main" id="{FD880A8A-C1E2-0CEB-4E62-937ADCE9E523}"/>
              </a:ext>
            </a:extLst>
          </p:cNvPr>
          <p:cNvSpPr/>
          <p:nvPr/>
        </p:nvSpPr>
        <p:spPr>
          <a:xfrm>
            <a:off x="338376" y="1133241"/>
            <a:ext cx="2897470" cy="2586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400" b="1">
                <a:ea typeface="Calibri"/>
                <a:cs typeface="Calibri"/>
              </a:rPr>
              <a:t>Churn rate:</a:t>
            </a:r>
            <a:endParaRPr lang="en-GB" i="1">
              <a:ea typeface="Calibri"/>
              <a:cs typeface="Calibri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44DE53A-BF8A-F084-26F7-C22BF6084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70439"/>
              </p:ext>
            </p:extLst>
          </p:nvPr>
        </p:nvGraphicFramePr>
        <p:xfrm>
          <a:off x="3621386" y="1133241"/>
          <a:ext cx="7613963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134">
                  <a:extLst>
                    <a:ext uri="{9D8B030D-6E8A-4147-A177-3AD203B41FA5}">
                      <a16:colId xmlns:a16="http://schemas.microsoft.com/office/drawing/2014/main" val="1446237523"/>
                    </a:ext>
                  </a:extLst>
                </a:gridCol>
                <a:gridCol w="1087686">
                  <a:extLst>
                    <a:ext uri="{9D8B030D-6E8A-4147-A177-3AD203B41FA5}">
                      <a16:colId xmlns:a16="http://schemas.microsoft.com/office/drawing/2014/main" val="3505899514"/>
                    </a:ext>
                  </a:extLst>
                </a:gridCol>
                <a:gridCol w="1123832">
                  <a:extLst>
                    <a:ext uri="{9D8B030D-6E8A-4147-A177-3AD203B41FA5}">
                      <a16:colId xmlns:a16="http://schemas.microsoft.com/office/drawing/2014/main" val="1757665765"/>
                    </a:ext>
                  </a:extLst>
                </a:gridCol>
                <a:gridCol w="1478727">
                  <a:extLst>
                    <a:ext uri="{9D8B030D-6E8A-4147-A177-3AD203B41FA5}">
                      <a16:colId xmlns:a16="http://schemas.microsoft.com/office/drawing/2014/main" val="2791669192"/>
                    </a:ext>
                  </a:extLst>
                </a:gridCol>
                <a:gridCol w="1594292">
                  <a:extLst>
                    <a:ext uri="{9D8B030D-6E8A-4147-A177-3AD203B41FA5}">
                      <a16:colId xmlns:a16="http://schemas.microsoft.com/office/drawing/2014/main" val="1114022672"/>
                    </a:ext>
                  </a:extLst>
                </a:gridCol>
                <a:gridCol w="1594292">
                  <a:extLst>
                    <a:ext uri="{9D8B030D-6E8A-4147-A177-3AD203B41FA5}">
                      <a16:colId xmlns:a16="http://schemas.microsoft.com/office/drawing/2014/main" val="4075631767"/>
                    </a:ext>
                  </a:extLst>
                </a:gridCol>
              </a:tblGrid>
              <a:tr h="229433">
                <a:tc>
                  <a:txBody>
                    <a:bodyPr/>
                    <a:lstStyle/>
                    <a:p>
                      <a:r>
                        <a:rPr lang="en-US" sz="1400"/>
                        <a:t>Deciles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% of employers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% of employees</a:t>
                      </a:r>
                      <a:endParaRPr lang="ru-UA" sz="14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Mean smoothed churn rate</a:t>
                      </a:r>
                      <a:endParaRPr lang="ru-UA" sz="140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Mean raw </a:t>
                      </a:r>
                      <a:br>
                        <a:rPr lang="en-US" sz="1400"/>
                      </a:br>
                      <a:r>
                        <a:rPr lang="en-US" sz="1400"/>
                        <a:t>churn rate</a:t>
                      </a:r>
                      <a:endParaRPr lang="ru-UA" sz="140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Churn rate intervals</a:t>
                      </a:r>
                      <a:endParaRPr lang="ru-UA" sz="140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522938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10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13.0%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5.2%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[0-9.5]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85424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9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12.3%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7.2%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(9.5-12.1]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696666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12.3%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(12.1-13.1]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279575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13.8%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(13.1-14.9]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91224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15.4%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(14.9-15.4]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92617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16.1%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(15.4-15.8]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014887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34.2%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17.7%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(15.8-20.9]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101453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13.0%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35.0%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41.7%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20.9+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230037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UA" sz="14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577226"/>
                  </a:ext>
                </a:extLst>
              </a:tr>
              <a:tr h="229433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UA" sz="1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-</a:t>
                      </a:r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U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U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75381"/>
                  </a:ext>
                </a:extLst>
              </a:tr>
            </a:tbl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1A63E44-00F4-1174-0EA5-2306F973EDE8}"/>
              </a:ext>
            </a:extLst>
          </p:cNvPr>
          <p:cNvSpPr/>
          <p:nvPr/>
        </p:nvSpPr>
        <p:spPr>
          <a:xfrm>
            <a:off x="338376" y="1381793"/>
            <a:ext cx="2888478" cy="12754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>
                <a:solidFill>
                  <a:schemeClr val="tx1"/>
                </a:solidFill>
                <a:ea typeface="Calibri"/>
                <a:cs typeface="Calibri"/>
              </a:rPr>
              <a:t>churn rate </a:t>
            </a:r>
            <a:r>
              <a:rPr lang="en-GB" sz="1400">
                <a:solidFill>
                  <a:schemeClr val="tx1"/>
                </a:solidFill>
                <a:ea typeface="Calibri"/>
                <a:cs typeface="Calibri"/>
              </a:rPr>
              <a:t>=</a:t>
            </a:r>
          </a:p>
          <a:p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(Total number of employees who resigned during the observed period) / ((employees at the start + employees at the end) / 2)</a:t>
            </a:r>
            <a:endParaRPr lang="en-GB" sz="140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3E21B618-CAAB-85AF-151E-5BF8EB6ED312}"/>
              </a:ext>
            </a:extLst>
          </p:cNvPr>
          <p:cNvSpPr/>
          <p:nvPr/>
        </p:nvSpPr>
        <p:spPr>
          <a:xfrm>
            <a:off x="338376" y="5251552"/>
            <a:ext cx="9433088" cy="8394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tx1"/>
                </a:solidFill>
              </a:rPr>
              <a:t>employers with history &lt;= 6 months were excluded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all suspended employers were excluded from the analysis</a:t>
            </a:r>
            <a:endParaRPr lang="ru-RU" sz="140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smoothed mean = for employers with a small number of employees the metric mean will be closer to global mean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EF363-B9E0-ADC3-93F3-9FFBBFE18F02}"/>
              </a:ext>
            </a:extLst>
          </p:cNvPr>
          <p:cNvSpPr txBox="1"/>
          <p:nvPr/>
        </p:nvSpPr>
        <p:spPr>
          <a:xfrm>
            <a:off x="265475" y="840853"/>
            <a:ext cx="62756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i="1"/>
              <a:t>Observation period: Jul 2024 – Dec 2024. Lag 1 month. Calculation date: Feb 2025</a:t>
            </a:r>
            <a:endParaRPr lang="ru-UA" sz="1300" b="1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4A420-700C-2613-857E-DC0B42A5BEC8}"/>
              </a:ext>
            </a:extLst>
          </p:cNvPr>
          <p:cNvSpPr txBox="1"/>
          <p:nvPr/>
        </p:nvSpPr>
        <p:spPr>
          <a:xfrm>
            <a:off x="3601119" y="4647919"/>
            <a:ext cx="29096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b="1" i="1">
                <a:ea typeface="Calibri"/>
                <a:cs typeface="Calibri"/>
              </a:rPr>
              <a:t>Global churn rate: 15.4%</a:t>
            </a:r>
            <a:endParaRPr lang="en-GB" sz="1400" b="1" i="1"/>
          </a:p>
        </p:txBody>
      </p:sp>
    </p:spTree>
    <p:extLst>
      <p:ext uri="{BB962C8B-B14F-4D97-AF65-F5344CB8AC3E}">
        <p14:creationId xmlns:p14="http://schemas.microsoft.com/office/powerpoint/2010/main" val="210100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85E29A-358E-F865-7068-9BB99CDF33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5A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6E68C1-1703-73CF-D4D8-D10C9607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r-Latn-R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1EF7E-A717-2F60-65EA-522DDC724E9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​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262F3C-E8F8-3342-CA6A-355CE7891986}"/>
              </a:ext>
            </a:extLst>
          </p:cNvPr>
          <p:cNvSpPr txBox="1"/>
          <p:nvPr/>
        </p:nvSpPr>
        <p:spPr>
          <a:xfrm>
            <a:off x="2440513" y="2086645"/>
            <a:ext cx="7352618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6600" b="1" dirty="0">
                <a:solidFill>
                  <a:prstClr val="white"/>
                </a:solidFill>
                <a:latin typeface="Univers"/>
                <a:cs typeface="Calibri"/>
              </a:rPr>
              <a:t>Appendix: Previous Analysis</a:t>
            </a:r>
            <a:endParaRPr 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308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Tendo Employer Ranking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14</cp:revision>
  <dcterms:created xsi:type="dcterms:W3CDTF">2025-02-03T04:47:50Z</dcterms:created>
  <dcterms:modified xsi:type="dcterms:W3CDTF">2025-02-07T14:08:01Z</dcterms:modified>
</cp:coreProperties>
</file>