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498" r:id="rId2"/>
    <p:sldId id="674" r:id="rId3"/>
    <p:sldId id="675" r:id="rId4"/>
    <p:sldId id="694" r:id="rId5"/>
    <p:sldId id="695" r:id="rId6"/>
    <p:sldId id="696" r:id="rId7"/>
    <p:sldId id="697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FBD"/>
    <a:srgbClr val="FFFFFF"/>
    <a:srgbClr val="78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FAD57-1EDB-B7CC-E8BF-011D93CC0F18}" v="30" dt="2025-04-23T05:37:18.923"/>
    <p1510:client id="{BE771BCF-2F88-DB15-5E62-F308CAEE9166}" v="70" dt="2025-04-22T20:27:05.031"/>
    <p1510:client id="{D8886741-B56F-009D-9534-2C6DDBCE5FBB}" v="45" dt="2025-04-22T19:19:13.662"/>
    <p1510:client id="{DB4312B9-715C-04C2-D26D-3B1D0CDA209A}" v="2549" dt="2025-04-22T16:41:49.503"/>
    <p1510:client id="{E26BE8EE-75A6-115E-8BF3-32783557E0BB}" v="14" dt="2025-04-22T20:29:35.118"/>
    <p1510:client id="{EE808A39-1BA3-419B-ACCE-F66BA57E4760}" v="49" dt="2025-04-22T20:28:39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Sosnytskyi" userId="S::ososnytskyi@tonikbank.com::c403997d-a6fc-4ec3-a7c2-ae102e1b4cf2" providerId="AD" clId="Web-{D8886741-B56F-009D-9534-2C6DDBCE5FBB}"/>
    <pc:docChg chg="addSld modSld">
      <pc:chgData name="Oleh Sosnytskyi" userId="S::ososnytskyi@tonikbank.com::c403997d-a6fc-4ec3-a7c2-ae102e1b4cf2" providerId="AD" clId="Web-{D8886741-B56F-009D-9534-2C6DDBCE5FBB}" dt="2025-04-22T19:19:13.662" v="29" actId="1076"/>
      <pc:docMkLst>
        <pc:docMk/>
      </pc:docMkLst>
      <pc:sldChg chg="modSp">
        <pc:chgData name="Oleh Sosnytskyi" userId="S::ososnytskyi@tonikbank.com::c403997d-a6fc-4ec3-a7c2-ae102e1b4cf2" providerId="AD" clId="Web-{D8886741-B56F-009D-9534-2C6DDBCE5FBB}" dt="2025-04-22T18:35:30.353" v="1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D8886741-B56F-009D-9534-2C6DDBCE5FBB}" dt="2025-04-22T18:35:30.353" v="1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delSp modSp">
        <pc:chgData name="Oleh Sosnytskyi" userId="S::ososnytskyi@tonikbank.com::c403997d-a6fc-4ec3-a7c2-ae102e1b4cf2" providerId="AD" clId="Web-{D8886741-B56F-009D-9534-2C6DDBCE5FBB}" dt="2025-04-22T19:18:29.504" v="22" actId="1076"/>
        <pc:sldMkLst>
          <pc:docMk/>
          <pc:sldMk cId="4027947814" sldId="695"/>
        </pc:sldMkLst>
        <pc:spChg chg="mod">
          <ac:chgData name="Oleh Sosnytskyi" userId="S::ososnytskyi@tonikbank.com::c403997d-a6fc-4ec3-a7c2-ae102e1b4cf2" providerId="AD" clId="Web-{D8886741-B56F-009D-9534-2C6DDBCE5FBB}" dt="2025-04-22T19:18:29.504" v="22" actId="1076"/>
          <ac:spMkLst>
            <pc:docMk/>
            <pc:sldMk cId="4027947814" sldId="695"/>
            <ac:spMk id="3" creationId="{E6010B71-CF22-CA5A-3FE7-2946CE13FA06}"/>
          </ac:spMkLst>
        </pc:spChg>
        <pc:picChg chg="del">
          <ac:chgData name="Oleh Sosnytskyi" userId="S::ososnytskyi@tonikbank.com::c403997d-a6fc-4ec3-a7c2-ae102e1b4cf2" providerId="AD" clId="Web-{D8886741-B56F-009D-9534-2C6DDBCE5FBB}" dt="2025-04-22T19:18:11.848" v="19"/>
          <ac:picMkLst>
            <pc:docMk/>
            <pc:sldMk cId="4027947814" sldId="695"/>
            <ac:picMk id="4" creationId="{FE05D690-9B8F-8E54-E311-54FD57789601}"/>
          </ac:picMkLst>
        </pc:picChg>
      </pc:sldChg>
      <pc:sldChg chg="delSp modSp add replId">
        <pc:chgData name="Oleh Sosnytskyi" userId="S::ososnytskyi@tonikbank.com::c403997d-a6fc-4ec3-a7c2-ae102e1b4cf2" providerId="AD" clId="Web-{D8886741-B56F-009D-9534-2C6DDBCE5FBB}" dt="2025-04-22T19:18:08.926" v="18" actId="14100"/>
        <pc:sldMkLst>
          <pc:docMk/>
          <pc:sldMk cId="2432887280" sldId="696"/>
        </pc:sldMkLst>
        <pc:spChg chg="del">
          <ac:chgData name="Oleh Sosnytskyi" userId="S::ososnytskyi@tonikbank.com::c403997d-a6fc-4ec3-a7c2-ae102e1b4cf2" providerId="AD" clId="Web-{D8886741-B56F-009D-9534-2C6DDBCE5FBB}" dt="2025-04-22T19:18:00.879" v="14"/>
          <ac:spMkLst>
            <pc:docMk/>
            <pc:sldMk cId="2432887280" sldId="696"/>
            <ac:spMk id="3" creationId="{661DE3AB-0EEA-B78F-EC71-BBE938D4170F}"/>
          </ac:spMkLst>
        </pc:spChg>
        <pc:spChg chg="mod">
          <ac:chgData name="Oleh Sosnytskyi" userId="S::ososnytskyi@tonikbank.com::c403997d-a6fc-4ec3-a7c2-ae102e1b4cf2" providerId="AD" clId="Web-{D8886741-B56F-009D-9534-2C6DDBCE5FBB}" dt="2025-04-22T19:17:58.066" v="13" actId="20577"/>
          <ac:spMkLst>
            <pc:docMk/>
            <pc:sldMk cId="2432887280" sldId="696"/>
            <ac:spMk id="7" creationId="{7FD0F6E1-A6AE-F447-1E09-682E42DA4560}"/>
          </ac:spMkLst>
        </pc:spChg>
        <pc:picChg chg="mod">
          <ac:chgData name="Oleh Sosnytskyi" userId="S::ososnytskyi@tonikbank.com::c403997d-a6fc-4ec3-a7c2-ae102e1b4cf2" providerId="AD" clId="Web-{D8886741-B56F-009D-9534-2C6DDBCE5FBB}" dt="2025-04-22T19:18:08.926" v="18" actId="14100"/>
          <ac:picMkLst>
            <pc:docMk/>
            <pc:sldMk cId="2432887280" sldId="696"/>
            <ac:picMk id="4" creationId="{8262A24B-AE23-8CDF-10A2-C784312F8718}"/>
          </ac:picMkLst>
        </pc:picChg>
      </pc:sldChg>
      <pc:sldChg chg="addSp delSp modSp add replId">
        <pc:chgData name="Oleh Sosnytskyi" userId="S::ososnytskyi@tonikbank.com::c403997d-a6fc-4ec3-a7c2-ae102e1b4cf2" providerId="AD" clId="Web-{D8886741-B56F-009D-9534-2C6DDBCE5FBB}" dt="2025-04-22T19:19:13.662" v="29" actId="1076"/>
        <pc:sldMkLst>
          <pc:docMk/>
          <pc:sldMk cId="1567667437" sldId="697"/>
        </pc:sldMkLst>
        <pc:spChg chg="mod">
          <ac:chgData name="Oleh Sosnytskyi" userId="S::ososnytskyi@tonikbank.com::c403997d-a6fc-4ec3-a7c2-ae102e1b4cf2" providerId="AD" clId="Web-{D8886741-B56F-009D-9534-2C6DDBCE5FBB}" dt="2025-04-22T19:18:35.958" v="24" actId="20577"/>
          <ac:spMkLst>
            <pc:docMk/>
            <pc:sldMk cId="1567667437" sldId="697"/>
            <ac:spMk id="7" creationId="{629A489E-CD92-0198-1848-39303732828D}"/>
          </ac:spMkLst>
        </pc:spChg>
        <pc:picChg chg="add mod">
          <ac:chgData name="Oleh Sosnytskyi" userId="S::ososnytskyi@tonikbank.com::c403997d-a6fc-4ec3-a7c2-ae102e1b4cf2" providerId="AD" clId="Web-{D8886741-B56F-009D-9534-2C6DDBCE5FBB}" dt="2025-04-22T19:19:13.662" v="29" actId="1076"/>
          <ac:picMkLst>
            <pc:docMk/>
            <pc:sldMk cId="1567667437" sldId="697"/>
            <ac:picMk id="3" creationId="{18C476F5-5088-9F69-9C4C-C00FA1110AFD}"/>
          </ac:picMkLst>
        </pc:picChg>
        <pc:picChg chg="del">
          <ac:chgData name="Oleh Sosnytskyi" userId="S::ososnytskyi@tonikbank.com::c403997d-a6fc-4ec3-a7c2-ae102e1b4cf2" providerId="AD" clId="Web-{D8886741-B56F-009D-9534-2C6DDBCE5FBB}" dt="2025-04-22T19:18:37.005" v="25"/>
          <ac:picMkLst>
            <pc:docMk/>
            <pc:sldMk cId="1567667437" sldId="697"/>
            <ac:picMk id="4" creationId="{1016A018-AC2F-DF73-63FC-FD0D6354047D}"/>
          </ac:picMkLst>
        </pc:picChg>
      </pc:sldChg>
    </pc:docChg>
  </pc:docChgLst>
  <pc:docChgLst>
    <pc:chgData name="Oleh Sosnytskyi" userId="c403997d-a6fc-4ec3-a7c2-ae102e1b4cf2" providerId="ADAL" clId="{177E425B-7495-405F-B544-DC5E72F0A819}"/>
    <pc:docChg chg="undo redo custSel addSld delSld modSld sldOrd">
      <pc:chgData name="Oleh Sosnytskyi" userId="c403997d-a6fc-4ec3-a7c2-ae102e1b4cf2" providerId="ADAL" clId="{177E425B-7495-405F-B544-DC5E72F0A819}" dt="2025-02-06T12:35:50.553" v="8453" actId="20577"/>
      <pc:docMkLst>
        <pc:docMk/>
      </pc:docMkLst>
      <pc:sldChg chg="addSp delSp modSp mod ord">
        <pc:chgData name="Oleh Sosnytskyi" userId="c403997d-a6fc-4ec3-a7c2-ae102e1b4cf2" providerId="ADAL" clId="{177E425B-7495-405F-B544-DC5E72F0A819}" dt="2025-02-03T18:01:59.561" v="4093" actId="20577"/>
        <pc:sldMkLst>
          <pc:docMk/>
          <pc:sldMk cId="109857222" sldId="256"/>
        </pc:sldMkLst>
      </pc:sldChg>
      <pc:sldChg chg="addSp delSp modSp add mod ord">
        <pc:chgData name="Oleh Sosnytskyi" userId="c403997d-a6fc-4ec3-a7c2-ae102e1b4cf2" providerId="ADAL" clId="{177E425B-7495-405F-B544-DC5E72F0A819}" dt="2025-02-05T18:15:05.191" v="5929" actId="20577"/>
        <pc:sldMkLst>
          <pc:docMk/>
          <pc:sldMk cId="2102899898" sldId="257"/>
        </pc:sldMkLst>
      </pc:sldChg>
      <pc:sldChg chg="add">
        <pc:chgData name="Oleh Sosnytskyi" userId="c403997d-a6fc-4ec3-a7c2-ae102e1b4cf2" providerId="ADAL" clId="{177E425B-7495-405F-B544-DC5E72F0A819}" dt="2025-02-03T08:30:51.162" v="2288"/>
        <pc:sldMkLst>
          <pc:docMk/>
          <pc:sldMk cId="2809714692" sldId="258"/>
        </pc:sldMkLst>
      </pc:sldChg>
      <pc:sldChg chg="addSp delSp modSp add mod">
        <pc:chgData name="Oleh Sosnytskyi" userId="c403997d-a6fc-4ec3-a7c2-ae102e1b4cf2" providerId="ADAL" clId="{177E425B-7495-405F-B544-DC5E72F0A819}" dt="2025-02-05T18:44:09.903" v="6430" actId="20577"/>
        <pc:sldMkLst>
          <pc:docMk/>
          <pc:sldMk cId="4185788690" sldId="259"/>
        </pc:sldMkLst>
      </pc:sldChg>
      <pc:sldChg chg="delSp modSp add mod modShow">
        <pc:chgData name="Oleh Sosnytskyi" userId="c403997d-a6fc-4ec3-a7c2-ae102e1b4cf2" providerId="ADAL" clId="{177E425B-7495-405F-B544-DC5E72F0A819}" dt="2025-02-05T18:44:35.708" v="6431" actId="729"/>
        <pc:sldMkLst>
          <pc:docMk/>
          <pc:sldMk cId="1215755033" sldId="260"/>
        </pc:sldMkLst>
      </pc:sldChg>
      <pc:sldChg chg="add del">
        <pc:chgData name="Oleh Sosnytskyi" userId="c403997d-a6fc-4ec3-a7c2-ae102e1b4cf2" providerId="ADAL" clId="{177E425B-7495-405F-B544-DC5E72F0A819}" dt="2025-02-05T17:19:09.287" v="4261" actId="47"/>
        <pc:sldMkLst>
          <pc:docMk/>
          <pc:sldMk cId="1307382969" sldId="261"/>
        </pc:sldMkLst>
      </pc:sldChg>
      <pc:sldChg chg="modSp add del mod">
        <pc:chgData name="Oleh Sosnytskyi" userId="c403997d-a6fc-4ec3-a7c2-ae102e1b4cf2" providerId="ADAL" clId="{177E425B-7495-405F-B544-DC5E72F0A819}" dt="2025-02-05T18:15:34.550" v="5930" actId="47"/>
        <pc:sldMkLst>
          <pc:docMk/>
          <pc:sldMk cId="2417443853" sldId="261"/>
        </pc:sldMkLst>
      </pc:sldChg>
      <pc:sldChg chg="addSp delSp modSp add mod">
        <pc:chgData name="Oleh Sosnytskyi" userId="c403997d-a6fc-4ec3-a7c2-ae102e1b4cf2" providerId="ADAL" clId="{177E425B-7495-405F-B544-DC5E72F0A819}" dt="2025-02-05T18:02:44.898" v="5846" actId="1036"/>
        <pc:sldMkLst>
          <pc:docMk/>
          <pc:sldMk cId="1540809847" sldId="262"/>
        </pc:sldMkLst>
        <pc:spChg chg="mod">
          <ac:chgData name="Oleh Sosnytskyi" userId="c403997d-a6fc-4ec3-a7c2-ae102e1b4cf2" providerId="ADAL" clId="{177E425B-7495-405F-B544-DC5E72F0A819}" dt="2025-02-05T17:44:35.132" v="5196" actId="20577"/>
          <ac:spMkLst>
            <pc:docMk/>
            <pc:sldMk cId="1540809847" sldId="262"/>
            <ac:spMk id="5" creationId="{4390E0EF-BC3A-18A1-F265-31E34A5DE6E0}"/>
          </ac:spMkLst>
        </pc:spChg>
        <pc:spChg chg="add mod">
          <ac:chgData name="Oleh Sosnytskyi" userId="c403997d-a6fc-4ec3-a7c2-ae102e1b4cf2" providerId="ADAL" clId="{177E425B-7495-405F-B544-DC5E72F0A819}" dt="2025-02-05T18:02:44.898" v="5846" actId="1036"/>
          <ac:spMkLst>
            <pc:docMk/>
            <pc:sldMk cId="1540809847" sldId="262"/>
            <ac:spMk id="13" creationId="{C287F61D-0120-0F60-0439-1C83B2092A46}"/>
          </ac:spMkLst>
        </pc:spChg>
        <pc:graphicFrameChg chg="add mod modGraphic">
          <ac:chgData name="Oleh Sosnytskyi" userId="c403997d-a6fc-4ec3-a7c2-ae102e1b4cf2" providerId="ADAL" clId="{177E425B-7495-405F-B544-DC5E72F0A819}" dt="2025-02-05T18:02:44.898" v="5846" actId="1036"/>
          <ac:graphicFrameMkLst>
            <pc:docMk/>
            <pc:sldMk cId="1540809847" sldId="262"/>
            <ac:graphicFrameMk id="6" creationId="{46459D78-E3C3-4647-428D-9C0DDE045C30}"/>
          </ac:graphicFrameMkLst>
        </pc:graphicFrameChg>
      </pc:sldChg>
      <pc:sldChg chg="modSp add mod">
        <pc:chgData name="Oleh Sosnytskyi" userId="c403997d-a6fc-4ec3-a7c2-ae102e1b4cf2" providerId="ADAL" clId="{177E425B-7495-405F-B544-DC5E72F0A819}" dt="2025-02-05T18:23:48.521" v="6103" actId="20577"/>
        <pc:sldMkLst>
          <pc:docMk/>
          <pc:sldMk cId="1261331441" sldId="263"/>
        </pc:sldMkLst>
      </pc:sldChg>
      <pc:sldChg chg="modSp mod">
        <pc:chgData name="Oleh Sosnytskyi" userId="c403997d-a6fc-4ec3-a7c2-ae102e1b4cf2" providerId="ADAL" clId="{177E425B-7495-405F-B544-DC5E72F0A819}" dt="2025-02-06T12:19:27.846" v="7764" actId="20577"/>
        <pc:sldMkLst>
          <pc:docMk/>
          <pc:sldMk cId="2526701091" sldId="658"/>
        </pc:sldMkLst>
      </pc:sldChg>
      <pc:sldChg chg="modSp add mod">
        <pc:chgData name="Oleh Sosnytskyi" userId="c403997d-a6fc-4ec3-a7c2-ae102e1b4cf2" providerId="ADAL" clId="{177E425B-7495-405F-B544-DC5E72F0A819}" dt="2025-02-06T12:19:19.854" v="7759" actId="20577"/>
        <pc:sldMkLst>
          <pc:docMk/>
          <pc:sldMk cId="4278943889" sldId="659"/>
        </pc:sldMkLst>
      </pc:sldChg>
      <pc:sldChg chg="modSp add mod">
        <pc:chgData name="Oleh Sosnytskyi" userId="c403997d-a6fc-4ec3-a7c2-ae102e1b4cf2" providerId="ADAL" clId="{177E425B-7495-405F-B544-DC5E72F0A819}" dt="2025-02-06T12:24:30.373" v="8141" actId="20577"/>
        <pc:sldMkLst>
          <pc:docMk/>
          <pc:sldMk cId="4144953558" sldId="660"/>
        </pc:sldMkLst>
      </pc:sldChg>
      <pc:sldChg chg="modSp add mod">
        <pc:chgData name="Oleh Sosnytskyi" userId="c403997d-a6fc-4ec3-a7c2-ae102e1b4cf2" providerId="ADAL" clId="{177E425B-7495-405F-B544-DC5E72F0A819}" dt="2025-02-06T12:35:50.553" v="8453" actId="20577"/>
        <pc:sldMkLst>
          <pc:docMk/>
          <pc:sldMk cId="2101009967" sldId="661"/>
        </pc:sldMkLst>
      </pc:sldChg>
    </pc:docChg>
  </pc:docChgLst>
  <pc:docChgLst>
    <pc:chgData name="Biswa" userId="S::bbanik@tonikbank.com::26f52a98-3216-49f8-95c0-92c9bbdc30ba" providerId="AD" clId="Web-{167FF6F5-6EB7-0351-AE67-BDAEEB8D6EC4}"/>
    <pc:docChg chg="addSld modSld">
      <pc:chgData name="Biswa" userId="S::bbanik@tonikbank.com::26f52a98-3216-49f8-95c0-92c9bbdc30ba" providerId="AD" clId="Web-{167FF6F5-6EB7-0351-AE67-BDAEEB8D6EC4}" dt="2025-03-27T06:20:00.325" v="310" actId="20577"/>
      <pc:docMkLst>
        <pc:docMk/>
      </pc:docMkLst>
      <pc:sldChg chg="modSp">
        <pc:chgData name="Biswa" userId="S::bbanik@tonikbank.com::26f52a98-3216-49f8-95c0-92c9bbdc30ba" providerId="AD" clId="Web-{167FF6F5-6EB7-0351-AE67-BDAEEB8D6EC4}" dt="2025-03-27T06:19:11.385" v="302" actId="20577"/>
        <pc:sldMkLst>
          <pc:docMk/>
          <pc:sldMk cId="4129944639" sldId="498"/>
        </pc:sldMkLst>
        <pc:spChg chg="mod">
          <ac:chgData name="Biswa" userId="S::bbanik@tonikbank.com::26f52a98-3216-49f8-95c0-92c9bbdc30ba" providerId="AD" clId="Web-{167FF6F5-6EB7-0351-AE67-BDAEEB8D6EC4}" dt="2025-03-27T06:19:11.385" v="30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delSp modSp add">
        <pc:chgData name="Biswa" userId="S::bbanik@tonikbank.com::26f52a98-3216-49f8-95c0-92c9bbdc30ba" providerId="AD" clId="Web-{167FF6F5-6EB7-0351-AE67-BDAEEB8D6EC4}" dt="2025-03-27T06:18:03.335" v="273" actId="1076"/>
        <pc:sldMkLst>
          <pc:docMk/>
          <pc:sldMk cId="1963089885" sldId="657"/>
        </pc:sldMkLst>
        <pc:spChg chg="mod">
          <ac:chgData name="Biswa" userId="S::bbanik@tonikbank.com::26f52a98-3216-49f8-95c0-92c9bbdc30ba" providerId="AD" clId="Web-{167FF6F5-6EB7-0351-AE67-BDAEEB8D6EC4}" dt="2025-03-27T06:18:03.335" v="273" actId="1076"/>
          <ac:spMkLst>
            <pc:docMk/>
            <pc:sldMk cId="1963089885" sldId="657"/>
            <ac:spMk id="2" creationId="{3C262F3C-E8F8-3342-CA6A-355CE7891986}"/>
          </ac:spMkLst>
        </pc:spChg>
        <pc:spChg chg="del mod">
          <ac:chgData name="Biswa" userId="S::bbanik@tonikbank.com::26f52a98-3216-49f8-95c0-92c9bbdc30ba" providerId="AD" clId="Web-{167FF6F5-6EB7-0351-AE67-BDAEEB8D6EC4}" dt="2025-03-27T06:17:50.506" v="271"/>
          <ac:spMkLst>
            <pc:docMk/>
            <pc:sldMk cId="1963089885" sldId="657"/>
            <ac:spMk id="4" creationId="{909CC40F-4CB6-3B03-9F7A-7EC060E48F78}"/>
          </ac:spMkLst>
        </pc:spChg>
        <pc:spChg chg="del">
          <ac:chgData name="Biswa" userId="S::bbanik@tonikbank.com::26f52a98-3216-49f8-95c0-92c9bbdc30ba" providerId="AD" clId="Web-{167FF6F5-6EB7-0351-AE67-BDAEEB8D6EC4}" dt="2025-03-27T06:17:35.677" v="266"/>
          <ac:spMkLst>
            <pc:docMk/>
            <pc:sldMk cId="1963089885" sldId="657"/>
            <ac:spMk id="6" creationId="{2A9F7BE9-5DE8-7366-47E1-FDCDFCD861DC}"/>
          </ac:spMkLst>
        </pc:spChg>
        <pc:picChg chg="del">
          <ac:chgData name="Biswa" userId="S::bbanik@tonikbank.com::26f52a98-3216-49f8-95c0-92c9bbdc30ba" providerId="AD" clId="Web-{167FF6F5-6EB7-0351-AE67-BDAEEB8D6EC4}" dt="2025-03-27T06:17:39.380" v="267"/>
          <ac:picMkLst>
            <pc:docMk/>
            <pc:sldMk cId="1963089885" sldId="657"/>
            <ac:picMk id="7" creationId="{E85B0D6F-9198-085C-1638-D57BAF113636}"/>
          </ac:picMkLst>
        </pc:picChg>
        <pc:picChg chg="del">
          <ac:chgData name="Biswa" userId="S::bbanik@tonikbank.com::26f52a98-3216-49f8-95c0-92c9bbdc30ba" providerId="AD" clId="Web-{167FF6F5-6EB7-0351-AE67-BDAEEB8D6EC4}" dt="2025-03-27T06:17:41.209" v="268"/>
          <ac:picMkLst>
            <pc:docMk/>
            <pc:sldMk cId="1963089885" sldId="657"/>
            <ac:picMk id="9" creationId="{01F4EF96-D230-0505-B825-D55DEAD4B206}"/>
          </ac:picMkLst>
        </pc:picChg>
      </pc:sldChg>
      <pc:sldChg chg="addSp modSp">
        <pc:chgData name="Biswa" userId="S::bbanik@tonikbank.com::26f52a98-3216-49f8-95c0-92c9bbdc30ba" providerId="AD" clId="Web-{167FF6F5-6EB7-0351-AE67-BDAEEB8D6EC4}" dt="2025-03-27T06:20:00.325" v="310" actId="20577"/>
        <pc:sldMkLst>
          <pc:docMk/>
          <pc:sldMk cId="2701032748" sldId="674"/>
        </pc:sldMkLst>
        <pc:spChg chg="add mod">
          <ac:chgData name="Biswa" userId="S::bbanik@tonikbank.com::26f52a98-3216-49f8-95c0-92c9bbdc30ba" providerId="AD" clId="Web-{167FF6F5-6EB7-0351-AE67-BDAEEB8D6EC4}" dt="2025-03-27T06:20:00.325" v="310" actId="20577"/>
          <ac:spMkLst>
            <pc:docMk/>
            <pc:sldMk cId="2701032748" sldId="674"/>
            <ac:spMk id="3" creationId="{6146CA91-4357-364F-E06E-6CEAB4BA8273}"/>
          </ac:spMkLst>
        </pc:spChg>
        <pc:spChg chg="mod">
          <ac:chgData name="Biswa" userId="S::bbanik@tonikbank.com::26f52a98-3216-49f8-95c0-92c9bbdc30ba" providerId="AD" clId="Web-{167FF6F5-6EB7-0351-AE67-BDAEEB8D6EC4}" dt="2025-03-27T06:14:14.214" v="244" actId="1076"/>
          <ac:spMkLst>
            <pc:docMk/>
            <pc:sldMk cId="2701032748" sldId="674"/>
            <ac:spMk id="13" creationId="{AD1A4C14-C681-AC49-0B1F-38F99723756E}"/>
          </ac:spMkLst>
        </pc:spChg>
        <pc:grpChg chg="add">
          <ac:chgData name="Biswa" userId="S::bbanik@tonikbank.com::26f52a98-3216-49f8-95c0-92c9bbdc30ba" providerId="AD" clId="Web-{167FF6F5-6EB7-0351-AE67-BDAEEB8D6EC4}" dt="2025-03-27T06:19:49.621" v="306"/>
          <ac:grpSpMkLst>
            <pc:docMk/>
            <pc:sldMk cId="2701032748" sldId="674"/>
            <ac:grpSpMk id="11" creationId="{ED491721-732B-0500-EC0B-756809A9C570}"/>
          </ac:grpSpMkLst>
        </pc:grpChg>
        <pc:cxnChg chg="add mod">
          <ac:chgData name="Biswa" userId="S::bbanik@tonikbank.com::26f52a98-3216-49f8-95c0-92c9bbdc30ba" providerId="AD" clId="Web-{167FF6F5-6EB7-0351-AE67-BDAEEB8D6EC4}" dt="2025-03-27T06:14:58.216" v="251"/>
          <ac:cxnSpMkLst>
            <pc:docMk/>
            <pc:sldMk cId="2701032748" sldId="674"/>
            <ac:cxnSpMk id="9" creationId="{06C3D818-6651-3D69-8138-50B063DEE33F}"/>
          </ac:cxnSpMkLst>
        </pc:cxnChg>
        <pc:cxnChg chg="add mod">
          <ac:chgData name="Biswa" userId="S::bbanik@tonikbank.com::26f52a98-3216-49f8-95c0-92c9bbdc30ba" providerId="AD" clId="Web-{167FF6F5-6EB7-0351-AE67-BDAEEB8D6EC4}" dt="2025-03-27T06:19:38.277" v="305" actId="1076"/>
          <ac:cxnSpMkLst>
            <pc:docMk/>
            <pc:sldMk cId="2701032748" sldId="674"/>
            <ac:cxnSpMk id="10" creationId="{3FF37BE5-6F4D-0ACF-8477-FD7F932853D0}"/>
          </ac:cxnSpMkLst>
        </pc:cxnChg>
      </pc:sldChg>
      <pc:sldChg chg="delSp modSp">
        <pc:chgData name="Biswa" userId="S::bbanik@tonikbank.com::26f52a98-3216-49f8-95c0-92c9bbdc30ba" providerId="AD" clId="Web-{167FF6F5-6EB7-0351-AE67-BDAEEB8D6EC4}" dt="2025-03-27T06:18:53.306" v="300" actId="20577"/>
        <pc:sldMkLst>
          <pc:docMk/>
          <pc:sldMk cId="30159237" sldId="695"/>
        </pc:sldMkLst>
        <pc:spChg chg="mod">
          <ac:chgData name="Biswa" userId="S::bbanik@tonikbank.com::26f52a98-3216-49f8-95c0-92c9bbdc30ba" providerId="AD" clId="Web-{167FF6F5-6EB7-0351-AE67-BDAEEB8D6EC4}" dt="2025-03-27T06:18:53.306" v="300" actId="20577"/>
          <ac:spMkLst>
            <pc:docMk/>
            <pc:sldMk cId="30159237" sldId="695"/>
            <ac:spMk id="13" creationId="{ABAA583B-D0C7-CCCE-8F09-68310ECBA8F1}"/>
          </ac:spMkLst>
        </pc:spChg>
        <pc:spChg chg="del mod">
          <ac:chgData name="Biswa" userId="S::bbanik@tonikbank.com::26f52a98-3216-49f8-95c0-92c9bbdc30ba" providerId="AD" clId="Web-{167FF6F5-6EB7-0351-AE67-BDAEEB8D6EC4}" dt="2025-03-27T05:51:10.553" v="28"/>
          <ac:spMkLst>
            <pc:docMk/>
            <pc:sldMk cId="30159237" sldId="695"/>
            <ac:spMk id="14" creationId="{A0785AC7-6FD5-9CDD-4D56-DF6AD8E96A28}"/>
          </ac:spMkLst>
        </pc:spChg>
        <pc:spChg chg="del mod">
          <ac:chgData name="Biswa" userId="S::bbanik@tonikbank.com::26f52a98-3216-49f8-95c0-92c9bbdc30ba" providerId="AD" clId="Web-{167FF6F5-6EB7-0351-AE67-BDAEEB8D6EC4}" dt="2025-03-27T05:51:10.553" v="27"/>
          <ac:spMkLst>
            <pc:docMk/>
            <pc:sldMk cId="30159237" sldId="695"/>
            <ac:spMk id="15" creationId="{E4ACF5BA-19C7-E440-403D-1476D23B4E8A}"/>
          </ac:spMkLst>
        </pc:spChg>
        <pc:graphicFrameChg chg="del">
          <ac:chgData name="Biswa" userId="S::bbanik@tonikbank.com::26f52a98-3216-49f8-95c0-92c9bbdc30ba" providerId="AD" clId="Web-{167FF6F5-6EB7-0351-AE67-BDAEEB8D6EC4}" dt="2025-03-27T05:51:10.553" v="30"/>
          <ac:graphicFrameMkLst>
            <pc:docMk/>
            <pc:sldMk cId="30159237" sldId="695"/>
            <ac:graphicFrameMk id="7" creationId="{334A7752-8335-A995-75F7-37AD675E50A3}"/>
          </ac:graphicFrameMkLst>
        </pc:graphicFrameChg>
        <pc:graphicFrameChg chg="del">
          <ac:chgData name="Biswa" userId="S::bbanik@tonikbank.com::26f52a98-3216-49f8-95c0-92c9bbdc30ba" providerId="AD" clId="Web-{167FF6F5-6EB7-0351-AE67-BDAEEB8D6EC4}" dt="2025-03-27T05:51:10.553" v="29"/>
          <ac:graphicFrameMkLst>
            <pc:docMk/>
            <pc:sldMk cId="30159237" sldId="695"/>
            <ac:graphicFrameMk id="8" creationId="{083928B9-C328-26B7-D940-E9465BA8ACE3}"/>
          </ac:graphicFrameMkLst>
        </pc:graphicFrameChg>
        <pc:graphicFrameChg chg="mod modGraphic">
          <ac:chgData name="Biswa" userId="S::bbanik@tonikbank.com::26f52a98-3216-49f8-95c0-92c9bbdc30ba" providerId="AD" clId="Web-{167FF6F5-6EB7-0351-AE67-BDAEEB8D6EC4}" dt="2025-03-27T05:51:46.742" v="34"/>
          <ac:graphicFrameMkLst>
            <pc:docMk/>
            <pc:sldMk cId="30159237" sldId="695"/>
            <ac:graphicFrameMk id="10" creationId="{D3F42531-46C6-8C0C-E1C7-4451C3E8C36D}"/>
          </ac:graphicFrameMkLst>
        </pc:graphicFrameChg>
      </pc:sldChg>
      <pc:sldChg chg="modSp add replId">
        <pc:chgData name="Biswa" userId="S::bbanik@tonikbank.com::26f52a98-3216-49f8-95c0-92c9bbdc30ba" providerId="AD" clId="Web-{167FF6F5-6EB7-0351-AE67-BDAEEB8D6EC4}" dt="2025-03-27T06:18:41.274" v="298" actId="20577"/>
        <pc:sldMkLst>
          <pc:docMk/>
          <pc:sldMk cId="1556975693" sldId="696"/>
        </pc:sldMkLst>
        <pc:spChg chg="mod">
          <ac:chgData name="Biswa" userId="S::bbanik@tonikbank.com::26f52a98-3216-49f8-95c0-92c9bbdc30ba" providerId="AD" clId="Web-{167FF6F5-6EB7-0351-AE67-BDAEEB8D6EC4}" dt="2025-03-27T06:18:32.852" v="297" actId="14100"/>
          <ac:spMkLst>
            <pc:docMk/>
            <pc:sldMk cId="1556975693" sldId="696"/>
            <ac:spMk id="9" creationId="{9D70595C-C3A4-CF88-5F80-2F2A2D81D0BD}"/>
          </ac:spMkLst>
        </pc:spChg>
        <pc:spChg chg="mod">
          <ac:chgData name="Biswa" userId="S::bbanik@tonikbank.com::26f52a98-3216-49f8-95c0-92c9bbdc30ba" providerId="AD" clId="Web-{167FF6F5-6EB7-0351-AE67-BDAEEB8D6EC4}" dt="2025-03-27T06:18:41.274" v="298" actId="20577"/>
          <ac:spMkLst>
            <pc:docMk/>
            <pc:sldMk cId="1556975693" sldId="696"/>
            <ac:spMk id="13" creationId="{EC578B63-7F3A-DFE3-2C68-450AAEFC2C5B}"/>
          </ac:spMkLst>
        </pc:spChg>
        <pc:spChg chg="mod">
          <ac:chgData name="Biswa" userId="S::bbanik@tonikbank.com::26f52a98-3216-49f8-95c0-92c9bbdc30ba" providerId="AD" clId="Web-{167FF6F5-6EB7-0351-AE67-BDAEEB8D6EC4}" dt="2025-03-27T06:04:16.701" v="52" actId="20577"/>
          <ac:spMkLst>
            <pc:docMk/>
            <pc:sldMk cId="1556975693" sldId="696"/>
            <ac:spMk id="14" creationId="{F3C78C8B-F68A-D1BB-215B-49ED6824D3D6}"/>
          </ac:spMkLst>
        </pc:spChg>
        <pc:spChg chg="mod">
          <ac:chgData name="Biswa" userId="S::bbanik@tonikbank.com::26f52a98-3216-49f8-95c0-92c9bbdc30ba" providerId="AD" clId="Web-{167FF6F5-6EB7-0351-AE67-BDAEEB8D6EC4}" dt="2025-03-27T06:04:33.826" v="63" actId="20577"/>
          <ac:spMkLst>
            <pc:docMk/>
            <pc:sldMk cId="1556975693" sldId="696"/>
            <ac:spMk id="15" creationId="{39C64942-12E8-21AB-83B9-C6CEFCEABC84}"/>
          </ac:spMkLst>
        </pc:spChg>
      </pc:sldChg>
    </pc:docChg>
  </pc:docChgLst>
  <pc:docChgLst>
    <pc:chgData name="Oleh Sosnytskyi" userId="S::ososnytskyi@tonikbank.com::c403997d-a6fc-4ec3-a7c2-ae102e1b4cf2" providerId="AD" clId="Web-{47604D9E-48A0-053A-E38F-051CFA9783CE}"/>
    <pc:docChg chg="addSld delSld modSld">
      <pc:chgData name="Oleh Sosnytskyi" userId="S::ososnytskyi@tonikbank.com::c403997d-a6fc-4ec3-a7c2-ae102e1b4cf2" providerId="AD" clId="Web-{47604D9E-48A0-053A-E38F-051CFA9783CE}" dt="2025-02-06T11:26:53.458" v="34"/>
      <pc:docMkLst>
        <pc:docMk/>
      </pc:docMkLst>
      <pc:sldChg chg="addSp delSp modSp add del replId">
        <pc:chgData name="Oleh Sosnytskyi" userId="S::ososnytskyi@tonikbank.com::c403997d-a6fc-4ec3-a7c2-ae102e1b4cf2" providerId="AD" clId="Web-{47604D9E-48A0-053A-E38F-051CFA9783CE}" dt="2025-02-06T11:26:25.019" v="4"/>
        <pc:sldMkLst>
          <pc:docMk/>
          <pc:sldMk cId="1300880982" sldId="658"/>
        </pc:sldMkLst>
      </pc:sldChg>
      <pc:sldChg chg="delSp modSp add replId">
        <pc:chgData name="Oleh Sosnytskyi" userId="S::ososnytskyi@tonikbank.com::c403997d-a6fc-4ec3-a7c2-ae102e1b4cf2" providerId="AD" clId="Web-{47604D9E-48A0-053A-E38F-051CFA9783CE}" dt="2025-02-06T11:26:53.458" v="34"/>
        <pc:sldMkLst>
          <pc:docMk/>
          <pc:sldMk cId="2526701091" sldId="658"/>
        </pc:sldMkLst>
      </pc:sldChg>
    </pc:docChg>
  </pc:docChgLst>
  <pc:docChgLst>
    <pc:chgData name="Oleh Sosnytskyi" userId="S::ososnytskyi@tonikbank.com::c403997d-a6fc-4ec3-a7c2-ae102e1b4cf2" providerId="AD" clId="Web-{B5D52C61-0F84-2577-632C-BDA8A3FF6F48}"/>
    <pc:docChg chg="addSld delSld modSld">
      <pc:chgData name="Oleh Sosnytskyi" userId="S::ososnytskyi@tonikbank.com::c403997d-a6fc-4ec3-a7c2-ae102e1b4cf2" providerId="AD" clId="Web-{B5D52C61-0F84-2577-632C-BDA8A3FF6F48}" dt="2025-03-26T20:00:00.415" v="2377"/>
      <pc:docMkLst>
        <pc:docMk/>
      </pc:docMkLst>
      <pc:sldChg chg="del">
        <pc:chgData name="Oleh Sosnytskyi" userId="S::ososnytskyi@tonikbank.com::c403997d-a6fc-4ec3-a7c2-ae102e1b4cf2" providerId="AD" clId="Web-{B5D52C61-0F84-2577-632C-BDA8A3FF6F48}" dt="2025-03-26T18:53:20.173" v="753"/>
        <pc:sldMkLst>
          <pc:docMk/>
          <pc:sldMk cId="1540809847" sldId="262"/>
        </pc:sldMkLst>
      </pc:sldChg>
      <pc:sldChg chg="addSp delSp modSp">
        <pc:chgData name="Oleh Sosnytskyi" userId="S::ososnytskyi@tonikbank.com::c403997d-a6fc-4ec3-a7c2-ae102e1b4cf2" providerId="AD" clId="Web-{B5D52C61-0F84-2577-632C-BDA8A3FF6F48}" dt="2025-03-26T18:30:20.323" v="12"/>
        <pc:sldMkLst>
          <pc:docMk/>
          <pc:sldMk cId="4129944639" sldId="498"/>
        </pc:sldMkLst>
        <pc:spChg chg="add del mod">
          <ac:chgData name="Oleh Sosnytskyi" userId="S::ososnytskyi@tonikbank.com::c403997d-a6fc-4ec3-a7c2-ae102e1b4cf2" providerId="AD" clId="Web-{B5D52C61-0F84-2577-632C-BDA8A3FF6F48}" dt="2025-03-26T18:30:20.323" v="12"/>
          <ac:spMkLst>
            <pc:docMk/>
            <pc:sldMk cId="4129944639" sldId="498"/>
            <ac:spMk id="2" creationId="{45C7A4BE-C275-BA76-6584-339DA2D0CF1B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8:30:02.869" v="8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8:29:58.837" v="1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del">
        <pc:chgData name="Oleh Sosnytskyi" userId="S::ososnytskyi@tonikbank.com::c403997d-a6fc-4ec3-a7c2-ae102e1b4cf2" providerId="AD" clId="Web-{B5D52C61-0F84-2577-632C-BDA8A3FF6F48}" dt="2025-03-26T20:00:00.415" v="2377"/>
        <pc:sldMkLst>
          <pc:docMk/>
          <pc:sldMk cId="1963089885" sldId="657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68"/>
        <pc:sldMkLst>
          <pc:docMk/>
          <pc:sldMk cId="2294508703" sldId="662"/>
        </pc:sldMkLst>
      </pc:sldChg>
      <pc:sldChg chg="del">
        <pc:chgData name="Oleh Sosnytskyi" userId="S::ososnytskyi@tonikbank.com::c403997d-a6fc-4ec3-a7c2-ae102e1b4cf2" providerId="AD" clId="Web-{B5D52C61-0F84-2577-632C-BDA8A3FF6F48}" dt="2025-03-26T19:18:51.113" v="1990"/>
        <pc:sldMkLst>
          <pc:docMk/>
          <pc:sldMk cId="3987723289" sldId="663"/>
        </pc:sldMkLst>
      </pc:sldChg>
      <pc:sldChg chg="delSp del">
        <pc:chgData name="Oleh Sosnytskyi" userId="S::ososnytskyi@tonikbank.com::c403997d-a6fc-4ec3-a7c2-ae102e1b4cf2" providerId="AD" clId="Web-{B5D52C61-0F84-2577-632C-BDA8A3FF6F48}" dt="2025-03-26T19:19:04.410" v="1993"/>
        <pc:sldMkLst>
          <pc:docMk/>
          <pc:sldMk cId="1737970127" sldId="664"/>
        </pc:sldMkLst>
        <pc:picChg chg="del">
          <ac:chgData name="Oleh Sosnytskyi" userId="S::ososnytskyi@tonikbank.com::c403997d-a6fc-4ec3-a7c2-ae102e1b4cf2" providerId="AD" clId="Web-{B5D52C61-0F84-2577-632C-BDA8A3FF6F48}" dt="2025-03-26T19:18:59.832" v="1991"/>
          <ac:picMkLst>
            <pc:docMk/>
            <pc:sldMk cId="1737970127" sldId="664"/>
            <ac:picMk id="2" creationId="{399719EE-8B53-359A-C40E-09900B8D831C}"/>
          </ac:picMkLst>
        </pc:picChg>
        <pc:picChg chg="del">
          <ac:chgData name="Oleh Sosnytskyi" userId="S::ososnytskyi@tonikbank.com::c403997d-a6fc-4ec3-a7c2-ae102e1b4cf2" providerId="AD" clId="Web-{B5D52C61-0F84-2577-632C-BDA8A3FF6F48}" dt="2025-03-26T19:19:00.816" v="1992"/>
          <ac:picMkLst>
            <pc:docMk/>
            <pc:sldMk cId="1737970127" sldId="664"/>
            <ac:picMk id="3" creationId="{BE9C6D34-A3B1-41F0-5AD6-4E3AF8260DF1}"/>
          </ac:picMkLst>
        </pc:picChg>
      </pc:sldChg>
      <pc:sldChg chg="del">
        <pc:chgData name="Oleh Sosnytskyi" userId="S::ososnytskyi@tonikbank.com::c403997d-a6fc-4ec3-a7c2-ae102e1b4cf2" providerId="AD" clId="Web-{B5D52C61-0F84-2577-632C-BDA8A3FF6F48}" dt="2025-03-26T19:19:06.832" v="1994"/>
        <pc:sldMkLst>
          <pc:docMk/>
          <pc:sldMk cId="3546148613" sldId="665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415" v="2376"/>
        <pc:sldMkLst>
          <pc:docMk/>
          <pc:sldMk cId="3141800956" sldId="666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0"/>
        <pc:sldMkLst>
          <pc:docMk/>
          <pc:sldMk cId="3423352877" sldId="667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5"/>
        <pc:sldMkLst>
          <pc:docMk/>
          <pc:sldMk cId="912256573" sldId="668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4"/>
        <pc:sldMkLst>
          <pc:docMk/>
          <pc:sldMk cId="2046666923" sldId="669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3"/>
        <pc:sldMkLst>
          <pc:docMk/>
          <pc:sldMk cId="2906894805" sldId="670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2"/>
        <pc:sldMkLst>
          <pc:docMk/>
          <pc:sldMk cId="1186901419" sldId="671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1"/>
        <pc:sldMkLst>
          <pc:docMk/>
          <pc:sldMk cId="3606083104" sldId="672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69"/>
        <pc:sldMkLst>
          <pc:docMk/>
          <pc:sldMk cId="4249417488" sldId="673"/>
        </pc:sldMkLst>
      </pc:sldChg>
      <pc:sldChg chg="addSp delSp modSp add replId">
        <pc:chgData name="Oleh Sosnytskyi" userId="S::ososnytskyi@tonikbank.com::c403997d-a6fc-4ec3-a7c2-ae102e1b4cf2" providerId="AD" clId="Web-{B5D52C61-0F84-2577-632C-BDA8A3FF6F48}" dt="2025-03-26T19:01:54.085" v="956" actId="20577"/>
        <pc:sldMkLst>
          <pc:docMk/>
          <pc:sldMk cId="2701032748" sldId="674"/>
        </pc:sldMkLst>
        <pc:spChg chg="add del mod">
          <ac:chgData name="Oleh Sosnytskyi" userId="S::ososnytskyi@tonikbank.com::c403997d-a6fc-4ec3-a7c2-ae102e1b4cf2" providerId="AD" clId="Web-{B5D52C61-0F84-2577-632C-BDA8A3FF6F48}" dt="2025-03-26T18:48:52.693" v="528" actId="1076"/>
          <ac:spMkLst>
            <pc:docMk/>
            <pc:sldMk cId="2701032748" sldId="674"/>
            <ac:spMk id="2" creationId="{B18D61A3-B8D2-139C-9BB3-10EF7D8FC9F8}"/>
          </ac:spMkLst>
        </pc:spChg>
        <pc:spChg chg="add del mod">
          <ac:chgData name="Oleh Sosnytskyi" userId="S::ososnytskyi@tonikbank.com::c403997d-a6fc-4ec3-a7c2-ae102e1b4cf2" providerId="AD" clId="Web-{B5D52C61-0F84-2577-632C-BDA8A3FF6F48}" dt="2025-03-26T18:47:33.674" v="508"/>
          <ac:spMkLst>
            <pc:docMk/>
            <pc:sldMk cId="2701032748" sldId="674"/>
            <ac:spMk id="3" creationId="{A8ABBC50-B1F6-168A-576A-CC4DF3430C4C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34:20.738" v="72"/>
          <ac:spMkLst>
            <pc:docMk/>
            <pc:sldMk cId="2701032748" sldId="674"/>
            <ac:spMk id="4" creationId="{028EA885-F57E-A7FE-E1D5-0E4169E00EEA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8:49:01.693" v="531" actId="1076"/>
          <ac:spMkLst>
            <pc:docMk/>
            <pc:sldMk cId="2701032748" sldId="674"/>
            <ac:spMk id="4" creationId="{B18D61A3-B8D2-139C-9BB3-10EF7D8FC9F8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8:30:50.964" v="35" actId="20577"/>
          <ac:spMkLst>
            <pc:docMk/>
            <pc:sldMk cId="2701032748" sldId="674"/>
            <ac:spMk id="5" creationId="{08CECCFD-BA32-74B6-7B69-1C50C00F53A3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8:48:56.521" v="529" actId="1076"/>
          <ac:spMkLst>
            <pc:docMk/>
            <pc:sldMk cId="2701032748" sldId="674"/>
            <ac:spMk id="7" creationId="{5867F36D-985A-91E3-9EDA-9E6070C779B3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31:20.044" v="42"/>
          <ac:spMkLst>
            <pc:docMk/>
            <pc:sldMk cId="2701032748" sldId="674"/>
            <ac:spMk id="7" creationId="{DF784853-7E74-D461-FF4C-33617225EF05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8:48:58.474" v="530" actId="1076"/>
          <ac:spMkLst>
            <pc:docMk/>
            <pc:sldMk cId="2701032748" sldId="674"/>
            <ac:spMk id="8" creationId="{0F29D89E-85BA-6FBB-BC74-130C03B37072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31:24.481" v="44"/>
          <ac:spMkLst>
            <pc:docMk/>
            <pc:sldMk cId="2701032748" sldId="674"/>
            <ac:spMk id="8" creationId="{FFD536B2-B191-DB4E-7EEC-0F69D58D34C1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31:22.106" v="43"/>
          <ac:spMkLst>
            <pc:docMk/>
            <pc:sldMk cId="2701032748" sldId="674"/>
            <ac:spMk id="9" creationId="{FCA8C21A-6479-DE33-A0E9-489592754775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31:14.043" v="41"/>
          <ac:spMkLst>
            <pc:docMk/>
            <pc:sldMk cId="2701032748" sldId="674"/>
            <ac:spMk id="10" creationId="{C6D744B1-1E08-F158-E018-86110F129E5F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34:19.910" v="71"/>
          <ac:spMkLst>
            <pc:docMk/>
            <pc:sldMk cId="2701032748" sldId="674"/>
            <ac:spMk id="11" creationId="{76CEF220-2BC4-C250-A185-14FA4C8B6BAE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31:12.840" v="40"/>
          <ac:spMkLst>
            <pc:docMk/>
            <pc:sldMk cId="2701032748" sldId="674"/>
            <ac:spMk id="12" creationId="{D48A0C24-E997-8E70-EDE1-243C43E68A01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9:01:54.085" v="956" actId="20577"/>
          <ac:spMkLst>
            <pc:docMk/>
            <pc:sldMk cId="2701032748" sldId="674"/>
            <ac:spMk id="13" creationId="{AD1A4C14-C681-AC49-0B1F-38F99723756E}"/>
          </ac:spMkLst>
        </pc:spChg>
        <pc:grpChg chg="del">
          <ac:chgData name="Oleh Sosnytskyi" userId="S::ososnytskyi@tonikbank.com::c403997d-a6fc-4ec3-a7c2-ae102e1b4cf2" providerId="AD" clId="Web-{B5D52C61-0F84-2577-632C-BDA8A3FF6F48}" dt="2025-03-26T18:30:59.402" v="36"/>
          <ac:grpSpMkLst>
            <pc:docMk/>
            <pc:sldMk cId="2701032748" sldId="674"/>
            <ac:grpSpMk id="17" creationId="{943056CA-B92C-FA13-FA44-DCF67BA7EBF1}"/>
          </ac:grpSpMkLst>
        </pc:grpChg>
        <pc:graphicFrameChg chg="del">
          <ac:chgData name="Oleh Sosnytskyi" userId="S::ososnytskyi@tonikbank.com::c403997d-a6fc-4ec3-a7c2-ae102e1b4cf2" providerId="AD" clId="Web-{B5D52C61-0F84-2577-632C-BDA8A3FF6F48}" dt="2025-03-26T18:31:06.559" v="39"/>
          <ac:graphicFrameMkLst>
            <pc:docMk/>
            <pc:sldMk cId="2701032748" sldId="674"/>
            <ac:graphicFrameMk id="2" creationId="{9F6DCD77-B6D4-19AB-F68E-75DF24A57F04}"/>
          </ac:graphicFrameMkLst>
        </pc:graphicFrameChg>
        <pc:graphicFrameChg chg="mod modGraphic">
          <ac:chgData name="Oleh Sosnytskyi" userId="S::ososnytskyi@tonikbank.com::c403997d-a6fc-4ec3-a7c2-ae102e1b4cf2" providerId="AD" clId="Web-{B5D52C61-0F84-2577-632C-BDA8A3FF6F48}" dt="2025-03-26T18:48:49.099" v="527"/>
          <ac:graphicFrameMkLst>
            <pc:docMk/>
            <pc:sldMk cId="2701032748" sldId="674"/>
            <ac:graphicFrameMk id="6" creationId="{70F5279F-845B-5E1F-03D3-23300748EA98}"/>
          </ac:graphicFrameMkLst>
        </pc:graphicFrameChg>
      </pc:sldChg>
      <pc:sldChg chg="addSp delSp modSp add">
        <pc:chgData name="Oleh Sosnytskyi" userId="S::ososnytskyi@tonikbank.com::c403997d-a6fc-4ec3-a7c2-ae102e1b4cf2" providerId="AD" clId="Web-{B5D52C61-0F84-2577-632C-BDA8A3FF6F48}" dt="2025-03-26T19:01:28.225" v="949" actId="1076"/>
        <pc:sldMkLst>
          <pc:docMk/>
          <pc:sldMk cId="1980664828" sldId="675"/>
        </pc:sldMkLst>
        <pc:spChg chg="mod">
          <ac:chgData name="Oleh Sosnytskyi" userId="S::ososnytskyi@tonikbank.com::c403997d-a6fc-4ec3-a7c2-ae102e1b4cf2" providerId="AD" clId="Web-{B5D52C61-0F84-2577-632C-BDA8A3FF6F48}" dt="2025-03-26T19:01:25.037" v="947" actId="1076"/>
          <ac:spMkLst>
            <pc:docMk/>
            <pc:sldMk cId="1980664828" sldId="675"/>
            <ac:spMk id="3" creationId="{047023AB-9DC2-93FF-6615-38F13184E3DA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8:53:26.017" v="755" actId="20577"/>
          <ac:spMkLst>
            <pc:docMk/>
            <pc:sldMk cId="1980664828" sldId="675"/>
            <ac:spMk id="5" creationId="{4390E0EF-BC3A-18A1-F265-31E34A5DE6E0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9:01:28.225" v="949" actId="1076"/>
          <ac:spMkLst>
            <pc:docMk/>
            <pc:sldMk cId="1980664828" sldId="675"/>
            <ac:spMk id="13" creationId="{C287F61D-0120-0F60-0439-1C83B2092A46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9:01:25.084" v="948" actId="1076"/>
          <ac:spMkLst>
            <pc:docMk/>
            <pc:sldMk cId="1980664828" sldId="675"/>
            <ac:spMk id="18" creationId="{96A1A524-8D84-AB41-F675-5EAF13242311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54:25.332" v="756"/>
          <ac:spMkLst>
            <pc:docMk/>
            <pc:sldMk cId="1980664828" sldId="675"/>
            <ac:spMk id="19" creationId="{B17F0E7F-1634-AAC5-92E7-D84F39D28042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54:33.192" v="758"/>
          <ac:spMkLst>
            <pc:docMk/>
            <pc:sldMk cId="1980664828" sldId="675"/>
            <ac:spMk id="20" creationId="{A25FB715-F1D5-00BA-29CB-5AC6F7A96AFD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8:54:36.379" v="759"/>
          <ac:spMkLst>
            <pc:docMk/>
            <pc:sldMk cId="1980664828" sldId="675"/>
            <ac:spMk id="21" creationId="{7C5AE792-ACFE-01C2-7E15-A3D6931A939C}"/>
          </ac:spMkLst>
        </pc:spChg>
        <pc:graphicFrameChg chg="add del mod">
          <ac:chgData name="Oleh Sosnytskyi" userId="S::ososnytskyi@tonikbank.com::c403997d-a6fc-4ec3-a7c2-ae102e1b4cf2" providerId="AD" clId="Web-{B5D52C61-0F84-2577-632C-BDA8A3FF6F48}" dt="2025-03-26T18:56:28.009" v="809"/>
          <ac:graphicFrameMkLst>
            <pc:docMk/>
            <pc:sldMk cId="1980664828" sldId="675"/>
            <ac:graphicFrameMk id="4" creationId="{84A0791C-6E14-7D3A-E92F-F0BB2BB4015F}"/>
          </ac:graphicFrameMkLst>
        </pc:graphicFrameChg>
        <pc:graphicFrameChg chg="mod modGraphic">
          <ac:chgData name="Oleh Sosnytskyi" userId="S::ososnytskyi@tonikbank.com::c403997d-a6fc-4ec3-a7c2-ae102e1b4cf2" providerId="AD" clId="Web-{B5D52C61-0F84-2577-632C-BDA8A3FF6F48}" dt="2025-03-26T19:01:24.928" v="945" actId="1076"/>
          <ac:graphicFrameMkLst>
            <pc:docMk/>
            <pc:sldMk cId="1980664828" sldId="675"/>
            <ac:graphicFrameMk id="6" creationId="{46459D78-E3C3-4647-428D-9C0DDE045C30}"/>
          </ac:graphicFrameMkLst>
        </pc:graphicFrameChg>
      </pc:sldChg>
      <pc:sldChg chg="add del replId">
        <pc:chgData name="Oleh Sosnytskyi" userId="S::ososnytskyi@tonikbank.com::c403997d-a6fc-4ec3-a7c2-ae102e1b4cf2" providerId="AD" clId="Web-{B5D52C61-0F84-2577-632C-BDA8A3FF6F48}" dt="2025-03-26T19:18:49.894" v="1989"/>
        <pc:sldMkLst>
          <pc:docMk/>
          <pc:sldMk cId="3512348651" sldId="676"/>
        </pc:sldMkLst>
      </pc:sldChg>
      <pc:sldChg chg="addSp delSp modSp add">
        <pc:chgData name="Oleh Sosnytskyi" userId="S::ososnytskyi@tonikbank.com::c403997d-a6fc-4ec3-a7c2-ae102e1b4cf2" providerId="AD" clId="Web-{B5D52C61-0F84-2577-632C-BDA8A3FF6F48}" dt="2025-03-26T19:20:12.475" v="2036" actId="14100"/>
        <pc:sldMkLst>
          <pc:docMk/>
          <pc:sldMk cId="749099364" sldId="693"/>
        </pc:sldMkLst>
        <pc:spChg chg="del">
          <ac:chgData name="Oleh Sosnytskyi" userId="S::ososnytskyi@tonikbank.com::c403997d-a6fc-4ec3-a7c2-ae102e1b4cf2" providerId="AD" clId="Web-{B5D52C61-0F84-2577-632C-BDA8A3FF6F48}" dt="2025-03-26T19:19:43.771" v="2031"/>
          <ac:spMkLst>
            <pc:docMk/>
            <pc:sldMk cId="749099364" sldId="693"/>
            <ac:spMk id="4" creationId="{48B400BB-DAE3-55B4-A79F-2E08B0EA67DE}"/>
          </ac:spMkLst>
        </pc:spChg>
        <pc:spChg chg="mod">
          <ac:chgData name="Oleh Sosnytskyi" userId="S::ososnytskyi@tonikbank.com::c403997d-a6fc-4ec3-a7c2-ae102e1b4cf2" providerId="AD" clId="Web-{B5D52C61-0F84-2577-632C-BDA8A3FF6F48}" dt="2025-03-26T19:18:44.581" v="1988" actId="1076"/>
          <ac:spMkLst>
            <pc:docMk/>
            <pc:sldMk cId="749099364" sldId="693"/>
            <ac:spMk id="5" creationId="{34146C7B-C160-1D34-E30B-1A389EE0A1F0}"/>
          </ac:spMkLst>
        </pc:spChg>
        <pc:spChg chg="del mod">
          <ac:chgData name="Oleh Sosnytskyi" userId="S::ososnytskyi@tonikbank.com::c403997d-a6fc-4ec3-a7c2-ae102e1b4cf2" providerId="AD" clId="Web-{B5D52C61-0F84-2577-632C-BDA8A3FF6F48}" dt="2025-03-26T19:09:31.402" v="975"/>
          <ac:spMkLst>
            <pc:docMk/>
            <pc:sldMk cId="749099364" sldId="693"/>
            <ac:spMk id="10" creationId="{57BB73D3-82E7-D325-7CBE-EAA50EAA84A6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9:20:02.928" v="2034"/>
          <ac:spMkLst>
            <pc:docMk/>
            <pc:sldMk cId="749099364" sldId="693"/>
            <ac:spMk id="12" creationId="{D883DE62-177F-F53C-6C60-8D05FA995809}"/>
          </ac:spMkLst>
        </pc:spChg>
        <pc:spChg chg="del mod">
          <ac:chgData name="Oleh Sosnytskyi" userId="S::ososnytskyi@tonikbank.com::c403997d-a6fc-4ec3-a7c2-ae102e1b4cf2" providerId="AD" clId="Web-{B5D52C61-0F84-2577-632C-BDA8A3FF6F48}" dt="2025-03-26T19:09:33.511" v="978"/>
          <ac:spMkLst>
            <pc:docMk/>
            <pc:sldMk cId="749099364" sldId="693"/>
            <ac:spMk id="13" creationId="{5E043EDB-85C7-F45E-E113-8D6FFDE17BAF}"/>
          </ac:spMkLst>
        </pc:spChg>
        <pc:spChg chg="add del mod">
          <ac:chgData name="Oleh Sosnytskyi" userId="S::ososnytskyi@tonikbank.com::c403997d-a6fc-4ec3-a7c2-ae102e1b4cf2" providerId="AD" clId="Web-{B5D52C61-0F84-2577-632C-BDA8A3FF6F48}" dt="2025-03-26T19:19:48.365" v="2032"/>
          <ac:spMkLst>
            <pc:docMk/>
            <pc:sldMk cId="749099364" sldId="693"/>
            <ac:spMk id="15" creationId="{75A9CFF3-799B-1E5E-A016-C6B01E365C48}"/>
          </ac:spMkLst>
        </pc:spChg>
        <pc:graphicFrameChg chg="add del mod">
          <ac:chgData name="Oleh Sosnytskyi" userId="S::ososnytskyi@tonikbank.com::c403997d-a6fc-4ec3-a7c2-ae102e1b4cf2" providerId="AD" clId="Web-{B5D52C61-0F84-2577-632C-BDA8A3FF6F48}" dt="2025-03-26T19:09:43.808" v="981"/>
          <ac:graphicFrameMkLst>
            <pc:docMk/>
            <pc:sldMk cId="749099364" sldId="693"/>
            <ac:graphicFrameMk id="8" creationId="{4AF80704-337F-C2E5-8B56-677235A6BDCA}"/>
          </ac:graphicFrameMkLst>
        </pc:graphicFrameChg>
        <pc:graphicFrameChg chg="add del mod modGraphic">
          <ac:chgData name="Oleh Sosnytskyi" userId="S::ososnytskyi@tonikbank.com::c403997d-a6fc-4ec3-a7c2-ae102e1b4cf2" providerId="AD" clId="Web-{B5D52C61-0F84-2577-632C-BDA8A3FF6F48}" dt="2025-03-26T19:18:23.283" v="1981"/>
          <ac:graphicFrameMkLst>
            <pc:docMk/>
            <pc:sldMk cId="749099364" sldId="693"/>
            <ac:graphicFrameMk id="9" creationId="{1A8AF776-CF07-1D2D-012B-AEE6E926BE8B}"/>
          </ac:graphicFrameMkLst>
        </pc:graphicFrameChg>
        <pc:picChg chg="del">
          <ac:chgData name="Oleh Sosnytskyi" userId="S::ososnytskyi@tonikbank.com::c403997d-a6fc-4ec3-a7c2-ae102e1b4cf2" providerId="AD" clId="Web-{B5D52C61-0F84-2577-632C-BDA8A3FF6F48}" dt="2025-03-26T19:06:27.237" v="959"/>
          <ac:picMkLst>
            <pc:docMk/>
            <pc:sldMk cId="749099364" sldId="693"/>
            <ac:picMk id="3" creationId="{02B86BBB-5EB8-9316-2E39-40DF575AA9B2}"/>
          </ac:picMkLst>
        </pc:picChg>
        <pc:picChg chg="add mod">
          <ac:chgData name="Oleh Sosnytskyi" userId="S::ososnytskyi@tonikbank.com::c403997d-a6fc-4ec3-a7c2-ae102e1b4cf2" providerId="AD" clId="Web-{B5D52C61-0F84-2577-632C-BDA8A3FF6F48}" dt="2025-03-26T19:20:12.475" v="2036" actId="14100"/>
          <ac:picMkLst>
            <pc:docMk/>
            <pc:sldMk cId="749099364" sldId="693"/>
            <ac:picMk id="6" creationId="{91E36ED9-CB89-F48F-2DF3-E99796C148E7}"/>
          </ac:picMkLst>
        </pc:picChg>
      </pc:sldChg>
      <pc:sldChg chg="addSp delSp modSp add replId">
        <pc:chgData name="Oleh Sosnytskyi" userId="S::ososnytskyi@tonikbank.com::c403997d-a6fc-4ec3-a7c2-ae102e1b4cf2" providerId="AD" clId="Web-{B5D52C61-0F84-2577-632C-BDA8A3FF6F48}" dt="2025-03-26T19:18:14.877" v="1980"/>
        <pc:sldMkLst>
          <pc:docMk/>
          <pc:sldMk cId="949666949" sldId="694"/>
        </pc:sldMkLst>
        <pc:spChg chg="del mod">
          <ac:chgData name="Oleh Sosnytskyi" userId="S::ososnytskyi@tonikbank.com::c403997d-a6fc-4ec3-a7c2-ae102e1b4cf2" providerId="AD" clId="Web-{B5D52C61-0F84-2577-632C-BDA8A3FF6F48}" dt="2025-03-26T19:11:32.453" v="1064"/>
          <ac:spMkLst>
            <pc:docMk/>
            <pc:sldMk cId="949666949" sldId="694"/>
            <ac:spMk id="4" creationId="{4E626198-31D6-12BF-2621-212EFB4D7213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9:11:45.142" v="1069"/>
          <ac:spMkLst>
            <pc:docMk/>
            <pc:sldMk cId="949666949" sldId="694"/>
            <ac:spMk id="5" creationId="{82D8B164-4AE7-C476-7924-4EA6A9BF8392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9:11:41.845" v="1067" actId="20577"/>
          <ac:spMkLst>
            <pc:docMk/>
            <pc:sldMk cId="949666949" sldId="694"/>
            <ac:spMk id="7" creationId="{5B23B5BC-4FF3-92DD-2D0E-D4E8289D2C3A}"/>
          </ac:spMkLst>
        </pc:spChg>
        <pc:spChg chg="add del mod">
          <ac:chgData name="Oleh Sosnytskyi" userId="S::ososnytskyi@tonikbank.com::c403997d-a6fc-4ec3-a7c2-ae102e1b4cf2" providerId="AD" clId="Web-{B5D52C61-0F84-2577-632C-BDA8A3FF6F48}" dt="2025-03-26T19:11:37.235" v="1066"/>
          <ac:spMkLst>
            <pc:docMk/>
            <pc:sldMk cId="949666949" sldId="694"/>
            <ac:spMk id="10" creationId="{D4918D49-CC13-2806-4550-21EEF99EB9A5}"/>
          </ac:spMkLst>
        </pc:spChg>
        <pc:graphicFrameChg chg="mod modGraphic">
          <ac:chgData name="Oleh Sosnytskyi" userId="S::ososnytskyi@tonikbank.com::c403997d-a6fc-4ec3-a7c2-ae102e1b4cf2" providerId="AD" clId="Web-{B5D52C61-0F84-2577-632C-BDA8A3FF6F48}" dt="2025-03-26T19:18:14.877" v="1980"/>
          <ac:graphicFrameMkLst>
            <pc:docMk/>
            <pc:sldMk cId="949666949" sldId="694"/>
            <ac:graphicFrameMk id="9" creationId="{F7903452-F005-A51D-E023-9008380B8F08}"/>
          </ac:graphicFrameMkLst>
        </pc:graphicFrameChg>
        <pc:picChg chg="del">
          <ac:chgData name="Oleh Sosnytskyi" userId="S::ososnytskyi@tonikbank.com::c403997d-a6fc-4ec3-a7c2-ae102e1b4cf2" providerId="AD" clId="Web-{B5D52C61-0F84-2577-632C-BDA8A3FF6F48}" dt="2025-03-26T19:11:43.673" v="1068"/>
          <ac:picMkLst>
            <pc:docMk/>
            <pc:sldMk cId="949666949" sldId="694"/>
            <ac:picMk id="6" creationId="{0899BF4F-9A6A-55F7-119B-155974A6C752}"/>
          </ac:picMkLst>
        </pc:picChg>
      </pc:sldChg>
      <pc:sldChg chg="addSp delSp modSp add replId">
        <pc:chgData name="Oleh Sosnytskyi" userId="S::ososnytskyi@tonikbank.com::c403997d-a6fc-4ec3-a7c2-ae102e1b4cf2" providerId="AD" clId="Web-{B5D52C61-0F84-2577-632C-BDA8A3FF6F48}" dt="2025-03-26T19:59:25.960" v="2367" actId="20577"/>
        <pc:sldMkLst>
          <pc:docMk/>
          <pc:sldMk cId="30159237" sldId="695"/>
        </pc:sldMkLst>
        <pc:spChg chg="del">
          <ac:chgData name="Oleh Sosnytskyi" userId="S::ososnytskyi@tonikbank.com::c403997d-a6fc-4ec3-a7c2-ae102e1b4cf2" providerId="AD" clId="Web-{B5D52C61-0F84-2577-632C-BDA8A3FF6F48}" dt="2025-03-26T19:19:17.895" v="1998"/>
          <ac:spMkLst>
            <pc:docMk/>
            <pc:sldMk cId="30159237" sldId="695"/>
            <ac:spMk id="4" creationId="{D01CBBCF-DDB1-746E-F077-270CBD792EBE}"/>
          </ac:spMkLst>
        </pc:spChg>
        <pc:spChg chg="del">
          <ac:chgData name="Oleh Sosnytskyi" userId="S::ososnytskyi@tonikbank.com::c403997d-a6fc-4ec3-a7c2-ae102e1b4cf2" providerId="AD" clId="Web-{B5D52C61-0F84-2577-632C-BDA8A3FF6F48}" dt="2025-03-26T19:19:15.395" v="1996"/>
          <ac:spMkLst>
            <pc:docMk/>
            <pc:sldMk cId="30159237" sldId="695"/>
            <ac:spMk id="5" creationId="{EF336D5E-4B83-7154-A806-5284F0221E6D}"/>
          </ac:spMkLst>
        </pc:spChg>
        <pc:spChg chg="add del mod">
          <ac:chgData name="Oleh Sosnytskyi" userId="S::ososnytskyi@tonikbank.com::c403997d-a6fc-4ec3-a7c2-ae102e1b4cf2" providerId="AD" clId="Web-{B5D52C61-0F84-2577-632C-BDA8A3FF6F48}" dt="2025-03-26T19:46:53.805" v="2216"/>
          <ac:spMkLst>
            <pc:docMk/>
            <pc:sldMk cId="30159237" sldId="695"/>
            <ac:spMk id="6" creationId="{C665E649-3510-2BEA-4EA8-045AC2D2A5DC}"/>
          </ac:spMkLst>
        </pc:spChg>
        <pc:spChg chg="add del mod">
          <ac:chgData name="Oleh Sosnytskyi" userId="S::ososnytskyi@tonikbank.com::c403997d-a6fc-4ec3-a7c2-ae102e1b4cf2" providerId="AD" clId="Web-{B5D52C61-0F84-2577-632C-BDA8A3FF6F48}" dt="2025-03-26T19:20:30.226" v="2037"/>
          <ac:spMkLst>
            <pc:docMk/>
            <pc:sldMk cId="30159237" sldId="695"/>
            <ac:spMk id="7" creationId="{9E74227B-26A5-237D-C2ED-F0069202B1CA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9:20:36.977" v="2054" actId="20577"/>
          <ac:spMkLst>
            <pc:docMk/>
            <pc:sldMk cId="30159237" sldId="695"/>
            <ac:spMk id="9" creationId="{3F15E50F-CD87-A6AC-FBE7-8BF193386CB3}"/>
          </ac:spMkLst>
        </pc:spChg>
        <pc:spChg chg="add del mod">
          <ac:chgData name="Oleh Sosnytskyi" userId="S::ososnytskyi@tonikbank.com::c403997d-a6fc-4ec3-a7c2-ae102e1b4cf2" providerId="AD" clId="Web-{B5D52C61-0F84-2577-632C-BDA8A3FF6F48}" dt="2025-03-26T19:49:39.734" v="2267"/>
          <ac:spMkLst>
            <pc:docMk/>
            <pc:sldMk cId="30159237" sldId="695"/>
            <ac:spMk id="11" creationId="{C08DC648-5296-04FF-C515-DF1AB763246D}"/>
          </ac:spMkLst>
        </pc:spChg>
        <pc:spChg chg="add del">
          <ac:chgData name="Oleh Sosnytskyi" userId="S::ososnytskyi@tonikbank.com::c403997d-a6fc-4ec3-a7c2-ae102e1b4cf2" providerId="AD" clId="Web-{B5D52C61-0F84-2577-632C-BDA8A3FF6F48}" dt="2025-03-26T19:49:47.250" v="2269"/>
          <ac:spMkLst>
            <pc:docMk/>
            <pc:sldMk cId="30159237" sldId="695"/>
            <ac:spMk id="12" creationId="{9C2E96DC-C6F0-25AE-7050-44F3926F462C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9:58:58.365" v="2361" actId="1076"/>
          <ac:spMkLst>
            <pc:docMk/>
            <pc:sldMk cId="30159237" sldId="695"/>
            <ac:spMk id="13" creationId="{ABAA583B-D0C7-CCCE-8F09-68310ECBA8F1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9:51:13.566" v="2320" actId="1076"/>
          <ac:spMkLst>
            <pc:docMk/>
            <pc:sldMk cId="30159237" sldId="695"/>
            <ac:spMk id="14" creationId="{A0785AC7-6FD5-9CDD-4D56-DF6AD8E96A28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9:58:54.553" v="2359" actId="1076"/>
          <ac:spMkLst>
            <pc:docMk/>
            <pc:sldMk cId="30159237" sldId="695"/>
            <ac:spMk id="15" creationId="{E4ACF5BA-19C7-E440-403D-1476D23B4E8A}"/>
          </ac:spMkLst>
        </pc:spChg>
        <pc:spChg chg="add del mod">
          <ac:chgData name="Oleh Sosnytskyi" userId="S::ososnytskyi@tonikbank.com::c403997d-a6fc-4ec3-a7c2-ae102e1b4cf2" providerId="AD" clId="Web-{B5D52C61-0F84-2577-632C-BDA8A3FF6F48}" dt="2025-03-26T19:51:33.676" v="2325"/>
          <ac:spMkLst>
            <pc:docMk/>
            <pc:sldMk cId="30159237" sldId="695"/>
            <ac:spMk id="16" creationId="{09A75D78-0ABE-6DF3-9FAA-0CA828147C76}"/>
          </ac:spMkLst>
        </pc:spChg>
        <pc:spChg chg="add mod">
          <ac:chgData name="Oleh Sosnytskyi" userId="S::ososnytskyi@tonikbank.com::c403997d-a6fc-4ec3-a7c2-ae102e1b4cf2" providerId="AD" clId="Web-{B5D52C61-0F84-2577-632C-BDA8A3FF6F48}" dt="2025-03-26T19:59:25.960" v="2367" actId="20577"/>
          <ac:spMkLst>
            <pc:docMk/>
            <pc:sldMk cId="30159237" sldId="695"/>
            <ac:spMk id="18" creationId="{EFD05A0C-5D99-C49D-332F-1E5D766D7619}"/>
          </ac:spMkLst>
        </pc:spChg>
        <pc:graphicFrameChg chg="add del mod">
          <ac:chgData name="Oleh Sosnytskyi" userId="S::ososnytskyi@tonikbank.com::c403997d-a6fc-4ec3-a7c2-ae102e1b4cf2" providerId="AD" clId="Web-{B5D52C61-0F84-2577-632C-BDA8A3FF6F48}" dt="2025-03-26T19:44:55.254" v="2200"/>
          <ac:graphicFrameMkLst>
            <pc:docMk/>
            <pc:sldMk cId="30159237" sldId="695"/>
            <ac:graphicFrameMk id="3" creationId="{A912AE22-9C45-C7D4-544D-D6820399EAD5}"/>
          </ac:graphicFrameMkLst>
        </pc:graphicFrameChg>
        <pc:graphicFrameChg chg="add del mod">
          <ac:chgData name="Oleh Sosnytskyi" userId="S::ososnytskyi@tonikbank.com::c403997d-a6fc-4ec3-a7c2-ae102e1b4cf2" providerId="AD" clId="Web-{B5D52C61-0F84-2577-632C-BDA8A3FF6F48}" dt="2025-03-26T19:46:38.945" v="2209"/>
          <ac:graphicFrameMkLst>
            <pc:docMk/>
            <pc:sldMk cId="30159237" sldId="695"/>
            <ac:graphicFrameMk id="4" creationId="{E7C6D3C9-873B-99EA-7340-5C0E93818861}"/>
          </ac:graphicFrameMkLst>
        </pc:graphicFrameChg>
        <pc:graphicFrameChg chg="add del mod">
          <ac:chgData name="Oleh Sosnytskyi" userId="S::ososnytskyi@tonikbank.com::c403997d-a6fc-4ec3-a7c2-ae102e1b4cf2" providerId="AD" clId="Web-{B5D52C61-0F84-2577-632C-BDA8A3FF6F48}" dt="2025-03-26T19:46:40.945" v="2210"/>
          <ac:graphicFrameMkLst>
            <pc:docMk/>
            <pc:sldMk cId="30159237" sldId="695"/>
            <ac:graphicFrameMk id="5" creationId="{8BDED934-19D9-970B-D0EF-05FD9C930C07}"/>
          </ac:graphicFrameMkLst>
        </pc:graphicFrameChg>
        <pc:graphicFrameChg chg="add mod modGraphic">
          <ac:chgData name="Oleh Sosnytskyi" userId="S::ososnytskyi@tonikbank.com::c403997d-a6fc-4ec3-a7c2-ae102e1b4cf2" providerId="AD" clId="Web-{B5D52C61-0F84-2577-632C-BDA8A3FF6F48}" dt="2025-03-26T19:51:13.534" v="2319" actId="1076"/>
          <ac:graphicFrameMkLst>
            <pc:docMk/>
            <pc:sldMk cId="30159237" sldId="695"/>
            <ac:graphicFrameMk id="7" creationId="{334A7752-8335-A995-75F7-37AD675E50A3}"/>
          </ac:graphicFrameMkLst>
        </pc:graphicFrameChg>
        <pc:graphicFrameChg chg="add mod modGraphic">
          <ac:chgData name="Oleh Sosnytskyi" userId="S::ososnytskyi@tonikbank.com::c403997d-a6fc-4ec3-a7c2-ae102e1b4cf2" providerId="AD" clId="Web-{B5D52C61-0F84-2577-632C-BDA8A3FF6F48}" dt="2025-03-26T19:58:54.522" v="2358" actId="1076"/>
          <ac:graphicFrameMkLst>
            <pc:docMk/>
            <pc:sldMk cId="30159237" sldId="695"/>
            <ac:graphicFrameMk id="8" creationId="{083928B9-C328-26B7-D940-E9465BA8ACE3}"/>
          </ac:graphicFrameMkLst>
        </pc:graphicFrameChg>
        <pc:graphicFrameChg chg="add mod modGraphic">
          <ac:chgData name="Oleh Sosnytskyi" userId="S::ososnytskyi@tonikbank.com::c403997d-a6fc-4ec3-a7c2-ae102e1b4cf2" providerId="AD" clId="Web-{B5D52C61-0F84-2577-632C-BDA8A3FF6F48}" dt="2025-03-26T19:58:58.334" v="2360" actId="1076"/>
          <ac:graphicFrameMkLst>
            <pc:docMk/>
            <pc:sldMk cId="30159237" sldId="695"/>
            <ac:graphicFrameMk id="10" creationId="{D3F42531-46C6-8C0C-E1C7-4451C3E8C36D}"/>
          </ac:graphicFrameMkLst>
        </pc:graphicFrameChg>
        <pc:picChg chg="del">
          <ac:chgData name="Oleh Sosnytskyi" userId="S::ososnytskyi@tonikbank.com::c403997d-a6fc-4ec3-a7c2-ae102e1b4cf2" providerId="AD" clId="Web-{B5D52C61-0F84-2577-632C-BDA8A3FF6F48}" dt="2025-03-26T19:19:16.551" v="1997"/>
          <ac:picMkLst>
            <pc:docMk/>
            <pc:sldMk cId="30159237" sldId="695"/>
            <ac:picMk id="6" creationId="{422F733B-5052-E951-6EA8-28750D50C31E}"/>
          </ac:picMkLst>
        </pc:picChg>
      </pc:sldChg>
    </pc:docChg>
  </pc:docChgLst>
  <pc:docChgLst>
    <pc:chgData name="Oleh Sosnytskyi" userId="S::ososnytskyi@tonikbank.com::c403997d-a6fc-4ec3-a7c2-ae102e1b4cf2" providerId="AD" clId="Web-{3A9CA932-32CC-A3FC-2BFC-DDD787305BF8}"/>
    <pc:docChg chg="modSld">
      <pc:chgData name="Oleh Sosnytskyi" userId="S::ososnytskyi@tonikbank.com::c403997d-a6fc-4ec3-a7c2-ae102e1b4cf2" providerId="AD" clId="Web-{3A9CA932-32CC-A3FC-2BFC-DDD787305BF8}" dt="2025-02-06T05:59:26.079" v="56" actId="20577"/>
      <pc:docMkLst>
        <pc:docMk/>
      </pc:docMkLst>
      <pc:sldChg chg="modSp">
        <pc:chgData name="Oleh Sosnytskyi" userId="S::ososnytskyi@tonikbank.com::c403997d-a6fc-4ec3-a7c2-ae102e1b4cf2" providerId="AD" clId="Web-{3A9CA932-32CC-A3FC-2BFC-DDD787305BF8}" dt="2025-02-06T05:59:26.079" v="56" actId="20577"/>
        <pc:sldMkLst>
          <pc:docMk/>
          <pc:sldMk cId="1215755033" sldId="260"/>
        </pc:sldMkLst>
      </pc:sldChg>
    </pc:docChg>
  </pc:docChgLst>
  <pc:docChgLst>
    <pc:chgData name="Oleh Sosnytskyi" userId="S::ososnytskyi@tonikbank.com::c403997d-a6fc-4ec3-a7c2-ae102e1b4cf2" providerId="AD" clId="Web-{E26BE8EE-75A6-115E-8BF3-32783557E0BB}"/>
    <pc:docChg chg="modSld">
      <pc:chgData name="Oleh Sosnytskyi" userId="S::ososnytskyi@tonikbank.com::c403997d-a6fc-4ec3-a7c2-ae102e1b4cf2" providerId="AD" clId="Web-{E26BE8EE-75A6-115E-8BF3-32783557E0BB}" dt="2025-04-22T20:29:35.118" v="8" actId="1076"/>
      <pc:docMkLst>
        <pc:docMk/>
      </pc:docMkLst>
      <pc:sldChg chg="addSp modSp">
        <pc:chgData name="Oleh Sosnytskyi" userId="S::ososnytskyi@tonikbank.com::c403997d-a6fc-4ec3-a7c2-ae102e1b4cf2" providerId="AD" clId="Web-{E26BE8EE-75A6-115E-8BF3-32783557E0BB}" dt="2025-04-22T20:29:35.118" v="8" actId="1076"/>
        <pc:sldMkLst>
          <pc:docMk/>
          <pc:sldMk cId="4027947814" sldId="695"/>
        </pc:sldMkLst>
        <pc:spChg chg="add mod">
          <ac:chgData name="Oleh Sosnytskyi" userId="S::ososnytskyi@tonikbank.com::c403997d-a6fc-4ec3-a7c2-ae102e1b4cf2" providerId="AD" clId="Web-{E26BE8EE-75A6-115E-8BF3-32783557E0BB}" dt="2025-04-22T20:29:35.118" v="8" actId="1076"/>
          <ac:spMkLst>
            <pc:docMk/>
            <pc:sldMk cId="4027947814" sldId="695"/>
            <ac:spMk id="5" creationId="{C1C740B2-AC01-D92E-5A83-04E71F16E86B}"/>
          </ac:spMkLst>
        </pc:spChg>
      </pc:sldChg>
    </pc:docChg>
  </pc:docChgLst>
  <pc:docChgLst>
    <pc:chgData name="Oleh Sosnytskyi" userId="c403997d-a6fc-4ec3-a7c2-ae102e1b4cf2" providerId="ADAL" clId="{EE808A39-1BA3-419B-ACCE-F66BA57E4760}"/>
    <pc:docChg chg="undo custSel modSld">
      <pc:chgData name="Oleh Sosnytskyi" userId="c403997d-a6fc-4ec3-a7c2-ae102e1b4cf2" providerId="ADAL" clId="{EE808A39-1BA3-419B-ACCE-F66BA57E4760}" dt="2025-04-22T20:28:39.775" v="48" actId="1076"/>
      <pc:docMkLst>
        <pc:docMk/>
      </pc:docMkLst>
      <pc:sldChg chg="addSp delSp modSp mod">
        <pc:chgData name="Oleh Sosnytskyi" userId="c403997d-a6fc-4ec3-a7c2-ae102e1b4cf2" providerId="ADAL" clId="{EE808A39-1BA3-419B-ACCE-F66BA57E4760}" dt="2025-04-22T20:28:39.775" v="48" actId="1076"/>
        <pc:sldMkLst>
          <pc:docMk/>
          <pc:sldMk cId="4027947814" sldId="695"/>
        </pc:sldMkLst>
        <pc:spChg chg="del mod">
          <ac:chgData name="Oleh Sosnytskyi" userId="c403997d-a6fc-4ec3-a7c2-ae102e1b4cf2" providerId="ADAL" clId="{EE808A39-1BA3-419B-ACCE-F66BA57E4760}" dt="2025-04-22T20:28:31.088" v="47" actId="478"/>
          <ac:spMkLst>
            <pc:docMk/>
            <pc:sldMk cId="4027947814" sldId="695"/>
            <ac:spMk id="3" creationId="{E6010B71-CF22-CA5A-3FE7-2946CE13FA06}"/>
          </ac:spMkLst>
        </pc:spChg>
        <pc:graphicFrameChg chg="add mod modGraphic">
          <ac:chgData name="Oleh Sosnytskyi" userId="c403997d-a6fc-4ec3-a7c2-ae102e1b4cf2" providerId="ADAL" clId="{EE808A39-1BA3-419B-ACCE-F66BA57E4760}" dt="2025-04-22T20:28:39.775" v="48" actId="1076"/>
          <ac:graphicFrameMkLst>
            <pc:docMk/>
            <pc:sldMk cId="4027947814" sldId="695"/>
            <ac:graphicFrameMk id="4" creationId="{C858FD3A-95D7-61A0-801E-8E5C1722A601}"/>
          </ac:graphicFrameMkLst>
        </pc:graphicFrameChg>
        <pc:graphicFrameChg chg="del">
          <ac:chgData name="Oleh Sosnytskyi" userId="c403997d-a6fc-4ec3-a7c2-ae102e1b4cf2" providerId="ADAL" clId="{EE808A39-1BA3-419B-ACCE-F66BA57E4760}" dt="2025-04-22T20:27:27.582" v="0" actId="478"/>
          <ac:graphicFrameMkLst>
            <pc:docMk/>
            <pc:sldMk cId="4027947814" sldId="695"/>
            <ac:graphicFrameMk id="9" creationId="{6669219D-D419-B9BA-D2BD-2CBE38C598AB}"/>
          </ac:graphicFrameMkLst>
        </pc:graphicFrameChg>
        <pc:graphicFrameChg chg="del modGraphic">
          <ac:chgData name="Oleh Sosnytskyi" userId="c403997d-a6fc-4ec3-a7c2-ae102e1b4cf2" providerId="ADAL" clId="{EE808A39-1BA3-419B-ACCE-F66BA57E4760}" dt="2025-04-22T20:28:07.690" v="39" actId="478"/>
          <ac:graphicFrameMkLst>
            <pc:docMk/>
            <pc:sldMk cId="4027947814" sldId="695"/>
            <ac:graphicFrameMk id="13" creationId="{A1B31256-AB67-A3F3-F69A-E752113C076C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9D3FAD57-1EDB-B7CC-E8BF-011D93CC0F18}"/>
    <pc:docChg chg="modSld">
      <pc:chgData name="Oleh Sosnytskyi" userId="S::ososnytskyi@tonikbank.com::c403997d-a6fc-4ec3-a7c2-ae102e1b4cf2" providerId="AD" clId="Web-{9D3FAD57-1EDB-B7CC-E8BF-011D93CC0F18}" dt="2025-04-23T05:37:18.704" v="9"/>
      <pc:docMkLst>
        <pc:docMk/>
      </pc:docMkLst>
      <pc:sldChg chg="modSp">
        <pc:chgData name="Oleh Sosnytskyi" userId="S::ososnytskyi@tonikbank.com::c403997d-a6fc-4ec3-a7c2-ae102e1b4cf2" providerId="AD" clId="Web-{9D3FAD57-1EDB-B7CC-E8BF-011D93CC0F18}" dt="2025-04-23T05:37:18.704" v="9"/>
        <pc:sldMkLst>
          <pc:docMk/>
          <pc:sldMk cId="4027947814" sldId="695"/>
        </pc:sldMkLst>
        <pc:graphicFrameChg chg="mod modGraphic">
          <ac:chgData name="Oleh Sosnytskyi" userId="S::ososnytskyi@tonikbank.com::c403997d-a6fc-4ec3-a7c2-ae102e1b4cf2" providerId="AD" clId="Web-{9D3FAD57-1EDB-B7CC-E8BF-011D93CC0F18}" dt="2025-04-23T05:37:18.704" v="9"/>
          <ac:graphicFrameMkLst>
            <pc:docMk/>
            <pc:sldMk cId="4027947814" sldId="695"/>
            <ac:graphicFrameMk id="4" creationId="{C858FD3A-95D7-61A0-801E-8E5C1722A601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AFEAEAB4-043E-3168-1495-2CD97ABDD1B8}"/>
    <pc:docChg chg="modSld">
      <pc:chgData name="Oleh Sosnytskyi" userId="S::ososnytskyi@tonikbank.com::c403997d-a6fc-4ec3-a7c2-ae102e1b4cf2" providerId="AD" clId="Web-{AFEAEAB4-043E-3168-1495-2CD97ABDD1B8}" dt="2025-02-20T05:26:59.388" v="25" actId="1076"/>
      <pc:docMkLst>
        <pc:docMk/>
      </pc:docMkLst>
      <pc:sldChg chg="addSp delSp modSp">
        <pc:chgData name="Oleh Sosnytskyi" userId="S::ososnytskyi@tonikbank.com::c403997d-a6fc-4ec3-a7c2-ae102e1b4cf2" providerId="AD" clId="Web-{AFEAEAB4-043E-3168-1495-2CD97ABDD1B8}" dt="2025-02-20T05:26:59.388" v="25" actId="1076"/>
        <pc:sldMkLst>
          <pc:docMk/>
          <pc:sldMk cId="1737970127" sldId="664"/>
        </pc:sldMkLst>
        <pc:picChg chg="add mod">
          <ac:chgData name="Oleh Sosnytskyi" userId="S::ososnytskyi@tonikbank.com::c403997d-a6fc-4ec3-a7c2-ae102e1b4cf2" providerId="AD" clId="Web-{AFEAEAB4-043E-3168-1495-2CD97ABDD1B8}" dt="2025-02-20T05:25:02.118" v="18" actId="1076"/>
          <ac:picMkLst>
            <pc:docMk/>
            <pc:sldMk cId="1737970127" sldId="664"/>
            <ac:picMk id="2" creationId="{399719EE-8B53-359A-C40E-09900B8D831C}"/>
          </ac:picMkLst>
        </pc:picChg>
        <pc:picChg chg="add mod">
          <ac:chgData name="Oleh Sosnytskyi" userId="S::ososnytskyi@tonikbank.com::c403997d-a6fc-4ec3-a7c2-ae102e1b4cf2" providerId="AD" clId="Web-{AFEAEAB4-043E-3168-1495-2CD97ABDD1B8}" dt="2025-02-20T05:26:59.388" v="25" actId="1076"/>
          <ac:picMkLst>
            <pc:docMk/>
            <pc:sldMk cId="1737970127" sldId="664"/>
            <ac:picMk id="3" creationId="{BE9C6D34-A3B1-41F0-5AD6-4E3AF8260DF1}"/>
          </ac:picMkLst>
        </pc:picChg>
        <pc:picChg chg="del">
          <ac:chgData name="Oleh Sosnytskyi" userId="S::ososnytskyi@tonikbank.com::c403997d-a6fc-4ec3-a7c2-ae102e1b4cf2" providerId="AD" clId="Web-{AFEAEAB4-043E-3168-1495-2CD97ABDD1B8}" dt="2025-02-20T05:24:47.149" v="11"/>
          <ac:picMkLst>
            <pc:docMk/>
            <pc:sldMk cId="1737970127" sldId="664"/>
            <ac:picMk id="11" creationId="{CEDE25EE-9794-C7C7-3A4D-0ADA1E2340DB}"/>
          </ac:picMkLst>
        </pc:picChg>
      </pc:sldChg>
      <pc:sldChg chg="addSp delSp modSp">
        <pc:chgData name="Oleh Sosnytskyi" userId="S::ososnytskyi@tonikbank.com::c403997d-a6fc-4ec3-a7c2-ae102e1b4cf2" providerId="AD" clId="Web-{AFEAEAB4-043E-3168-1495-2CD97ABDD1B8}" dt="2025-02-20T05:13:56.559" v="10"/>
        <pc:sldMkLst>
          <pc:docMk/>
          <pc:sldMk cId="4249417488" sldId="673"/>
        </pc:sldMkLst>
        <pc:spChg chg="mod topLvl">
          <ac:chgData name="Oleh Sosnytskyi" userId="S::ososnytskyi@tonikbank.com::c403997d-a6fc-4ec3-a7c2-ae102e1b4cf2" providerId="AD" clId="Web-{AFEAEAB4-043E-3168-1495-2CD97ABDD1B8}" dt="2025-02-20T05:13:39.559" v="8"/>
          <ac:spMkLst>
            <pc:docMk/>
            <pc:sldMk cId="4249417488" sldId="673"/>
            <ac:spMk id="5" creationId="{4E8F7B1C-A77F-B7FC-5F26-0430960803B3}"/>
          </ac:spMkLst>
        </pc:spChg>
        <pc:grpChg chg="add">
          <ac:chgData name="Oleh Sosnytskyi" userId="S::ososnytskyi@tonikbank.com::c403997d-a6fc-4ec3-a7c2-ae102e1b4cf2" providerId="AD" clId="Web-{AFEAEAB4-043E-3168-1495-2CD97ABDD1B8}" dt="2025-02-20T05:13:56.559" v="10"/>
          <ac:grpSpMkLst>
            <pc:docMk/>
            <pc:sldMk cId="4249417488" sldId="673"/>
            <ac:grpSpMk id="2" creationId="{83811CFD-F5C3-DC04-0173-99047717914D}"/>
          </ac:grpSpMkLst>
        </pc:grpChg>
        <pc:grpChg chg="del">
          <ac:chgData name="Oleh Sosnytskyi" userId="S::ososnytskyi@tonikbank.com::c403997d-a6fc-4ec3-a7c2-ae102e1b4cf2" providerId="AD" clId="Web-{AFEAEAB4-043E-3168-1495-2CD97ABDD1B8}" dt="2025-02-20T05:13:39.559" v="8"/>
          <ac:grpSpMkLst>
            <pc:docMk/>
            <pc:sldMk cId="4249417488" sldId="673"/>
            <ac:grpSpMk id="9" creationId="{EBE95EB8-47D2-C87E-B683-3C225371A724}"/>
          </ac:grpSpMkLst>
        </pc:grpChg>
        <pc:cxnChg chg="topLvl">
          <ac:chgData name="Oleh Sosnytskyi" userId="S::ososnytskyi@tonikbank.com::c403997d-a6fc-4ec3-a7c2-ae102e1b4cf2" providerId="AD" clId="Web-{AFEAEAB4-043E-3168-1495-2CD97ABDD1B8}" dt="2025-02-20T05:13:39.559" v="8"/>
          <ac:cxnSpMkLst>
            <pc:docMk/>
            <pc:sldMk cId="4249417488" sldId="673"/>
            <ac:cxnSpMk id="6" creationId="{13D52F97-CB6E-6901-25B7-15340522C80A}"/>
          </ac:cxnSpMkLst>
        </pc:cxnChg>
        <pc:cxnChg chg="mod topLvl">
          <ac:chgData name="Oleh Sosnytskyi" userId="S::ososnytskyi@tonikbank.com::c403997d-a6fc-4ec3-a7c2-ae102e1b4cf2" providerId="AD" clId="Web-{AFEAEAB4-043E-3168-1495-2CD97ABDD1B8}" dt="2025-02-20T05:13:48.340" v="9" actId="1076"/>
          <ac:cxnSpMkLst>
            <pc:docMk/>
            <pc:sldMk cId="4249417488" sldId="673"/>
            <ac:cxnSpMk id="7" creationId="{59103AD0-AD78-178B-0065-E8905B054B91}"/>
          </ac:cxnSpMkLst>
        </pc:cxnChg>
      </pc:sldChg>
    </pc:docChg>
  </pc:docChgLst>
  <pc:docChgLst>
    <pc:chgData name="Oleh Sosnytskyi" userId="c403997d-a6fc-4ec3-a7c2-ae102e1b4cf2" providerId="ADAL" clId="{9BDEBB71-6C63-4577-ADED-DA7EB8D38410}"/>
    <pc:docChg chg="undo custSel addSld delSld modSld">
      <pc:chgData name="Oleh Sosnytskyi" userId="c403997d-a6fc-4ec3-a7c2-ae102e1b4cf2" providerId="ADAL" clId="{9BDEBB71-6C63-4577-ADED-DA7EB8D38410}" dt="2025-02-20T04:59:01.588" v="2906" actId="1076"/>
      <pc:docMkLst>
        <pc:docMk/>
      </pc:docMkLst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09857222" sldId="256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2899898" sldId="257"/>
        </pc:sldMkLst>
      </pc:sldChg>
      <pc:sldChg chg="del">
        <pc:chgData name="Oleh Sosnytskyi" userId="c403997d-a6fc-4ec3-a7c2-ae102e1b4cf2" providerId="ADAL" clId="{9BDEBB71-6C63-4577-ADED-DA7EB8D38410}" dt="2025-02-19T16:49:34.034" v="791" actId="47"/>
        <pc:sldMkLst>
          <pc:docMk/>
          <pc:sldMk cId="2809714692" sldId="258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4185788690" sldId="259"/>
        </pc:sldMkLst>
      </pc:sldChg>
      <pc:sldChg chg="del">
        <pc:chgData name="Oleh Sosnytskyi" userId="c403997d-a6fc-4ec3-a7c2-ae102e1b4cf2" providerId="ADAL" clId="{9BDEBB71-6C63-4577-ADED-DA7EB8D38410}" dt="2025-02-19T16:49:36.327" v="794" actId="47"/>
        <pc:sldMkLst>
          <pc:docMk/>
          <pc:sldMk cId="1215755033" sldId="260"/>
        </pc:sldMkLst>
      </pc:sldChg>
      <pc:sldChg chg="addSp delSp modSp mod">
        <pc:chgData name="Oleh Sosnytskyi" userId="c403997d-a6fc-4ec3-a7c2-ae102e1b4cf2" providerId="ADAL" clId="{9BDEBB71-6C63-4577-ADED-DA7EB8D38410}" dt="2025-02-19T16:48:16.456" v="790" actId="20577"/>
        <pc:sldMkLst>
          <pc:docMk/>
          <pc:sldMk cId="1540809847" sldId="262"/>
        </pc:sldMkLst>
        <pc:spChg chg="mod">
          <ac:chgData name="Oleh Sosnytskyi" userId="c403997d-a6fc-4ec3-a7c2-ae102e1b4cf2" providerId="ADAL" clId="{9BDEBB71-6C63-4577-ADED-DA7EB8D38410}" dt="2025-02-19T16:39:22.238" v="304" actId="313"/>
          <ac:spMkLst>
            <pc:docMk/>
            <pc:sldMk cId="1540809847" sldId="262"/>
            <ac:spMk id="5" creationId="{4390E0EF-BC3A-18A1-F265-31E34A5DE6E0}"/>
          </ac:spMkLst>
        </pc:spChg>
        <pc:spChg chg="mod">
          <ac:chgData name="Oleh Sosnytskyi" userId="c403997d-a6fc-4ec3-a7c2-ae102e1b4cf2" providerId="ADAL" clId="{9BDEBB71-6C63-4577-ADED-DA7EB8D38410}" dt="2025-02-19T16:47:34.327" v="755" actId="14100"/>
          <ac:spMkLst>
            <pc:docMk/>
            <pc:sldMk cId="1540809847" sldId="262"/>
            <ac:spMk id="13" creationId="{C287F61D-0120-0F60-0439-1C83B2092A46}"/>
          </ac:spMkLst>
        </pc:spChg>
        <pc:graphicFrameChg chg="add mod modGraphic">
          <ac:chgData name="Oleh Sosnytskyi" userId="c403997d-a6fc-4ec3-a7c2-ae102e1b4cf2" providerId="ADAL" clId="{9BDEBB71-6C63-4577-ADED-DA7EB8D38410}" dt="2025-02-19T16:44:01.372" v="476" actId="20577"/>
          <ac:graphicFrameMkLst>
            <pc:docMk/>
            <pc:sldMk cId="1540809847" sldId="262"/>
            <ac:graphicFrameMk id="2" creationId="{B13EB66E-3BB0-E7BE-4783-E65877C56D37}"/>
          </ac:graphicFrameMkLst>
        </pc:graphicFrameChg>
        <pc:graphicFrameChg chg="mod modGraphic">
          <ac:chgData name="Oleh Sosnytskyi" userId="c403997d-a6fc-4ec3-a7c2-ae102e1b4cf2" providerId="ADAL" clId="{9BDEBB71-6C63-4577-ADED-DA7EB8D38410}" dt="2025-02-19T16:48:16.456" v="790" actId="20577"/>
          <ac:graphicFrameMkLst>
            <pc:docMk/>
            <pc:sldMk cId="1540809847" sldId="262"/>
            <ac:graphicFrameMk id="6" creationId="{46459D78-E3C3-4647-428D-9C0DDE045C30}"/>
          </ac:graphicFrameMkLst>
        </pc:graphicFrameChg>
        <pc:graphicFrameChg chg="del">
          <ac:chgData name="Oleh Sosnytskyi" userId="c403997d-a6fc-4ec3-a7c2-ae102e1b4cf2" providerId="ADAL" clId="{9BDEBB71-6C63-4577-ADED-DA7EB8D38410}" dt="2025-02-19T16:36:18.839" v="71" actId="478"/>
          <ac:graphicFrameMkLst>
            <pc:docMk/>
            <pc:sldMk cId="1540809847" sldId="262"/>
            <ac:graphicFrameMk id="11" creationId="{FCF52312-3177-1D06-37B0-5DBBF014266A}"/>
          </ac:graphicFrameMkLst>
        </pc:graphicFrameChg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261331441" sldId="263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573478236" sldId="264"/>
        </pc:sldMkLst>
      </pc:sldChg>
      <pc:sldChg chg="modSp mod">
        <pc:chgData name="Oleh Sosnytskyi" userId="c403997d-a6fc-4ec3-a7c2-ae102e1b4cf2" providerId="ADAL" clId="{9BDEBB71-6C63-4577-ADED-DA7EB8D38410}" dt="2025-02-19T16:47:55.968" v="788" actId="20577"/>
        <pc:sldMkLst>
          <pc:docMk/>
          <pc:sldMk cId="4129944639" sldId="498"/>
        </pc:sldMkLst>
        <pc:spChg chg="mod">
          <ac:chgData name="Oleh Sosnytskyi" userId="c403997d-a6fc-4ec3-a7c2-ae102e1b4cf2" providerId="ADAL" clId="{9BDEBB71-6C63-4577-ADED-DA7EB8D38410}" dt="2025-02-19T16:47:55.968" v="788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c403997d-a6fc-4ec3-a7c2-ae102e1b4cf2" providerId="ADAL" clId="{9BDEBB71-6C63-4577-ADED-DA7EB8D38410}" dt="2025-02-19T16:47:48.664" v="781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 add del mod">
        <pc:chgData name="Oleh Sosnytskyi" userId="c403997d-a6fc-4ec3-a7c2-ae102e1b4cf2" providerId="ADAL" clId="{9BDEBB71-6C63-4577-ADED-DA7EB8D38410}" dt="2025-02-19T17:55:11.735" v="2370" actId="20577"/>
        <pc:sldMkLst>
          <pc:docMk/>
          <pc:sldMk cId="1963089885" sldId="657"/>
        </pc:sldMkLst>
        <pc:spChg chg="mod">
          <ac:chgData name="Oleh Sosnytskyi" userId="c403997d-a6fc-4ec3-a7c2-ae102e1b4cf2" providerId="ADAL" clId="{9BDEBB71-6C63-4577-ADED-DA7EB8D38410}" dt="2025-02-19T17:55:11.735" v="2370" actId="20577"/>
          <ac:spMkLst>
            <pc:docMk/>
            <pc:sldMk cId="1963089885" sldId="657"/>
            <ac:spMk id="2" creationId="{3C262F3C-E8F8-3342-CA6A-355CE7891986}"/>
          </ac:spMkLst>
        </pc:spChg>
      </pc:sldChg>
      <pc:sldChg chg="del">
        <pc:chgData name="Oleh Sosnytskyi" userId="c403997d-a6fc-4ec3-a7c2-ae102e1b4cf2" providerId="ADAL" clId="{9BDEBB71-6C63-4577-ADED-DA7EB8D38410}" dt="2025-02-19T16:49:34.972" v="792" actId="47"/>
        <pc:sldMkLst>
          <pc:docMk/>
          <pc:sldMk cId="2526701091" sldId="658"/>
        </pc:sldMkLst>
      </pc:sldChg>
      <pc:sldChg chg="del">
        <pc:chgData name="Oleh Sosnytskyi" userId="c403997d-a6fc-4ec3-a7c2-ae102e1b4cf2" providerId="ADAL" clId="{9BDEBB71-6C63-4577-ADED-DA7EB8D38410}" dt="2025-02-19T16:49:35.619" v="793" actId="47"/>
        <pc:sldMkLst>
          <pc:docMk/>
          <pc:sldMk cId="4278943889" sldId="659"/>
        </pc:sldMkLst>
      </pc:sldChg>
      <pc:sldChg chg="del">
        <pc:chgData name="Oleh Sosnytskyi" userId="c403997d-a6fc-4ec3-a7c2-ae102e1b4cf2" providerId="ADAL" clId="{9BDEBB71-6C63-4577-ADED-DA7EB8D38410}" dt="2025-02-19T16:49:37.232" v="795" actId="47"/>
        <pc:sldMkLst>
          <pc:docMk/>
          <pc:sldMk cId="4144953558" sldId="660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1009967" sldId="661"/>
        </pc:sldMkLst>
      </pc:sldChg>
      <pc:sldChg chg="addSp delSp modSp new mod">
        <pc:chgData name="Oleh Sosnytskyi" userId="c403997d-a6fc-4ec3-a7c2-ae102e1b4cf2" providerId="ADAL" clId="{9BDEBB71-6C63-4577-ADED-DA7EB8D38410}" dt="2025-02-19T17:14:12.419" v="1786" actId="14100"/>
        <pc:sldMkLst>
          <pc:docMk/>
          <pc:sldMk cId="3987723289" sldId="663"/>
        </pc:sldMkLst>
        <pc:spChg chg="del mod">
          <ac:chgData name="Oleh Sosnytskyi" userId="c403997d-a6fc-4ec3-a7c2-ae102e1b4cf2" providerId="ADAL" clId="{9BDEBB71-6C63-4577-ADED-DA7EB8D38410}" dt="2025-02-19T16:51:37.248" v="804" actId="478"/>
          <ac:spMkLst>
            <pc:docMk/>
            <pc:sldMk cId="3987723289" sldId="663"/>
            <ac:spMk id="2" creationId="{4BA738FF-47C7-7B26-D3C1-48F6E65A6309}"/>
          </ac:spMkLst>
        </pc:spChg>
        <pc:spChg chg="del">
          <ac:chgData name="Oleh Sosnytskyi" userId="c403997d-a6fc-4ec3-a7c2-ae102e1b4cf2" providerId="ADAL" clId="{9BDEBB71-6C63-4577-ADED-DA7EB8D38410}" dt="2025-02-19T16:51:37.869" v="805" actId="478"/>
          <ac:spMkLst>
            <pc:docMk/>
            <pc:sldMk cId="3987723289" sldId="663"/>
            <ac:spMk id="3" creationId="{8671A45D-9D20-C247-28BE-DFE06457E5AA}"/>
          </ac:spMkLst>
        </pc:spChg>
        <pc:spChg chg="add mod">
          <ac:chgData name="Oleh Sosnytskyi" userId="c403997d-a6fc-4ec3-a7c2-ae102e1b4cf2" providerId="ADAL" clId="{9BDEBB71-6C63-4577-ADED-DA7EB8D38410}" dt="2025-02-19T16:51:44.927" v="823" actId="20577"/>
          <ac:spMkLst>
            <pc:docMk/>
            <pc:sldMk cId="3987723289" sldId="663"/>
            <ac:spMk id="4" creationId="{DDD264BE-BFA9-0101-2569-2B38475C8233}"/>
          </ac:spMkLst>
        </pc:spChg>
        <pc:spChg chg="add del mod">
          <ac:chgData name="Oleh Sosnytskyi" userId="c403997d-a6fc-4ec3-a7c2-ae102e1b4cf2" providerId="ADAL" clId="{9BDEBB71-6C63-4577-ADED-DA7EB8D38410}" dt="2025-02-19T17:14:12.419" v="1786" actId="14100"/>
          <ac:spMkLst>
            <pc:docMk/>
            <pc:sldMk cId="3987723289" sldId="663"/>
            <ac:spMk id="7" creationId="{7E1ED252-B7A3-6DFF-676F-47D3B74F79BE}"/>
          </ac:spMkLst>
        </pc:spChg>
        <pc:spChg chg="add mod">
          <ac:chgData name="Oleh Sosnytskyi" userId="c403997d-a6fc-4ec3-a7c2-ae102e1b4cf2" providerId="ADAL" clId="{9BDEBB71-6C63-4577-ADED-DA7EB8D38410}" dt="2025-02-19T17:13:56.946" v="1785" actId="14100"/>
          <ac:spMkLst>
            <pc:docMk/>
            <pc:sldMk cId="3987723289" sldId="663"/>
            <ac:spMk id="12" creationId="{8173E569-23D8-57BF-0AC9-E3D43191C1A0}"/>
          </ac:spMkLst>
        </pc:spChg>
        <pc:picChg chg="add del mod">
          <ac:chgData name="Oleh Sosnytskyi" userId="c403997d-a6fc-4ec3-a7c2-ae102e1b4cf2" providerId="ADAL" clId="{9BDEBB71-6C63-4577-ADED-DA7EB8D38410}" dt="2025-02-19T16:58:39.655" v="841" actId="478"/>
          <ac:picMkLst>
            <pc:docMk/>
            <pc:sldMk cId="3987723289" sldId="663"/>
            <ac:picMk id="6" creationId="{E1AE13D0-E2D5-EBB2-2B71-8D6AF000862A}"/>
          </ac:picMkLst>
        </pc:picChg>
        <pc:picChg chg="add del mod">
          <ac:chgData name="Oleh Sosnytskyi" userId="c403997d-a6fc-4ec3-a7c2-ae102e1b4cf2" providerId="ADAL" clId="{9BDEBB71-6C63-4577-ADED-DA7EB8D38410}" dt="2025-02-19T17:00:13.164" v="847" actId="478"/>
          <ac:picMkLst>
            <pc:docMk/>
            <pc:sldMk cId="3987723289" sldId="663"/>
            <ac:picMk id="9" creationId="{7B1BE17F-E678-DAD7-67B3-B0E17A372B13}"/>
          </ac:picMkLst>
        </pc:picChg>
        <pc:picChg chg="add mod">
          <ac:chgData name="Oleh Sosnytskyi" userId="c403997d-a6fc-4ec3-a7c2-ae102e1b4cf2" providerId="ADAL" clId="{9BDEBB71-6C63-4577-ADED-DA7EB8D38410}" dt="2025-02-19T17:00:27.380" v="853" actId="14100"/>
          <ac:picMkLst>
            <pc:docMk/>
            <pc:sldMk cId="3987723289" sldId="663"/>
            <ac:picMk id="11" creationId="{CE270CB9-9115-4443-4141-3A44D7B3716B}"/>
          </ac:picMkLst>
        </pc:picChg>
      </pc:sldChg>
      <pc:sldChg chg="addSp delSp modSp new mod">
        <pc:chgData name="Oleh Sosnytskyi" userId="c403997d-a6fc-4ec3-a7c2-ae102e1b4cf2" providerId="ADAL" clId="{9BDEBB71-6C63-4577-ADED-DA7EB8D38410}" dt="2025-02-19T17:42:59.904" v="1973" actId="14100"/>
        <pc:sldMkLst>
          <pc:docMk/>
          <pc:sldMk cId="1737970127" sldId="664"/>
        </pc:sldMkLst>
        <pc:spChg chg="del">
          <ac:chgData name="Oleh Sosnytskyi" userId="c403997d-a6fc-4ec3-a7c2-ae102e1b4cf2" providerId="ADAL" clId="{9BDEBB71-6C63-4577-ADED-DA7EB8D38410}" dt="2025-02-19T17:14:38.280" v="1788" actId="478"/>
          <ac:spMkLst>
            <pc:docMk/>
            <pc:sldMk cId="1737970127" sldId="664"/>
            <ac:spMk id="2" creationId="{AC913A33-5998-3EDA-0404-733C2D9323A2}"/>
          </ac:spMkLst>
        </pc:spChg>
        <pc:spChg chg="del">
          <ac:chgData name="Oleh Sosnytskyi" userId="c403997d-a6fc-4ec3-a7c2-ae102e1b4cf2" providerId="ADAL" clId="{9BDEBB71-6C63-4577-ADED-DA7EB8D38410}" dt="2025-02-19T17:14:40.316" v="1789" actId="478"/>
          <ac:spMkLst>
            <pc:docMk/>
            <pc:sldMk cId="1737970127" sldId="664"/>
            <ac:spMk id="3" creationId="{B71F0614-8559-2D7C-5667-30D770F12042}"/>
          </ac:spMkLst>
        </pc:spChg>
        <pc:spChg chg="add mod">
          <ac:chgData name="Oleh Sosnytskyi" userId="c403997d-a6fc-4ec3-a7c2-ae102e1b4cf2" providerId="ADAL" clId="{9BDEBB71-6C63-4577-ADED-DA7EB8D38410}" dt="2025-02-19T17:16:34.504" v="1799" actId="20577"/>
          <ac:spMkLst>
            <pc:docMk/>
            <pc:sldMk cId="1737970127" sldId="664"/>
            <ac:spMk id="5" creationId="{645231C7-9869-E285-CCE5-508458775108}"/>
          </ac:spMkLst>
        </pc:spChg>
        <pc:graphicFrameChg chg="add mod modGraphic">
          <ac:chgData name="Oleh Sosnytskyi" userId="c403997d-a6fc-4ec3-a7c2-ae102e1b4cf2" providerId="ADAL" clId="{9BDEBB71-6C63-4577-ADED-DA7EB8D38410}" dt="2025-02-19T17:33:44.937" v="1960" actId="1076"/>
          <ac:graphicFrameMkLst>
            <pc:docMk/>
            <pc:sldMk cId="1737970127" sldId="664"/>
            <ac:graphicFrameMk id="4" creationId="{A352581A-8DA8-68B4-00C3-7216183ECFBD}"/>
          </ac:graphicFrameMkLst>
        </pc:graphicFrameChg>
        <pc:picChg chg="add del mod">
          <ac:chgData name="Oleh Sosnytskyi" userId="c403997d-a6fc-4ec3-a7c2-ae102e1b4cf2" providerId="ADAL" clId="{9BDEBB71-6C63-4577-ADED-DA7EB8D38410}" dt="2025-02-19T17:39:59.222" v="1961" actId="478"/>
          <ac:picMkLst>
            <pc:docMk/>
            <pc:sldMk cId="1737970127" sldId="664"/>
            <ac:picMk id="7" creationId="{AE417182-4C9D-8117-37CD-B2EA9B863531}"/>
          </ac:picMkLst>
        </pc:picChg>
        <pc:picChg chg="add del mod">
          <ac:chgData name="Oleh Sosnytskyi" userId="c403997d-a6fc-4ec3-a7c2-ae102e1b4cf2" providerId="ADAL" clId="{9BDEBB71-6C63-4577-ADED-DA7EB8D38410}" dt="2025-02-19T17:42:49.378" v="1967" actId="478"/>
          <ac:picMkLst>
            <pc:docMk/>
            <pc:sldMk cId="1737970127" sldId="664"/>
            <ac:picMk id="9" creationId="{E5FD4659-3EAD-ADB3-9F8E-7A1BA727FD30}"/>
          </ac:picMkLst>
        </pc:picChg>
        <pc:picChg chg="add mod">
          <ac:chgData name="Oleh Sosnytskyi" userId="c403997d-a6fc-4ec3-a7c2-ae102e1b4cf2" providerId="ADAL" clId="{9BDEBB71-6C63-4577-ADED-DA7EB8D38410}" dt="2025-02-19T17:42:59.904" v="1973" actId="14100"/>
          <ac:picMkLst>
            <pc:docMk/>
            <pc:sldMk cId="1737970127" sldId="664"/>
            <ac:picMk id="11" creationId="{CEDE25EE-9794-C7C7-3A4D-0ADA1E2340DB}"/>
          </ac:picMkLst>
        </pc:picChg>
      </pc:sldChg>
      <pc:sldChg chg="addSp delSp modSp new mod">
        <pc:chgData name="Oleh Sosnytskyi" userId="c403997d-a6fc-4ec3-a7c2-ae102e1b4cf2" providerId="ADAL" clId="{9BDEBB71-6C63-4577-ADED-DA7EB8D38410}" dt="2025-02-19T17:53:42.329" v="2339" actId="1036"/>
        <pc:sldMkLst>
          <pc:docMk/>
          <pc:sldMk cId="3546148613" sldId="665"/>
        </pc:sldMkLst>
        <pc:spChg chg="del">
          <ac:chgData name="Oleh Sosnytskyi" userId="c403997d-a6fc-4ec3-a7c2-ae102e1b4cf2" providerId="ADAL" clId="{9BDEBB71-6C63-4577-ADED-DA7EB8D38410}" dt="2025-02-19T17:43:25.960" v="1975" actId="478"/>
          <ac:spMkLst>
            <pc:docMk/>
            <pc:sldMk cId="3546148613" sldId="665"/>
            <ac:spMk id="2" creationId="{E898AFB2-41D6-E62B-B6A1-DBBF43647E58}"/>
          </ac:spMkLst>
        </pc:spChg>
        <pc:spChg chg="del mod">
          <ac:chgData name="Oleh Sosnytskyi" userId="c403997d-a6fc-4ec3-a7c2-ae102e1b4cf2" providerId="ADAL" clId="{9BDEBB71-6C63-4577-ADED-DA7EB8D38410}" dt="2025-02-19T17:43:26.826" v="1977" actId="478"/>
          <ac:spMkLst>
            <pc:docMk/>
            <pc:sldMk cId="3546148613" sldId="665"/>
            <ac:spMk id="3" creationId="{56A1781B-A99A-7FAC-0309-62EFE99678F3}"/>
          </ac:spMkLst>
        </pc:spChg>
        <pc:spChg chg="add mod">
          <ac:chgData name="Oleh Sosnytskyi" userId="c403997d-a6fc-4ec3-a7c2-ae102e1b4cf2" providerId="ADAL" clId="{9BDEBB71-6C63-4577-ADED-DA7EB8D38410}" dt="2025-02-19T17:43:33.706" v="1995" actId="20577"/>
          <ac:spMkLst>
            <pc:docMk/>
            <pc:sldMk cId="3546148613" sldId="665"/>
            <ac:spMk id="4" creationId="{A5E530DF-14D8-039A-EAB7-1BE5FC480938}"/>
          </ac:spMkLst>
        </pc:spChg>
        <pc:spChg chg="add del mod">
          <ac:chgData name="Oleh Sosnytskyi" userId="c403997d-a6fc-4ec3-a7c2-ae102e1b4cf2" providerId="ADAL" clId="{9BDEBB71-6C63-4577-ADED-DA7EB8D38410}" dt="2025-02-19T17:49:48.389" v="2284" actId="478"/>
          <ac:spMkLst>
            <pc:docMk/>
            <pc:sldMk cId="3546148613" sldId="665"/>
            <ac:spMk id="7" creationId="{786D3BDA-2665-8B93-AB94-E5C8AD1470B1}"/>
          </ac:spMkLst>
        </pc:spChg>
        <pc:spChg chg="add mod ord">
          <ac:chgData name="Oleh Sosnytskyi" userId="c403997d-a6fc-4ec3-a7c2-ae102e1b4cf2" providerId="ADAL" clId="{9BDEBB71-6C63-4577-ADED-DA7EB8D38410}" dt="2025-02-19T17:53:42.329" v="2339" actId="1036"/>
          <ac:spMkLst>
            <pc:docMk/>
            <pc:sldMk cId="3546148613" sldId="665"/>
            <ac:spMk id="8" creationId="{8F895C3D-6FCD-1ED4-5A50-67620B119485}"/>
          </ac:spMkLst>
        </pc:spChg>
        <pc:spChg chg="add mod">
          <ac:chgData name="Oleh Sosnytskyi" userId="c403997d-a6fc-4ec3-a7c2-ae102e1b4cf2" providerId="ADAL" clId="{9BDEBB71-6C63-4577-ADED-DA7EB8D38410}" dt="2025-02-19T17:53:42.329" v="2339" actId="1036"/>
          <ac:spMkLst>
            <pc:docMk/>
            <pc:sldMk cId="3546148613" sldId="665"/>
            <ac:spMk id="9" creationId="{D7600902-F278-FEB3-5BFC-12BA3F6ADD60}"/>
          </ac:spMkLst>
        </pc:spChg>
        <pc:graphicFrameChg chg="add mod modGraphic">
          <ac:chgData name="Oleh Sosnytskyi" userId="c403997d-a6fc-4ec3-a7c2-ae102e1b4cf2" providerId="ADAL" clId="{9BDEBB71-6C63-4577-ADED-DA7EB8D38410}" dt="2025-02-19T17:53:42.329" v="2339" actId="1036"/>
          <ac:graphicFrameMkLst>
            <pc:docMk/>
            <pc:sldMk cId="3546148613" sldId="665"/>
            <ac:graphicFrameMk id="5" creationId="{1660E76F-C599-FA93-AD86-3461E4058679}"/>
          </ac:graphicFrameMkLst>
        </pc:graphicFrameChg>
      </pc:sldChg>
      <pc:sldChg chg="addSp delSp modSp new mod">
        <pc:chgData name="Oleh Sosnytskyi" userId="c403997d-a6fc-4ec3-a7c2-ae102e1b4cf2" providerId="ADAL" clId="{9BDEBB71-6C63-4577-ADED-DA7EB8D38410}" dt="2025-02-19T18:02:20.661" v="2438" actId="1076"/>
        <pc:sldMkLst>
          <pc:docMk/>
          <pc:sldMk cId="3141800956" sldId="666"/>
        </pc:sldMkLst>
        <pc:spChg chg="del">
          <ac:chgData name="Oleh Sosnytskyi" userId="c403997d-a6fc-4ec3-a7c2-ae102e1b4cf2" providerId="ADAL" clId="{9BDEBB71-6C63-4577-ADED-DA7EB8D38410}" dt="2025-02-19T17:54:37.916" v="2341" actId="478"/>
          <ac:spMkLst>
            <pc:docMk/>
            <pc:sldMk cId="3141800956" sldId="666"/>
            <ac:spMk id="2" creationId="{8FA52938-1929-66D5-54E9-FAF92BB287B1}"/>
          </ac:spMkLst>
        </pc:spChg>
        <pc:spChg chg="del">
          <ac:chgData name="Oleh Sosnytskyi" userId="c403997d-a6fc-4ec3-a7c2-ae102e1b4cf2" providerId="ADAL" clId="{9BDEBB71-6C63-4577-ADED-DA7EB8D38410}" dt="2025-02-19T17:54:39.927" v="2342" actId="478"/>
          <ac:spMkLst>
            <pc:docMk/>
            <pc:sldMk cId="3141800956" sldId="666"/>
            <ac:spMk id="3" creationId="{6AC51A82-0B9D-F07B-6628-DFBC08FC56B1}"/>
          </ac:spMkLst>
        </pc:spChg>
        <pc:spChg chg="add mod">
          <ac:chgData name="Oleh Sosnytskyi" userId="c403997d-a6fc-4ec3-a7c2-ae102e1b4cf2" providerId="ADAL" clId="{9BDEBB71-6C63-4577-ADED-DA7EB8D38410}" dt="2025-02-19T17:55:27.784" v="2404" actId="20577"/>
          <ac:spMkLst>
            <pc:docMk/>
            <pc:sldMk cId="3141800956" sldId="666"/>
            <ac:spMk id="4" creationId="{6DCAE843-9968-860D-D579-4FC18D29A02C}"/>
          </ac:spMkLst>
        </pc:spChg>
        <pc:picChg chg="add mod">
          <ac:chgData name="Oleh Sosnytskyi" userId="c403997d-a6fc-4ec3-a7c2-ae102e1b4cf2" providerId="ADAL" clId="{9BDEBB71-6C63-4577-ADED-DA7EB8D38410}" dt="2025-02-19T18:02:20.661" v="2438" actId="1076"/>
          <ac:picMkLst>
            <pc:docMk/>
            <pc:sldMk cId="3141800956" sldId="666"/>
            <ac:picMk id="6" creationId="{F717BE46-E699-3169-80C2-6E489A4611A7}"/>
          </ac:picMkLst>
        </pc:picChg>
      </pc:sldChg>
      <pc:sldChg chg="modSp add mod">
        <pc:chgData name="Oleh Sosnytskyi" userId="c403997d-a6fc-4ec3-a7c2-ae102e1b4cf2" providerId="ADAL" clId="{9BDEBB71-6C63-4577-ADED-DA7EB8D38410}" dt="2025-02-19T17:56:59.407" v="2433" actId="20577"/>
        <pc:sldMkLst>
          <pc:docMk/>
          <pc:sldMk cId="3423352877" sldId="667"/>
        </pc:sldMkLst>
        <pc:spChg chg="mod">
          <ac:chgData name="Oleh Sosnytskyi" userId="c403997d-a6fc-4ec3-a7c2-ae102e1b4cf2" providerId="ADAL" clId="{9BDEBB71-6C63-4577-ADED-DA7EB8D38410}" dt="2025-02-19T17:56:59.407" v="2433" actId="20577"/>
          <ac:spMkLst>
            <pc:docMk/>
            <pc:sldMk cId="3423352877" sldId="667"/>
            <ac:spMk id="2" creationId="{8E1F4499-64B0-4F51-94E1-186940C0966F}"/>
          </ac:spMkLst>
        </pc:spChg>
      </pc:sldChg>
      <pc:sldChg chg="addSp delSp modSp add mod">
        <pc:chgData name="Oleh Sosnytskyi" userId="c403997d-a6fc-4ec3-a7c2-ae102e1b4cf2" providerId="ADAL" clId="{9BDEBB71-6C63-4577-ADED-DA7EB8D38410}" dt="2025-02-19T18:03:21.771" v="2468" actId="20577"/>
        <pc:sldMkLst>
          <pc:docMk/>
          <pc:sldMk cId="912256573" sldId="668"/>
        </pc:sldMkLst>
        <pc:spChg chg="mod">
          <ac:chgData name="Oleh Sosnytskyi" userId="c403997d-a6fc-4ec3-a7c2-ae102e1b4cf2" providerId="ADAL" clId="{9BDEBB71-6C63-4577-ADED-DA7EB8D38410}" dt="2025-02-19T18:03:21.771" v="2468" actId="20577"/>
          <ac:spMkLst>
            <pc:docMk/>
            <pc:sldMk cId="912256573" sldId="668"/>
            <ac:spMk id="4" creationId="{BE7624EC-8C33-04DC-3C1A-81AC1834DA21}"/>
          </ac:spMkLst>
        </pc:spChg>
        <pc:picChg chg="add mod">
          <ac:chgData name="Oleh Sosnytskyi" userId="c403997d-a6fc-4ec3-a7c2-ae102e1b4cf2" providerId="ADAL" clId="{9BDEBB71-6C63-4577-ADED-DA7EB8D38410}" dt="2025-02-19T18:03:12.531" v="2443" actId="1076"/>
          <ac:picMkLst>
            <pc:docMk/>
            <pc:sldMk cId="912256573" sldId="668"/>
            <ac:picMk id="3" creationId="{D247A828-B59D-C837-0483-CF410972C85B}"/>
          </ac:picMkLst>
        </pc:picChg>
        <pc:picChg chg="del">
          <ac:chgData name="Oleh Sosnytskyi" userId="c403997d-a6fc-4ec3-a7c2-ae102e1b4cf2" providerId="ADAL" clId="{9BDEBB71-6C63-4577-ADED-DA7EB8D38410}" dt="2025-02-19T18:03:06.130" v="2440" actId="478"/>
          <ac:picMkLst>
            <pc:docMk/>
            <pc:sldMk cId="912256573" sldId="668"/>
            <ac:picMk id="6" creationId="{0DAFE87E-7E01-CB47-DCCF-7A49487384BD}"/>
          </ac:picMkLst>
        </pc:picChg>
      </pc:sldChg>
      <pc:sldChg chg="addSp delSp modSp add mod">
        <pc:chgData name="Oleh Sosnytskyi" userId="c403997d-a6fc-4ec3-a7c2-ae102e1b4cf2" providerId="ADAL" clId="{9BDEBB71-6C63-4577-ADED-DA7EB8D38410}" dt="2025-02-19T18:04:09.978" v="2482" actId="1076"/>
        <pc:sldMkLst>
          <pc:docMk/>
          <pc:sldMk cId="2046666923" sldId="669"/>
        </pc:sldMkLst>
        <pc:spChg chg="mod">
          <ac:chgData name="Oleh Sosnytskyi" userId="c403997d-a6fc-4ec3-a7c2-ae102e1b4cf2" providerId="ADAL" clId="{9BDEBB71-6C63-4577-ADED-DA7EB8D38410}" dt="2025-02-19T18:03:43.089" v="2476" actId="20577"/>
          <ac:spMkLst>
            <pc:docMk/>
            <pc:sldMk cId="2046666923" sldId="669"/>
            <ac:spMk id="4" creationId="{9358E9EF-50E4-D4F6-2AE8-136A8127EC14}"/>
          </ac:spMkLst>
        </pc:spChg>
        <pc:picChg chg="del">
          <ac:chgData name="Oleh Sosnytskyi" userId="c403997d-a6fc-4ec3-a7c2-ae102e1b4cf2" providerId="ADAL" clId="{9BDEBB71-6C63-4577-ADED-DA7EB8D38410}" dt="2025-02-19T18:04:01.767" v="2477" actId="478"/>
          <ac:picMkLst>
            <pc:docMk/>
            <pc:sldMk cId="2046666923" sldId="669"/>
            <ac:picMk id="3" creationId="{4FEB5FEE-1CEF-E92F-D623-5DE8B80FB4C2}"/>
          </ac:picMkLst>
        </pc:picChg>
        <pc:picChg chg="add mod">
          <ac:chgData name="Oleh Sosnytskyi" userId="c403997d-a6fc-4ec3-a7c2-ae102e1b4cf2" providerId="ADAL" clId="{9BDEBB71-6C63-4577-ADED-DA7EB8D38410}" dt="2025-02-19T18:04:09.978" v="2482" actId="1076"/>
          <ac:picMkLst>
            <pc:docMk/>
            <pc:sldMk cId="2046666923" sldId="669"/>
            <ac:picMk id="5" creationId="{7156ED56-5A7B-7144-168C-547AA7AE534E}"/>
          </ac:picMkLst>
        </pc:picChg>
      </pc:sldChg>
      <pc:sldChg chg="addSp delSp modSp add mod">
        <pc:chgData name="Oleh Sosnytskyi" userId="c403997d-a6fc-4ec3-a7c2-ae102e1b4cf2" providerId="ADAL" clId="{9BDEBB71-6C63-4577-ADED-DA7EB8D38410}" dt="2025-02-19T18:04:56.897" v="2517" actId="20577"/>
        <pc:sldMkLst>
          <pc:docMk/>
          <pc:sldMk cId="2906894805" sldId="670"/>
        </pc:sldMkLst>
        <pc:spChg chg="mod">
          <ac:chgData name="Oleh Sosnytskyi" userId="c403997d-a6fc-4ec3-a7c2-ae102e1b4cf2" providerId="ADAL" clId="{9BDEBB71-6C63-4577-ADED-DA7EB8D38410}" dt="2025-02-19T18:04:56.897" v="2517" actId="20577"/>
          <ac:spMkLst>
            <pc:docMk/>
            <pc:sldMk cId="2906894805" sldId="670"/>
            <ac:spMk id="4" creationId="{BC939F3B-DCD8-F02A-F493-E879E780453C}"/>
          </ac:spMkLst>
        </pc:spChg>
        <pc:picChg chg="add mod">
          <ac:chgData name="Oleh Sosnytskyi" userId="c403997d-a6fc-4ec3-a7c2-ae102e1b4cf2" providerId="ADAL" clId="{9BDEBB71-6C63-4577-ADED-DA7EB8D38410}" dt="2025-02-19T18:04:50.486" v="2487" actId="1076"/>
          <ac:picMkLst>
            <pc:docMk/>
            <pc:sldMk cId="2906894805" sldId="670"/>
            <ac:picMk id="3" creationId="{B7ED897E-3E3B-2C45-0DF5-5109C41BDFCC}"/>
          </ac:picMkLst>
        </pc:picChg>
        <pc:picChg chg="del">
          <ac:chgData name="Oleh Sosnytskyi" userId="c403997d-a6fc-4ec3-a7c2-ae102e1b4cf2" providerId="ADAL" clId="{9BDEBB71-6C63-4577-ADED-DA7EB8D38410}" dt="2025-02-19T18:04:15.025" v="2484" actId="478"/>
          <ac:picMkLst>
            <pc:docMk/>
            <pc:sldMk cId="2906894805" sldId="670"/>
            <ac:picMk id="5" creationId="{24DDB46B-576A-F285-60C0-1869D19F4FD8}"/>
          </ac:picMkLst>
        </pc:picChg>
      </pc:sldChg>
      <pc:sldChg chg="addSp delSp modSp add mod">
        <pc:chgData name="Oleh Sosnytskyi" userId="c403997d-a6fc-4ec3-a7c2-ae102e1b4cf2" providerId="ADAL" clId="{9BDEBB71-6C63-4577-ADED-DA7EB8D38410}" dt="2025-02-19T18:05:47.008" v="2543" actId="14100"/>
        <pc:sldMkLst>
          <pc:docMk/>
          <pc:sldMk cId="1186901419" sldId="671"/>
        </pc:sldMkLst>
        <pc:spChg chg="mod">
          <ac:chgData name="Oleh Sosnytskyi" userId="c403997d-a6fc-4ec3-a7c2-ae102e1b4cf2" providerId="ADAL" clId="{9BDEBB71-6C63-4577-ADED-DA7EB8D38410}" dt="2025-02-19T18:05:23.727" v="2539" actId="20577"/>
          <ac:spMkLst>
            <pc:docMk/>
            <pc:sldMk cId="1186901419" sldId="671"/>
            <ac:spMk id="4" creationId="{A21BBFDE-A0B6-F7DA-11BC-A2E114BCF983}"/>
          </ac:spMkLst>
        </pc:spChg>
        <pc:picChg chg="del">
          <ac:chgData name="Oleh Sosnytskyi" userId="c403997d-a6fc-4ec3-a7c2-ae102e1b4cf2" providerId="ADAL" clId="{9BDEBB71-6C63-4577-ADED-DA7EB8D38410}" dt="2025-02-19T18:05:03.519" v="2519" actId="478"/>
          <ac:picMkLst>
            <pc:docMk/>
            <pc:sldMk cId="1186901419" sldId="671"/>
            <ac:picMk id="3" creationId="{1E49A059-F568-743C-3F98-376DA4D674C3}"/>
          </ac:picMkLst>
        </pc:picChg>
        <pc:picChg chg="add mod">
          <ac:chgData name="Oleh Sosnytskyi" userId="c403997d-a6fc-4ec3-a7c2-ae102e1b4cf2" providerId="ADAL" clId="{9BDEBB71-6C63-4577-ADED-DA7EB8D38410}" dt="2025-02-19T18:05:47.008" v="2543" actId="14100"/>
          <ac:picMkLst>
            <pc:docMk/>
            <pc:sldMk cId="1186901419" sldId="671"/>
            <ac:picMk id="5" creationId="{CA20EB35-E997-4ABF-9B08-CE4309772ED6}"/>
          </ac:picMkLst>
        </pc:picChg>
      </pc:sldChg>
      <pc:sldChg chg="addSp delSp modSp add mod">
        <pc:chgData name="Oleh Sosnytskyi" userId="c403997d-a6fc-4ec3-a7c2-ae102e1b4cf2" providerId="ADAL" clId="{9BDEBB71-6C63-4577-ADED-DA7EB8D38410}" dt="2025-02-19T18:06:43.626" v="2568" actId="1076"/>
        <pc:sldMkLst>
          <pc:docMk/>
          <pc:sldMk cId="3606083104" sldId="672"/>
        </pc:sldMkLst>
        <pc:spChg chg="mod">
          <ac:chgData name="Oleh Sosnytskyi" userId="c403997d-a6fc-4ec3-a7c2-ae102e1b4cf2" providerId="ADAL" clId="{9BDEBB71-6C63-4577-ADED-DA7EB8D38410}" dt="2025-02-19T18:06:29.824" v="2565" actId="20577"/>
          <ac:spMkLst>
            <pc:docMk/>
            <pc:sldMk cId="3606083104" sldId="672"/>
            <ac:spMk id="4" creationId="{3007461E-0851-E29E-9FC1-2A9200BC188B}"/>
          </ac:spMkLst>
        </pc:spChg>
        <pc:picChg chg="add mod">
          <ac:chgData name="Oleh Sosnytskyi" userId="c403997d-a6fc-4ec3-a7c2-ae102e1b4cf2" providerId="ADAL" clId="{9BDEBB71-6C63-4577-ADED-DA7EB8D38410}" dt="2025-02-19T18:06:43.626" v="2568" actId="1076"/>
          <ac:picMkLst>
            <pc:docMk/>
            <pc:sldMk cId="3606083104" sldId="672"/>
            <ac:picMk id="3" creationId="{66C27430-91B3-9A2D-1ECE-A180512F2F4F}"/>
          </ac:picMkLst>
        </pc:picChg>
        <pc:picChg chg="del">
          <ac:chgData name="Oleh Sosnytskyi" userId="c403997d-a6fc-4ec3-a7c2-ae102e1b4cf2" providerId="ADAL" clId="{9BDEBB71-6C63-4577-ADED-DA7EB8D38410}" dt="2025-02-19T18:06:05.696" v="2545" actId="478"/>
          <ac:picMkLst>
            <pc:docMk/>
            <pc:sldMk cId="3606083104" sldId="672"/>
            <ac:picMk id="5" creationId="{D0941D03-8E64-E2BF-03C9-89D80E01B545}"/>
          </ac:picMkLst>
        </pc:picChg>
      </pc:sldChg>
      <pc:sldChg chg="addSp delSp modSp new mod modShow">
        <pc:chgData name="Oleh Sosnytskyi" userId="c403997d-a6fc-4ec3-a7c2-ae102e1b4cf2" providerId="ADAL" clId="{9BDEBB71-6C63-4577-ADED-DA7EB8D38410}" dt="2025-02-20T04:59:01.588" v="2906" actId="1076"/>
        <pc:sldMkLst>
          <pc:docMk/>
          <pc:sldMk cId="4249417488" sldId="673"/>
        </pc:sldMkLst>
        <pc:spChg chg="add mod">
          <ac:chgData name="Oleh Sosnytskyi" userId="c403997d-a6fc-4ec3-a7c2-ae102e1b4cf2" providerId="ADAL" clId="{9BDEBB71-6C63-4577-ADED-DA7EB8D38410}" dt="2025-02-19T18:18:39.163" v="2802" actId="20577"/>
          <ac:spMkLst>
            <pc:docMk/>
            <pc:sldMk cId="4249417488" sldId="673"/>
            <ac:spMk id="4" creationId="{80D86320-BC13-3DD6-98BD-300F4E24F309}"/>
          </ac:spMkLst>
        </pc:spChg>
        <pc:spChg chg="add del mod ord">
          <ac:chgData name="Oleh Sosnytskyi" userId="c403997d-a6fc-4ec3-a7c2-ae102e1b4cf2" providerId="ADAL" clId="{9BDEBB71-6C63-4577-ADED-DA7EB8D38410}" dt="2025-02-19T18:20:14.871" v="2882" actId="478"/>
          <ac:spMkLst>
            <pc:docMk/>
            <pc:sldMk cId="4249417488" sldId="673"/>
            <ac:spMk id="5" creationId="{016F2C70-FAC5-4ADC-4582-7CF078DC85C6}"/>
          </ac:spMkLst>
        </pc:spChg>
        <pc:spChg chg="mod topLvl">
          <ac:chgData name="Oleh Sosnytskyi" userId="c403997d-a6fc-4ec3-a7c2-ae102e1b4cf2" providerId="ADAL" clId="{9BDEBB71-6C63-4577-ADED-DA7EB8D38410}" dt="2025-02-20T04:58:53.971" v="2905" actId="338"/>
          <ac:spMkLst>
            <pc:docMk/>
            <pc:sldMk cId="4249417488" sldId="673"/>
            <ac:spMk id="5" creationId="{4E8F7B1C-A77F-B7FC-5F26-0430960803B3}"/>
          </ac:spMkLst>
        </pc:spChg>
        <pc:spChg chg="add del mod">
          <ac:chgData name="Oleh Sosnytskyi" userId="c403997d-a6fc-4ec3-a7c2-ae102e1b4cf2" providerId="ADAL" clId="{9BDEBB71-6C63-4577-ADED-DA7EB8D38410}" dt="2025-02-19T18:19:11.963" v="2811"/>
          <ac:spMkLst>
            <pc:docMk/>
            <pc:sldMk cId="4249417488" sldId="673"/>
            <ac:spMk id="6" creationId="{0831AE70-BB38-1FBA-8E8F-AB06A9B341D2}"/>
          </ac:spMkLst>
        </pc:spChg>
        <pc:spChg chg="add del mod">
          <ac:chgData name="Oleh Sosnytskyi" userId="c403997d-a6fc-4ec3-a7c2-ae102e1b4cf2" providerId="ADAL" clId="{9BDEBB71-6C63-4577-ADED-DA7EB8D38410}" dt="2025-02-19T18:20:14.411" v="2881" actId="478"/>
          <ac:spMkLst>
            <pc:docMk/>
            <pc:sldMk cId="4249417488" sldId="673"/>
            <ac:spMk id="7" creationId="{D0E6DCC2-7FC5-1A2F-3360-C6922DE40E36}"/>
          </ac:spMkLst>
        </pc:spChg>
        <pc:grpChg chg="add del mod">
          <ac:chgData name="Oleh Sosnytskyi" userId="c403997d-a6fc-4ec3-a7c2-ae102e1b4cf2" providerId="ADAL" clId="{9BDEBB71-6C63-4577-ADED-DA7EB8D38410}" dt="2025-02-20T04:58:35.893" v="2903" actId="165"/>
          <ac:grpSpMkLst>
            <pc:docMk/>
            <pc:sldMk cId="4249417488" sldId="673"/>
            <ac:grpSpMk id="2" creationId="{08532125-4BB7-E7CC-9958-B5AA0751D528}"/>
          </ac:grpSpMkLst>
        </pc:grpChg>
        <pc:grpChg chg="del mod">
          <ac:chgData name="Oleh Sosnytskyi" userId="c403997d-a6fc-4ec3-a7c2-ae102e1b4cf2" providerId="ADAL" clId="{9BDEBB71-6C63-4577-ADED-DA7EB8D38410}" dt="2025-02-20T04:57:42.830" v="2892" actId="165"/>
          <ac:grpSpMkLst>
            <pc:docMk/>
            <pc:sldMk cId="4249417488" sldId="673"/>
            <ac:grpSpMk id="8" creationId="{72EC3076-2CF3-FA8E-BA40-EF6DB935EF33}"/>
          </ac:grpSpMkLst>
        </pc:grpChg>
        <pc:grpChg chg="add mod">
          <ac:chgData name="Oleh Sosnytskyi" userId="c403997d-a6fc-4ec3-a7c2-ae102e1b4cf2" providerId="ADAL" clId="{9BDEBB71-6C63-4577-ADED-DA7EB8D38410}" dt="2025-02-20T04:59:01.588" v="2906" actId="1076"/>
          <ac:grpSpMkLst>
            <pc:docMk/>
            <pc:sldMk cId="4249417488" sldId="673"/>
            <ac:grpSpMk id="9" creationId="{EBE95EB8-47D2-C87E-B683-3C225371A724}"/>
          </ac:grpSpMkLst>
        </pc:grpChg>
        <pc:graphicFrameChg chg="add del">
          <ac:chgData name="Oleh Sosnytskyi" userId="c403997d-a6fc-4ec3-a7c2-ae102e1b4cf2" providerId="ADAL" clId="{9BDEBB71-6C63-4577-ADED-DA7EB8D38410}" dt="2025-02-19T18:07:51.295" v="2571" actId="3680"/>
          <ac:graphicFrameMkLst>
            <pc:docMk/>
            <pc:sldMk cId="4249417488" sldId="673"/>
            <ac:graphicFrameMk id="2" creationId="{503CD804-E0E4-79F2-6470-12481C2340A9}"/>
          </ac:graphicFrameMkLst>
        </pc:graphicFrameChg>
        <pc:graphicFrameChg chg="add mod modGraphic">
          <ac:chgData name="Oleh Sosnytskyi" userId="c403997d-a6fc-4ec3-a7c2-ae102e1b4cf2" providerId="ADAL" clId="{9BDEBB71-6C63-4577-ADED-DA7EB8D38410}" dt="2025-02-19T18:18:48.018" v="2803" actId="1076"/>
          <ac:graphicFrameMkLst>
            <pc:docMk/>
            <pc:sldMk cId="4249417488" sldId="673"/>
            <ac:graphicFrameMk id="3" creationId="{CF411D7B-1736-3AC0-70B9-5B50CF0C6989}"/>
          </ac:graphicFrameMkLst>
        </pc:graphicFrameChg>
        <pc:cxnChg chg="mod topLvl">
          <ac:chgData name="Oleh Sosnytskyi" userId="c403997d-a6fc-4ec3-a7c2-ae102e1b4cf2" providerId="ADAL" clId="{9BDEBB71-6C63-4577-ADED-DA7EB8D38410}" dt="2025-02-20T04:58:53.971" v="2905" actId="338"/>
          <ac:cxnSpMkLst>
            <pc:docMk/>
            <pc:sldMk cId="4249417488" sldId="673"/>
            <ac:cxnSpMk id="6" creationId="{13D52F97-CB6E-6901-25B7-15340522C80A}"/>
          </ac:cxnSpMkLst>
        </pc:cxnChg>
        <pc:cxnChg chg="mod topLvl">
          <ac:chgData name="Oleh Sosnytskyi" userId="c403997d-a6fc-4ec3-a7c2-ae102e1b4cf2" providerId="ADAL" clId="{9BDEBB71-6C63-4577-ADED-DA7EB8D38410}" dt="2025-02-20T04:58:53.971" v="2905" actId="338"/>
          <ac:cxnSpMkLst>
            <pc:docMk/>
            <pc:sldMk cId="4249417488" sldId="673"/>
            <ac:cxnSpMk id="7" creationId="{59103AD0-AD78-178B-0065-E8905B054B91}"/>
          </ac:cxnSpMkLst>
        </pc:cxnChg>
      </pc:sldChg>
    </pc:docChg>
  </pc:docChgLst>
  <pc:docChgLst>
    <pc:chgData name="Biswa" userId="S::bbanik@tonikbank.com::26f52a98-3216-49f8-95c0-92c9bbdc30ba" providerId="AD" clId="Web-{8356EE94-AF49-8C9E-9335-A3DE7E98D2C4}"/>
    <pc:docChg chg="modSld">
      <pc:chgData name="Biswa" userId="S::bbanik@tonikbank.com::26f52a98-3216-49f8-95c0-92c9bbdc30ba" providerId="AD" clId="Web-{8356EE94-AF49-8C9E-9335-A3DE7E98D2C4}" dt="2025-02-06T12:40:53.150" v="31" actId="20577"/>
      <pc:docMkLst>
        <pc:docMk/>
      </pc:docMkLst>
      <pc:sldChg chg="modSp">
        <pc:chgData name="Biswa" userId="S::bbanik@tonikbank.com::26f52a98-3216-49f8-95c0-92c9bbdc30ba" providerId="AD" clId="Web-{8356EE94-AF49-8C9E-9335-A3DE7E98D2C4}" dt="2025-02-06T12:40:44.837" v="15" actId="20577"/>
        <pc:sldMkLst>
          <pc:docMk/>
          <pc:sldMk cId="4144953558" sldId="660"/>
        </pc:sldMkLst>
      </pc:sldChg>
      <pc:sldChg chg="modSp">
        <pc:chgData name="Biswa" userId="S::bbanik@tonikbank.com::26f52a98-3216-49f8-95c0-92c9bbdc30ba" providerId="AD" clId="Web-{8356EE94-AF49-8C9E-9335-A3DE7E98D2C4}" dt="2025-02-06T12:40:53.150" v="31" actId="20577"/>
        <pc:sldMkLst>
          <pc:docMk/>
          <pc:sldMk cId="2101009967" sldId="661"/>
        </pc:sldMkLst>
      </pc:sldChg>
    </pc:docChg>
  </pc:docChgLst>
  <pc:docChgLst>
    <pc:chgData name="Biswa" userId="S::bbanik@tonikbank.com::26f52a98-3216-49f8-95c0-92c9bbdc30ba" providerId="AD" clId="Web-{C60F6E8F-BF74-E270-774D-E70B31B255E1}"/>
    <pc:docChg chg="addSld modSld sldOrd">
      <pc:chgData name="Biswa" userId="S::bbanik@tonikbank.com::26f52a98-3216-49f8-95c0-92c9bbdc30ba" providerId="AD" clId="Web-{C60F6E8F-BF74-E270-774D-E70B31B255E1}" dt="2025-02-07T14:08:00.534" v="31"/>
      <pc:docMkLst>
        <pc:docMk/>
      </pc:docMkLst>
      <pc:sldChg chg="ord">
        <pc:chgData name="Biswa" userId="S::bbanik@tonikbank.com::26f52a98-3216-49f8-95c0-92c9bbdc30ba" providerId="AD" clId="Web-{C60F6E8F-BF74-E270-774D-E70B31B255E1}" dt="2025-02-07T14:06:56.031" v="28"/>
        <pc:sldMkLst>
          <pc:docMk/>
          <pc:sldMk cId="2809714692" sldId="258"/>
        </pc:sldMkLst>
      </pc:sldChg>
      <pc:sldChg chg="ord">
        <pc:chgData name="Biswa" userId="S::bbanik@tonikbank.com::26f52a98-3216-49f8-95c0-92c9bbdc30ba" providerId="AD" clId="Web-{C60F6E8F-BF74-E270-774D-E70B31B255E1}" dt="2025-02-07T14:07:30.298" v="30"/>
        <pc:sldMkLst>
          <pc:docMk/>
          <pc:sldMk cId="1215755033" sldId="260"/>
        </pc:sldMkLst>
      </pc:sldChg>
      <pc:sldChg chg="delSp modSp ord">
        <pc:chgData name="Biswa" userId="S::bbanik@tonikbank.com::26f52a98-3216-49f8-95c0-92c9bbdc30ba" providerId="AD" clId="Web-{C60F6E8F-BF74-E270-774D-E70B31B255E1}" dt="2025-02-07T14:08:00.534" v="31"/>
        <pc:sldMkLst>
          <pc:docMk/>
          <pc:sldMk cId="1963089885" sldId="657"/>
        </pc:sldMkLst>
      </pc:sldChg>
      <pc:sldChg chg="ord">
        <pc:chgData name="Biswa" userId="S::bbanik@tonikbank.com::26f52a98-3216-49f8-95c0-92c9bbdc30ba" providerId="AD" clId="Web-{C60F6E8F-BF74-E270-774D-E70B31B255E1}" dt="2025-02-07T14:06:04.014" v="27"/>
        <pc:sldMkLst>
          <pc:docMk/>
          <pc:sldMk cId="2526701091" sldId="658"/>
        </pc:sldMkLst>
      </pc:sldChg>
      <pc:sldChg chg="ord">
        <pc:chgData name="Biswa" userId="S::bbanik@tonikbank.com::26f52a98-3216-49f8-95c0-92c9bbdc30ba" providerId="AD" clId="Web-{C60F6E8F-BF74-E270-774D-E70B31B255E1}" dt="2025-02-07T14:06:04.014" v="26"/>
        <pc:sldMkLst>
          <pc:docMk/>
          <pc:sldMk cId="4278943889" sldId="659"/>
        </pc:sldMkLst>
      </pc:sldChg>
      <pc:sldChg chg="ord">
        <pc:chgData name="Biswa" userId="S::bbanik@tonikbank.com::26f52a98-3216-49f8-95c0-92c9bbdc30ba" providerId="AD" clId="Web-{C60F6E8F-BF74-E270-774D-E70B31B255E1}" dt="2025-02-07T14:06:04.014" v="25"/>
        <pc:sldMkLst>
          <pc:docMk/>
          <pc:sldMk cId="4144953558" sldId="660"/>
        </pc:sldMkLst>
      </pc:sldChg>
      <pc:sldChg chg="ord">
        <pc:chgData name="Biswa" userId="S::bbanik@tonikbank.com::26f52a98-3216-49f8-95c0-92c9bbdc30ba" providerId="AD" clId="Web-{C60F6E8F-BF74-E270-774D-E70B31B255E1}" dt="2025-02-07T14:06:04.014" v="24"/>
        <pc:sldMkLst>
          <pc:docMk/>
          <pc:sldMk cId="2101009967" sldId="661"/>
        </pc:sldMkLst>
      </pc:sldChg>
      <pc:sldChg chg="add replId">
        <pc:chgData name="Biswa" userId="S::bbanik@tonikbank.com::26f52a98-3216-49f8-95c0-92c9bbdc30ba" providerId="AD" clId="Web-{C60F6E8F-BF74-E270-774D-E70B31B255E1}" dt="2025-02-07T14:04:40.558" v="0"/>
        <pc:sldMkLst>
          <pc:docMk/>
          <pc:sldMk cId="2294508703" sldId="662"/>
        </pc:sldMkLst>
      </pc:sldChg>
    </pc:docChg>
  </pc:docChgLst>
  <pc:docChgLst>
    <pc:chgData name="Oleh Sosnytskyi" userId="S::ososnytskyi@tonikbank.com::c403997d-a6fc-4ec3-a7c2-ae102e1b4cf2" providerId="AD" clId="Web-{DB4312B9-715C-04C2-D26D-3B1D0CDA209A}"/>
    <pc:docChg chg="addSld delSld modSld">
      <pc:chgData name="Oleh Sosnytskyi" userId="S::ososnytskyi@tonikbank.com::c403997d-a6fc-4ec3-a7c2-ae102e1b4cf2" providerId="AD" clId="Web-{DB4312B9-715C-04C2-D26D-3B1D0CDA209A}" dt="2025-04-22T16:41:49.503" v="2429" actId="14100"/>
      <pc:docMkLst>
        <pc:docMk/>
      </pc:docMkLst>
      <pc:sldChg chg="modSp">
        <pc:chgData name="Oleh Sosnytskyi" userId="S::ososnytskyi@tonikbank.com::c403997d-a6fc-4ec3-a7c2-ae102e1b4cf2" providerId="AD" clId="Web-{DB4312B9-715C-04C2-D26D-3B1D0CDA209A}" dt="2025-04-22T16:00:17.281" v="8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DB4312B9-715C-04C2-D26D-3B1D0CDA209A}" dt="2025-04-22T16:00:17.281" v="8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S::ososnytskyi@tonikbank.com::c403997d-a6fc-4ec3-a7c2-ae102e1b4cf2" providerId="AD" clId="Web-{DB4312B9-715C-04C2-D26D-3B1D0CDA209A}" dt="2025-04-22T16:00:09.547" v="6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del">
        <pc:chgData name="Oleh Sosnytskyi" userId="S::ososnytskyi@tonikbank.com::c403997d-a6fc-4ec3-a7c2-ae102e1b4cf2" providerId="AD" clId="Web-{DB4312B9-715C-04C2-D26D-3B1D0CDA209A}" dt="2025-04-22T15:59:39.781" v="1"/>
        <pc:sldMkLst>
          <pc:docMk/>
          <pc:sldMk cId="1963089885" sldId="657"/>
        </pc:sldMkLst>
      </pc:sldChg>
      <pc:sldChg chg="delSp modSp">
        <pc:chgData name="Oleh Sosnytskyi" userId="S::ososnytskyi@tonikbank.com::c403997d-a6fc-4ec3-a7c2-ae102e1b4cf2" providerId="AD" clId="Web-{DB4312B9-715C-04C2-D26D-3B1D0CDA209A}" dt="2025-04-22T16:31:07.311" v="2400"/>
        <pc:sldMkLst>
          <pc:docMk/>
          <pc:sldMk cId="2701032748" sldId="674"/>
        </pc:sldMkLst>
        <pc:spChg chg="mod">
          <ac:chgData name="Oleh Sosnytskyi" userId="S::ososnytskyi@tonikbank.com::c403997d-a6fc-4ec3-a7c2-ae102e1b4cf2" providerId="AD" clId="Web-{DB4312B9-715C-04C2-D26D-3B1D0CDA209A}" dt="2025-04-22T16:31:05.170" v="2398" actId="20577"/>
          <ac:spMkLst>
            <pc:docMk/>
            <pc:sldMk cId="2701032748" sldId="674"/>
            <ac:spMk id="3" creationId="{6146CA91-4357-364F-E06E-6CEAB4BA8273}"/>
          </ac:spMkLst>
        </pc:spChg>
        <pc:grpChg chg="del">
          <ac:chgData name="Oleh Sosnytskyi" userId="S::ososnytskyi@tonikbank.com::c403997d-a6fc-4ec3-a7c2-ae102e1b4cf2" providerId="AD" clId="Web-{DB4312B9-715C-04C2-D26D-3B1D0CDA209A}" dt="2025-04-22T16:31:07.311" v="2400"/>
          <ac:grpSpMkLst>
            <pc:docMk/>
            <pc:sldMk cId="2701032748" sldId="674"/>
            <ac:grpSpMk id="11" creationId="{ED491721-732B-0500-EC0B-756809A9C570}"/>
          </ac:grpSpMkLst>
        </pc:grpChg>
        <pc:cxnChg chg="del">
          <ac:chgData name="Oleh Sosnytskyi" userId="S::ososnytskyi@tonikbank.com::c403997d-a6fc-4ec3-a7c2-ae102e1b4cf2" providerId="AD" clId="Web-{DB4312B9-715C-04C2-D26D-3B1D0CDA209A}" dt="2025-04-22T16:31:06.389" v="2399"/>
          <ac:cxnSpMkLst>
            <pc:docMk/>
            <pc:sldMk cId="2701032748" sldId="674"/>
            <ac:cxnSpMk id="9" creationId="{06C3D818-6651-3D69-8138-50B063DEE33F}"/>
          </ac:cxnSpMkLst>
        </pc:cxnChg>
      </pc:sldChg>
      <pc:sldChg chg="modSp">
        <pc:chgData name="Oleh Sosnytskyi" userId="S::ososnytskyi@tonikbank.com::c403997d-a6fc-4ec3-a7c2-ae102e1b4cf2" providerId="AD" clId="Web-{DB4312B9-715C-04C2-D26D-3B1D0CDA209A}" dt="2025-04-22T16:30:38.936" v="2397" actId="1076"/>
        <pc:sldMkLst>
          <pc:docMk/>
          <pc:sldMk cId="1980664828" sldId="675"/>
        </pc:sldMkLst>
        <pc:spChg chg="mod">
          <ac:chgData name="Oleh Sosnytskyi" userId="S::ososnytskyi@tonikbank.com::c403997d-a6fc-4ec3-a7c2-ae102e1b4cf2" providerId="AD" clId="Web-{DB4312B9-715C-04C2-D26D-3B1D0CDA209A}" dt="2025-04-22T16:30:25.420" v="2391" actId="1076"/>
          <ac:spMkLst>
            <pc:docMk/>
            <pc:sldMk cId="1980664828" sldId="675"/>
            <ac:spMk id="3" creationId="{047023AB-9DC2-93FF-6615-38F13184E3DA}"/>
          </ac:spMkLst>
        </pc:spChg>
        <pc:spChg chg="mod">
          <ac:chgData name="Oleh Sosnytskyi" userId="S::ososnytskyi@tonikbank.com::c403997d-a6fc-4ec3-a7c2-ae102e1b4cf2" providerId="AD" clId="Web-{DB4312B9-715C-04C2-D26D-3B1D0CDA209A}" dt="2025-04-22T16:30:38.936" v="2397" actId="1076"/>
          <ac:spMkLst>
            <pc:docMk/>
            <pc:sldMk cId="1980664828" sldId="675"/>
            <ac:spMk id="13" creationId="{C287F61D-0120-0F60-0439-1C83B2092A46}"/>
          </ac:spMkLst>
        </pc:spChg>
        <pc:spChg chg="mod">
          <ac:chgData name="Oleh Sosnytskyi" userId="S::ososnytskyi@tonikbank.com::c403997d-a6fc-4ec3-a7c2-ae102e1b4cf2" providerId="AD" clId="Web-{DB4312B9-715C-04C2-D26D-3B1D0CDA209A}" dt="2025-04-22T16:30:25.483" v="2392" actId="1076"/>
          <ac:spMkLst>
            <pc:docMk/>
            <pc:sldMk cId="1980664828" sldId="675"/>
            <ac:spMk id="18" creationId="{96A1A524-8D84-AB41-F675-5EAF13242311}"/>
          </ac:spMkLst>
        </pc:spChg>
        <pc:graphicFrameChg chg="mod modGraphic">
          <ac:chgData name="Oleh Sosnytskyi" userId="S::ososnytskyi@tonikbank.com::c403997d-a6fc-4ec3-a7c2-ae102e1b4cf2" providerId="AD" clId="Web-{DB4312B9-715C-04C2-D26D-3B1D0CDA209A}" dt="2025-04-22T16:30:25.373" v="2390" actId="1076"/>
          <ac:graphicFrameMkLst>
            <pc:docMk/>
            <pc:sldMk cId="1980664828" sldId="675"/>
            <ac:graphicFrameMk id="6" creationId="{46459D78-E3C3-4647-428D-9C0DDE045C30}"/>
          </ac:graphicFrameMkLst>
        </pc:graphicFrameChg>
      </pc:sldChg>
      <pc:sldChg chg="del">
        <pc:chgData name="Oleh Sosnytskyi" userId="S::ososnytskyi@tonikbank.com::c403997d-a6fc-4ec3-a7c2-ae102e1b4cf2" providerId="AD" clId="Web-{DB4312B9-715C-04C2-D26D-3B1D0CDA209A}" dt="2025-04-22T15:59:44.750" v="2"/>
        <pc:sldMkLst>
          <pc:docMk/>
          <pc:sldMk cId="749099364" sldId="693"/>
        </pc:sldMkLst>
      </pc:sldChg>
      <pc:sldChg chg="modSp">
        <pc:chgData name="Oleh Sosnytskyi" userId="S::ososnytskyi@tonikbank.com::c403997d-a6fc-4ec3-a7c2-ae102e1b4cf2" providerId="AD" clId="Web-{DB4312B9-715C-04C2-D26D-3B1D0CDA209A}" dt="2025-04-22T16:19:34.665" v="2092"/>
        <pc:sldMkLst>
          <pc:docMk/>
          <pc:sldMk cId="949666949" sldId="694"/>
        </pc:sldMkLst>
        <pc:graphicFrameChg chg="mod modGraphic">
          <ac:chgData name="Oleh Sosnytskyi" userId="S::ososnytskyi@tonikbank.com::c403997d-a6fc-4ec3-a7c2-ae102e1b4cf2" providerId="AD" clId="Web-{DB4312B9-715C-04C2-D26D-3B1D0CDA209A}" dt="2025-04-22T16:19:34.665" v="2092"/>
          <ac:graphicFrameMkLst>
            <pc:docMk/>
            <pc:sldMk cId="949666949" sldId="694"/>
            <ac:graphicFrameMk id="9" creationId="{F7903452-F005-A51D-E023-9008380B8F08}"/>
          </ac:graphicFrameMkLst>
        </pc:graphicFrameChg>
      </pc:sldChg>
      <pc:sldChg chg="del">
        <pc:chgData name="Oleh Sosnytskyi" userId="S::ososnytskyi@tonikbank.com::c403997d-a6fc-4ec3-a7c2-ae102e1b4cf2" providerId="AD" clId="Web-{DB4312B9-715C-04C2-D26D-3B1D0CDA209A}" dt="2025-04-22T16:00:01.969" v="3"/>
        <pc:sldMkLst>
          <pc:docMk/>
          <pc:sldMk cId="30159237" sldId="695"/>
        </pc:sldMkLst>
      </pc:sldChg>
      <pc:sldChg chg="addSp delSp modSp add replId">
        <pc:chgData name="Oleh Sosnytskyi" userId="S::ososnytskyi@tonikbank.com::c403997d-a6fc-4ec3-a7c2-ae102e1b4cf2" providerId="AD" clId="Web-{DB4312B9-715C-04C2-D26D-3B1D0CDA209A}" dt="2025-04-22T16:41:49.503" v="2429" actId="14100"/>
        <pc:sldMkLst>
          <pc:docMk/>
          <pc:sldMk cId="4027947814" sldId="695"/>
        </pc:sldMkLst>
        <pc:spChg chg="add mod">
          <ac:chgData name="Oleh Sosnytskyi" userId="S::ososnytskyi@tonikbank.com::c403997d-a6fc-4ec3-a7c2-ae102e1b4cf2" providerId="AD" clId="Web-{DB4312B9-715C-04C2-D26D-3B1D0CDA209A}" dt="2025-04-22T16:32:29.859" v="2425" actId="20577"/>
          <ac:spMkLst>
            <pc:docMk/>
            <pc:sldMk cId="4027947814" sldId="695"/>
            <ac:spMk id="3" creationId="{E6010B71-CF22-CA5A-3FE7-2946CE13FA06}"/>
          </ac:spMkLst>
        </pc:spChg>
        <pc:spChg chg="mod">
          <ac:chgData name="Oleh Sosnytskyi" userId="S::ososnytskyi@tonikbank.com::c403997d-a6fc-4ec3-a7c2-ae102e1b4cf2" providerId="AD" clId="Web-{DB4312B9-715C-04C2-D26D-3B1D0CDA209A}" dt="2025-04-22T16:19:55.712" v="2101" actId="20577"/>
          <ac:spMkLst>
            <pc:docMk/>
            <pc:sldMk cId="4027947814" sldId="695"/>
            <ac:spMk id="7" creationId="{86C236DF-50D2-0ED9-0626-CBDF6E9961ED}"/>
          </ac:spMkLst>
        </pc:spChg>
        <pc:graphicFrameChg chg="del">
          <ac:chgData name="Oleh Sosnytskyi" userId="S::ososnytskyi@tonikbank.com::c403997d-a6fc-4ec3-a7c2-ae102e1b4cf2" providerId="AD" clId="Web-{DB4312B9-715C-04C2-D26D-3B1D0CDA209A}" dt="2025-04-22T16:19:51.806" v="2094"/>
          <ac:graphicFrameMkLst>
            <pc:docMk/>
            <pc:sldMk cId="4027947814" sldId="695"/>
            <ac:graphicFrameMk id="9" creationId="{8ECAF99F-7A54-2E29-4AB1-6E4164825FE8}"/>
          </ac:graphicFrameMkLst>
        </pc:graphicFrameChg>
        <pc:picChg chg="add mod">
          <ac:chgData name="Oleh Sosnytskyi" userId="S::ososnytskyi@tonikbank.com::c403997d-a6fc-4ec3-a7c2-ae102e1b4cf2" providerId="AD" clId="Web-{DB4312B9-715C-04C2-D26D-3B1D0CDA209A}" dt="2025-04-22T16:41:49.503" v="2429" actId="14100"/>
          <ac:picMkLst>
            <pc:docMk/>
            <pc:sldMk cId="4027947814" sldId="695"/>
            <ac:picMk id="4" creationId="{FE05D690-9B8F-8E54-E311-54FD57789601}"/>
          </ac:picMkLst>
        </pc:picChg>
      </pc:sldChg>
      <pc:sldChg chg="del">
        <pc:chgData name="Oleh Sosnytskyi" userId="S::ososnytskyi@tonikbank.com::c403997d-a6fc-4ec3-a7c2-ae102e1b4cf2" providerId="AD" clId="Web-{DB4312B9-715C-04C2-D26D-3B1D0CDA209A}" dt="2025-04-22T15:59:39.781" v="0"/>
        <pc:sldMkLst>
          <pc:docMk/>
          <pc:sldMk cId="1556975693" sldId="696"/>
        </pc:sldMkLst>
      </pc:sldChg>
    </pc:docChg>
  </pc:docChgLst>
  <pc:docChgLst>
    <pc:chgData name="Oleh Sosnytskyi" userId="S::ososnytskyi@tonikbank.com::c403997d-a6fc-4ec3-a7c2-ae102e1b4cf2" providerId="AD" clId="Web-{BE771BCF-2F88-DB15-5E62-F308CAEE9166}"/>
    <pc:docChg chg="modSld">
      <pc:chgData name="Oleh Sosnytskyi" userId="S::ososnytskyi@tonikbank.com::c403997d-a6fc-4ec3-a7c2-ae102e1b4cf2" providerId="AD" clId="Web-{BE771BCF-2F88-DB15-5E62-F308CAEE9166}" dt="2025-04-22T20:27:05.031" v="67"/>
      <pc:docMkLst>
        <pc:docMk/>
      </pc:docMkLst>
      <pc:sldChg chg="modSp">
        <pc:chgData name="Oleh Sosnytskyi" userId="S::ososnytskyi@tonikbank.com::c403997d-a6fc-4ec3-a7c2-ae102e1b4cf2" providerId="AD" clId="Web-{BE771BCF-2F88-DB15-5E62-F308CAEE9166}" dt="2025-04-22T19:24:26.881" v="14" actId="20577"/>
        <pc:sldMkLst>
          <pc:docMk/>
          <pc:sldMk cId="1980664828" sldId="675"/>
        </pc:sldMkLst>
        <pc:spChg chg="mod">
          <ac:chgData name="Oleh Sosnytskyi" userId="S::ososnytskyi@tonikbank.com::c403997d-a6fc-4ec3-a7c2-ae102e1b4cf2" providerId="AD" clId="Web-{BE771BCF-2F88-DB15-5E62-F308CAEE9166}" dt="2025-04-22T19:24:26.881" v="14" actId="20577"/>
          <ac:spMkLst>
            <pc:docMk/>
            <pc:sldMk cId="1980664828" sldId="675"/>
            <ac:spMk id="13" creationId="{C287F61D-0120-0F60-0439-1C83B2092A46}"/>
          </ac:spMkLst>
        </pc:spChg>
      </pc:sldChg>
      <pc:sldChg chg="addSp delSp modSp">
        <pc:chgData name="Oleh Sosnytskyi" userId="S::ososnytskyi@tonikbank.com::c403997d-a6fc-4ec3-a7c2-ae102e1b4cf2" providerId="AD" clId="Web-{BE771BCF-2F88-DB15-5E62-F308CAEE9166}" dt="2025-04-22T20:27:05.031" v="67"/>
        <pc:sldMkLst>
          <pc:docMk/>
          <pc:sldMk cId="4027947814" sldId="695"/>
        </pc:sldMkLst>
        <pc:graphicFrameChg chg="add del mod">
          <ac:chgData name="Oleh Sosnytskyi" userId="S::ososnytskyi@tonikbank.com::c403997d-a6fc-4ec3-a7c2-ae102e1b4cf2" providerId="AD" clId="Web-{BE771BCF-2F88-DB15-5E62-F308CAEE9166}" dt="2025-04-22T20:26:13.969" v="16"/>
          <ac:graphicFrameMkLst>
            <pc:docMk/>
            <pc:sldMk cId="4027947814" sldId="695"/>
            <ac:graphicFrameMk id="5" creationId="{FEDF0FC2-9082-044C-5EF9-98A9A2AAE66F}"/>
          </ac:graphicFrameMkLst>
        </pc:graphicFrameChg>
        <pc:graphicFrameChg chg="add del mod">
          <ac:chgData name="Oleh Sosnytskyi" userId="S::ososnytskyi@tonikbank.com::c403997d-a6fc-4ec3-a7c2-ae102e1b4cf2" providerId="AD" clId="Web-{BE771BCF-2F88-DB15-5E62-F308CAEE9166}" dt="2025-04-22T20:26:26.765" v="18"/>
          <ac:graphicFrameMkLst>
            <pc:docMk/>
            <pc:sldMk cId="4027947814" sldId="695"/>
            <ac:graphicFrameMk id="8" creationId="{89D3EF1D-0EC6-4A1A-B2AE-C59CB6BA0BC8}"/>
          </ac:graphicFrameMkLst>
        </pc:graphicFrameChg>
        <pc:graphicFrameChg chg="add mod modGraphic">
          <ac:chgData name="Oleh Sosnytskyi" userId="S::ososnytskyi@tonikbank.com::c403997d-a6fc-4ec3-a7c2-ae102e1b4cf2" providerId="AD" clId="Web-{BE771BCF-2F88-DB15-5E62-F308CAEE9166}" dt="2025-04-22T20:27:05.031" v="67"/>
          <ac:graphicFrameMkLst>
            <pc:docMk/>
            <pc:sldMk cId="4027947814" sldId="695"/>
            <ac:graphicFrameMk id="9" creationId="{6669219D-D419-B9BA-D2BD-2CBE38C598AB}"/>
          </ac:graphicFrameMkLst>
        </pc:graphicFrameChg>
        <pc:graphicFrameChg chg="add del mod">
          <ac:chgData name="Oleh Sosnytskyi" userId="S::ososnytskyi@tonikbank.com::c403997d-a6fc-4ec3-a7c2-ae102e1b4cf2" providerId="AD" clId="Web-{BE771BCF-2F88-DB15-5E62-F308CAEE9166}" dt="2025-04-22T20:26:43.672" v="21"/>
          <ac:graphicFrameMkLst>
            <pc:docMk/>
            <pc:sldMk cId="4027947814" sldId="695"/>
            <ac:graphicFrameMk id="11" creationId="{EAB21862-6029-FDDF-FCCB-17CC682E8656}"/>
          </ac:graphicFrameMkLst>
        </pc:graphicFrameChg>
        <pc:graphicFrameChg chg="add mod modGraphic">
          <ac:chgData name="Oleh Sosnytskyi" userId="S::ososnytskyi@tonikbank.com::c403997d-a6fc-4ec3-a7c2-ae102e1b4cf2" providerId="AD" clId="Web-{BE771BCF-2F88-DB15-5E62-F308CAEE9166}" dt="2025-04-22T20:26:53.343" v="24" actId="1076"/>
          <ac:graphicFrameMkLst>
            <pc:docMk/>
            <pc:sldMk cId="4027947814" sldId="695"/>
            <ac:graphicFrameMk id="13" creationId="{A1B31256-AB67-A3F3-F69A-E752113C076C}"/>
          </ac:graphicFrameMkLst>
        </pc:graphicFrameChg>
      </pc:sldChg>
    </pc:docChg>
  </pc:docChgLst>
  <pc:docChgLst>
    <pc:chgData name="Biswa" userId="S::bbanik@tonikbank.com::26f52a98-3216-49f8-95c0-92c9bbdc30ba" providerId="AD" clId="Web-{A2A3AAA1-18DE-8CB9-E76D-14F40CA340ED}"/>
    <pc:docChg chg="addSld modSld sldOrd">
      <pc:chgData name="Biswa" userId="S::bbanik@tonikbank.com::26f52a98-3216-49f8-95c0-92c9bbdc30ba" providerId="AD" clId="Web-{A2A3AAA1-18DE-8CB9-E76D-14F40CA340ED}" dt="2025-02-06T01:22:52.739" v="504" actId="20577"/>
      <pc:docMkLst>
        <pc:docMk/>
      </pc:docMkLst>
      <pc:sldChg chg="modSp">
        <pc:chgData name="Biswa" userId="S::bbanik@tonikbank.com::26f52a98-3216-49f8-95c0-92c9bbdc30ba" providerId="AD" clId="Web-{A2A3AAA1-18DE-8CB9-E76D-14F40CA340ED}" dt="2025-02-06T01:02:58.839" v="355" actId="20577"/>
        <pc:sldMkLst>
          <pc:docMk/>
          <pc:sldMk cId="109857222" sldId="256"/>
        </pc:sldMkLst>
      </pc:sldChg>
      <pc:sldChg chg="modSp">
        <pc:chgData name="Biswa" userId="S::bbanik@tonikbank.com::26f52a98-3216-49f8-95c0-92c9bbdc30ba" providerId="AD" clId="Web-{A2A3AAA1-18DE-8CB9-E76D-14F40CA340ED}" dt="2025-02-06T00:59:25.624" v="288" actId="20577"/>
        <pc:sldMkLst>
          <pc:docMk/>
          <pc:sldMk cId="2102899898" sldId="257"/>
        </pc:sldMkLst>
      </pc:sldChg>
      <pc:sldChg chg="modSp">
        <pc:chgData name="Biswa" userId="S::bbanik@tonikbank.com::26f52a98-3216-49f8-95c0-92c9bbdc30ba" providerId="AD" clId="Web-{A2A3AAA1-18DE-8CB9-E76D-14F40CA340ED}" dt="2025-02-06T01:04:02.843" v="364"/>
        <pc:sldMkLst>
          <pc:docMk/>
          <pc:sldMk cId="2809714692" sldId="258"/>
        </pc:sldMkLst>
      </pc:sldChg>
      <pc:sldChg chg="addSp delSp modSp">
        <pc:chgData name="Biswa" userId="S::bbanik@tonikbank.com::26f52a98-3216-49f8-95c0-92c9bbdc30ba" providerId="AD" clId="Web-{A2A3AAA1-18DE-8CB9-E76D-14F40CA340ED}" dt="2025-02-06T01:07:31.168" v="414" actId="1076"/>
        <pc:sldMkLst>
          <pc:docMk/>
          <pc:sldMk cId="4185788690" sldId="259"/>
        </pc:sldMkLst>
      </pc:sldChg>
      <pc:sldChg chg="addSp delSp modSp mod modShow">
        <pc:chgData name="Biswa" userId="S::bbanik@tonikbank.com::26f52a98-3216-49f8-95c0-92c9bbdc30ba" providerId="AD" clId="Web-{A2A3AAA1-18DE-8CB9-E76D-14F40CA340ED}" dt="2025-02-06T01:20:58.826" v="494"/>
        <pc:sldMkLst>
          <pc:docMk/>
          <pc:sldMk cId="1215755033" sldId="260"/>
        </pc:sldMkLst>
      </pc:sldChg>
      <pc:sldChg chg="addSp delSp modSp">
        <pc:chgData name="Biswa" userId="S::bbanik@tonikbank.com::26f52a98-3216-49f8-95c0-92c9bbdc30ba" providerId="AD" clId="Web-{A2A3AAA1-18DE-8CB9-E76D-14F40CA340ED}" dt="2025-02-06T01:22:52.739" v="504" actId="20577"/>
        <pc:sldMkLst>
          <pc:docMk/>
          <pc:sldMk cId="1540809847" sldId="262"/>
        </pc:sldMkLst>
        <pc:spChg chg="mod">
          <ac:chgData name="Biswa" userId="S::bbanik@tonikbank.com::26f52a98-3216-49f8-95c0-92c9bbdc30ba" providerId="AD" clId="Web-{A2A3AAA1-18DE-8CB9-E76D-14F40CA340ED}" dt="2025-02-06T01:22:52.739" v="504" actId="20577"/>
          <ac:spMkLst>
            <pc:docMk/>
            <pc:sldMk cId="1540809847" sldId="262"/>
            <ac:spMk id="5" creationId="{4390E0EF-BC3A-18A1-F265-31E34A5DE6E0}"/>
          </ac:spMkLst>
        </pc:spChg>
        <pc:spChg chg="mod">
          <ac:chgData name="Biswa" userId="S::bbanik@tonikbank.com::26f52a98-3216-49f8-95c0-92c9bbdc30ba" providerId="AD" clId="Web-{A2A3AAA1-18DE-8CB9-E76D-14F40CA340ED}" dt="2025-02-06T00:23:29.250" v="69" actId="1076"/>
          <ac:spMkLst>
            <pc:docMk/>
            <pc:sldMk cId="1540809847" sldId="262"/>
            <ac:spMk id="13" creationId="{C287F61D-0120-0F60-0439-1C83B2092A46}"/>
          </ac:spMkLst>
        </pc:spChg>
        <pc:graphicFrameChg chg="mod modGraphic">
          <ac:chgData name="Biswa" userId="S::bbanik@tonikbank.com::26f52a98-3216-49f8-95c0-92c9bbdc30ba" providerId="AD" clId="Web-{A2A3AAA1-18DE-8CB9-E76D-14F40CA340ED}" dt="2025-02-06T00:23:29.063" v="67" actId="1076"/>
          <ac:graphicFrameMkLst>
            <pc:docMk/>
            <pc:sldMk cId="1540809847" sldId="262"/>
            <ac:graphicFrameMk id="6" creationId="{46459D78-E3C3-4647-428D-9C0DDE045C30}"/>
          </ac:graphicFrameMkLst>
        </pc:graphicFrameChg>
      </pc:sldChg>
      <pc:sldChg chg="addSp delSp modSp">
        <pc:chgData name="Biswa" userId="S::bbanik@tonikbank.com::26f52a98-3216-49f8-95c0-92c9bbdc30ba" providerId="AD" clId="Web-{A2A3AAA1-18DE-8CB9-E76D-14F40CA340ED}" dt="2025-02-06T00:59:49.625" v="320" actId="1076"/>
        <pc:sldMkLst>
          <pc:docMk/>
          <pc:sldMk cId="1261331441" sldId="263"/>
        </pc:sldMkLst>
      </pc:sldChg>
      <pc:sldChg chg="addSp delSp modSp add replId">
        <pc:chgData name="Biswa" userId="S::bbanik@tonikbank.com::26f52a98-3216-49f8-95c0-92c9bbdc30ba" providerId="AD" clId="Web-{A2A3AAA1-18DE-8CB9-E76D-14F40CA340ED}" dt="2025-02-06T01:07:43.419" v="417" actId="20577"/>
        <pc:sldMkLst>
          <pc:docMk/>
          <pc:sldMk cId="573478236" sldId="264"/>
        </pc:sldMkLst>
      </pc:sldChg>
      <pc:sldChg chg="modSp add ord">
        <pc:chgData name="Biswa" userId="S::bbanik@tonikbank.com::26f52a98-3216-49f8-95c0-92c9bbdc30ba" providerId="AD" clId="Web-{A2A3AAA1-18DE-8CB9-E76D-14F40CA340ED}" dt="2025-02-06T01:22:34.332" v="502" actId="20577"/>
        <pc:sldMkLst>
          <pc:docMk/>
          <pc:sldMk cId="4129944639" sldId="498"/>
        </pc:sldMkLst>
        <pc:spChg chg="mod">
          <ac:chgData name="Biswa" userId="S::bbanik@tonikbank.com::26f52a98-3216-49f8-95c0-92c9bbdc30ba" providerId="AD" clId="Web-{A2A3AAA1-18DE-8CB9-E76D-14F40CA340ED}" dt="2025-02-06T01:20:16.214" v="493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Biswa" userId="S::bbanik@tonikbank.com::26f52a98-3216-49f8-95c0-92c9bbdc30ba" providerId="AD" clId="Web-{A2A3AAA1-18DE-8CB9-E76D-14F40CA340ED}" dt="2025-02-06T01:22:34.332" v="50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 add">
        <pc:chgData name="Biswa" userId="S::bbanik@tonikbank.com::26f52a98-3216-49f8-95c0-92c9bbdc30ba" providerId="AD" clId="Web-{A2A3AAA1-18DE-8CB9-E76D-14F40CA340ED}" dt="2025-02-06T01:22:10.346" v="498"/>
        <pc:sldMkLst>
          <pc:docMk/>
          <pc:sldMk cId="1963089885" sldId="657"/>
        </pc:sldMkLst>
      </pc:sldChg>
      <pc:sldMasterChg chg="addSldLayout">
        <pc:chgData name="Biswa" userId="S::bbanik@tonikbank.com::26f52a98-3216-49f8-95c0-92c9bbdc30ba" providerId="AD" clId="Web-{A2A3AAA1-18DE-8CB9-E76D-14F40CA340ED}" dt="2025-02-06T01:19:26.320" v="472"/>
        <pc:sldMasterMkLst>
          <pc:docMk/>
          <pc:sldMasterMk cId="3460435757" sldId="2147483744"/>
        </pc:sldMasterMkLst>
        <pc:sldLayoutChg chg="add">
          <pc:chgData name="Biswa" userId="S::bbanik@tonikbank.com::26f52a98-3216-49f8-95c0-92c9bbdc30ba" providerId="AD" clId="Web-{A2A3AAA1-18DE-8CB9-E76D-14F40CA340ED}" dt="2025-02-06T01:19:26.320" v="472"/>
          <pc:sldLayoutMkLst>
            <pc:docMk/>
            <pc:sldMasterMk cId="3460435757" sldId="2147483744"/>
            <pc:sldLayoutMk cId="2921140429" sldId="2147483756"/>
          </pc:sldLayoutMkLst>
        </pc:sldLayoutChg>
      </pc:sldMasterChg>
    </pc:docChg>
  </pc:docChgLst>
  <pc:docChgLst>
    <pc:chgData name="Biswa" userId="S::bbanik@tonikbank.com::26f52a98-3216-49f8-95c0-92c9bbdc30ba" providerId="AD" clId="Web-{7C28469B-B779-CA11-B4BD-70AA2883BF00}"/>
    <pc:docChg chg="modSld">
      <pc:chgData name="Biswa" userId="S::bbanik@tonikbank.com::26f52a98-3216-49f8-95c0-92c9bbdc30ba" providerId="AD" clId="Web-{7C28469B-B779-CA11-B4BD-70AA2883BF00}" dt="2025-03-27T09:46:52.833" v="0" actId="1076"/>
      <pc:docMkLst>
        <pc:docMk/>
      </pc:docMkLst>
      <pc:sldChg chg="modSp">
        <pc:chgData name="Biswa" userId="S::bbanik@tonikbank.com::26f52a98-3216-49f8-95c0-92c9bbdc30ba" providerId="AD" clId="Web-{7C28469B-B779-CA11-B4BD-70AA2883BF00}" dt="2025-03-27T09:46:52.833" v="0" actId="1076"/>
        <pc:sldMkLst>
          <pc:docMk/>
          <pc:sldMk cId="749099364" sldId="693"/>
        </pc:sldMkLst>
        <pc:picChg chg="mod">
          <ac:chgData name="Biswa" userId="S::bbanik@tonikbank.com::26f52a98-3216-49f8-95c0-92c9bbdc30ba" providerId="AD" clId="Web-{7C28469B-B779-CA11-B4BD-70AA2883BF00}" dt="2025-03-27T09:46:52.833" v="0" actId="1076"/>
          <ac:picMkLst>
            <pc:docMk/>
            <pc:sldMk cId="749099364" sldId="693"/>
            <ac:picMk id="6" creationId="{91E36ED9-CB89-F48F-2DF3-E99796C148E7}"/>
          </ac:picMkLst>
        </pc:picChg>
      </pc:sldChg>
    </pc:docChg>
  </pc:docChgLst>
  <pc:docChgLst>
    <pc:chgData name="Biswa" userId="S::bbanik@tonikbank.com::26f52a98-3216-49f8-95c0-92c9bbdc30ba" providerId="AD" clId="Web-{9DE434C6-7058-7235-6CCE-466AC3AB5D81}"/>
    <pc:docChg chg="modSld">
      <pc:chgData name="Biswa" userId="S::bbanik@tonikbank.com::26f52a98-3216-49f8-95c0-92c9bbdc30ba" providerId="AD" clId="Web-{9DE434C6-7058-7235-6CCE-466AC3AB5D81}" dt="2025-02-20T04:29:03.931" v="972" actId="20577"/>
      <pc:docMkLst>
        <pc:docMk/>
      </pc:docMkLst>
      <pc:sldChg chg="addSp delSp modSp">
        <pc:chgData name="Biswa" userId="S::bbanik@tonikbank.com::26f52a98-3216-49f8-95c0-92c9bbdc30ba" providerId="AD" clId="Web-{9DE434C6-7058-7235-6CCE-466AC3AB5D81}" dt="2025-02-20T03:49:44.925" v="635" actId="20577"/>
        <pc:sldMkLst>
          <pc:docMk/>
          <pc:sldMk cId="1540809847" sldId="262"/>
        </pc:sldMkLst>
        <pc:spChg chg="add del mod">
          <ac:chgData name="Biswa" userId="S::bbanik@tonikbank.com::26f52a98-3216-49f8-95c0-92c9bbdc30ba" providerId="AD" clId="Web-{9DE434C6-7058-7235-6CCE-466AC3AB5D81}" dt="2025-02-20T03:21:58.621" v="2"/>
          <ac:spMkLst>
            <pc:docMk/>
            <pc:sldMk cId="1540809847" sldId="262"/>
            <ac:spMk id="3" creationId="{9EC91128-36BB-E133-F328-B4A635740BC7}"/>
          </ac:spMkLst>
        </pc:spChg>
        <pc:spChg chg="add mod">
          <ac:chgData name="Biswa" userId="S::bbanik@tonikbank.com::26f52a98-3216-49f8-95c0-92c9bbdc30ba" providerId="AD" clId="Web-{9DE434C6-7058-7235-6CCE-466AC3AB5D81}" dt="2025-02-20T03:22:27.857" v="6" actId="14100"/>
          <ac:spMkLst>
            <pc:docMk/>
            <pc:sldMk cId="1540809847" sldId="262"/>
            <ac:spMk id="4" creationId="{B17F0E7F-1634-AAC5-92E7-D84F39D28042}"/>
          </ac:spMkLst>
        </pc:spChg>
        <pc:spChg chg="mod">
          <ac:chgData name="Biswa" userId="S::bbanik@tonikbank.com::26f52a98-3216-49f8-95c0-92c9bbdc30ba" providerId="AD" clId="Web-{9DE434C6-7058-7235-6CCE-466AC3AB5D81}" dt="2025-02-20T03:28:13.465" v="80" actId="20577"/>
          <ac:spMkLst>
            <pc:docMk/>
            <pc:sldMk cId="1540809847" sldId="262"/>
            <ac:spMk id="5" creationId="{4390E0EF-BC3A-18A1-F265-31E34A5DE6E0}"/>
          </ac:spMkLst>
        </pc:spChg>
        <pc:spChg chg="add mod">
          <ac:chgData name="Biswa" userId="S::bbanik@tonikbank.com::26f52a98-3216-49f8-95c0-92c9bbdc30ba" providerId="AD" clId="Web-{9DE434C6-7058-7235-6CCE-466AC3AB5D81}" dt="2025-02-20T03:34:22.121" v="168" actId="1076"/>
          <ac:spMkLst>
            <pc:docMk/>
            <pc:sldMk cId="1540809847" sldId="262"/>
            <ac:spMk id="7" creationId="{709FFC30-D5C4-28EE-3704-A7EBC6B40EB1}"/>
          </ac:spMkLst>
        </pc:spChg>
        <pc:spChg chg="add mod">
          <ac:chgData name="Biswa" userId="S::bbanik@tonikbank.com::26f52a98-3216-49f8-95c0-92c9bbdc30ba" providerId="AD" clId="Web-{9DE434C6-7058-7235-6CCE-466AC3AB5D81}" dt="2025-02-20T03:32:35.601" v="149" actId="1076"/>
          <ac:spMkLst>
            <pc:docMk/>
            <pc:sldMk cId="1540809847" sldId="262"/>
            <ac:spMk id="8" creationId="{7186D01D-C8E4-7E95-7DF2-2DB0649A3F0E}"/>
          </ac:spMkLst>
        </pc:spChg>
        <pc:spChg chg="add mod">
          <ac:chgData name="Biswa" userId="S::bbanik@tonikbank.com::26f52a98-3216-49f8-95c0-92c9bbdc30ba" providerId="AD" clId="Web-{9DE434C6-7058-7235-6CCE-466AC3AB5D81}" dt="2025-02-20T03:29:45.844" v="97" actId="1076"/>
          <ac:spMkLst>
            <pc:docMk/>
            <pc:sldMk cId="1540809847" sldId="262"/>
            <ac:spMk id="9" creationId="{4716B0F0-C2A9-E154-E07C-7B57E0FA7419}"/>
          </ac:spMkLst>
        </pc:spChg>
        <pc:spChg chg="add mod">
          <ac:chgData name="Biswa" userId="S::bbanik@tonikbank.com::26f52a98-3216-49f8-95c0-92c9bbdc30ba" providerId="AD" clId="Web-{9DE434C6-7058-7235-6CCE-466AC3AB5D81}" dt="2025-02-20T03:33:48.948" v="164"/>
          <ac:spMkLst>
            <pc:docMk/>
            <pc:sldMk cId="1540809847" sldId="262"/>
            <ac:spMk id="10" creationId="{C80E0DCF-5AE9-7DB8-C896-30667CED05C1}"/>
          </ac:spMkLst>
        </pc:spChg>
        <pc:spChg chg="add mod">
          <ac:chgData name="Biswa" userId="S::bbanik@tonikbank.com::26f52a98-3216-49f8-95c0-92c9bbdc30ba" providerId="AD" clId="Web-{9DE434C6-7058-7235-6CCE-466AC3AB5D81}" dt="2025-02-20T03:33:15.946" v="154" actId="14100"/>
          <ac:spMkLst>
            <pc:docMk/>
            <pc:sldMk cId="1540809847" sldId="262"/>
            <ac:spMk id="11" creationId="{8B617870-69BA-9701-B922-5B4B568D4173}"/>
          </ac:spMkLst>
        </pc:spChg>
        <pc:spChg chg="add mod">
          <ac:chgData name="Biswa" userId="S::bbanik@tonikbank.com::26f52a98-3216-49f8-95c0-92c9bbdc30ba" providerId="AD" clId="Web-{9DE434C6-7058-7235-6CCE-466AC3AB5D81}" dt="2025-02-20T03:34:00.823" v="166" actId="1076"/>
          <ac:spMkLst>
            <pc:docMk/>
            <pc:sldMk cId="1540809847" sldId="262"/>
            <ac:spMk id="12" creationId="{093C223E-5BA8-984E-6484-CBB89E26A4BB}"/>
          </ac:spMkLst>
        </pc:spChg>
        <pc:spChg chg="mod">
          <ac:chgData name="Biswa" userId="S::bbanik@tonikbank.com::26f52a98-3216-49f8-95c0-92c9bbdc30ba" providerId="AD" clId="Web-{9DE434C6-7058-7235-6CCE-466AC3AB5D81}" dt="2025-02-20T03:49:44.925" v="635" actId="20577"/>
          <ac:spMkLst>
            <pc:docMk/>
            <pc:sldMk cId="1540809847" sldId="262"/>
            <ac:spMk id="13" creationId="{C287F61D-0120-0F60-0439-1C83B2092A46}"/>
          </ac:spMkLst>
        </pc:spChg>
        <pc:spChg chg="add mod">
          <ac:chgData name="Biswa" userId="S::bbanik@tonikbank.com::26f52a98-3216-49f8-95c0-92c9bbdc30ba" providerId="AD" clId="Web-{9DE434C6-7058-7235-6CCE-466AC3AB5D81}" dt="2025-02-20T03:48:18.109" v="606"/>
          <ac:spMkLst>
            <pc:docMk/>
            <pc:sldMk cId="1540809847" sldId="262"/>
            <ac:spMk id="14" creationId="{6664A5CF-7939-A26C-DCB4-595738E6B30B}"/>
          </ac:spMkLst>
        </pc:spChg>
        <pc:grpChg chg="add mod">
          <ac:chgData name="Biswa" userId="S::bbanik@tonikbank.com::26f52a98-3216-49f8-95c0-92c9bbdc30ba" providerId="AD" clId="Web-{9DE434C6-7058-7235-6CCE-466AC3AB5D81}" dt="2025-02-20T03:48:10.749" v="605" actId="1076"/>
          <ac:grpSpMkLst>
            <pc:docMk/>
            <pc:sldMk cId="1540809847" sldId="262"/>
            <ac:grpSpMk id="17" creationId="{3AE6A339-225A-0C95-0BE7-7537527A4284}"/>
          </ac:grpSpMkLst>
        </pc:grpChg>
        <pc:graphicFrameChg chg="mod">
          <ac:chgData name="Biswa" userId="S::bbanik@tonikbank.com::26f52a98-3216-49f8-95c0-92c9bbdc30ba" providerId="AD" clId="Web-{9DE434C6-7058-7235-6CCE-466AC3AB5D81}" dt="2025-02-20T03:41:24.607" v="543" actId="1076"/>
          <ac:graphicFrameMkLst>
            <pc:docMk/>
            <pc:sldMk cId="1540809847" sldId="262"/>
            <ac:graphicFrameMk id="2" creationId="{B13EB66E-3BB0-E7BE-4783-E65877C56D37}"/>
          </ac:graphicFrameMkLst>
        </pc:graphicFrameChg>
        <pc:graphicFrameChg chg="mod modGraphic">
          <ac:chgData name="Biswa" userId="S::bbanik@tonikbank.com::26f52a98-3216-49f8-95c0-92c9bbdc30ba" providerId="AD" clId="Web-{9DE434C6-7058-7235-6CCE-466AC3AB5D81}" dt="2025-02-20T03:26:20.148" v="55"/>
          <ac:graphicFrameMkLst>
            <pc:docMk/>
            <pc:sldMk cId="1540809847" sldId="262"/>
            <ac:graphicFrameMk id="6" creationId="{46459D78-E3C3-4647-428D-9C0DDE045C30}"/>
          </ac:graphicFrameMkLst>
        </pc:graphicFrameChg>
        <pc:cxnChg chg="add mod">
          <ac:chgData name="Biswa" userId="S::bbanik@tonikbank.com::26f52a98-3216-49f8-95c0-92c9bbdc30ba" providerId="AD" clId="Web-{9DE434C6-7058-7235-6CCE-466AC3AB5D81}" dt="2025-02-20T03:43:17.112" v="561"/>
          <ac:cxnSpMkLst>
            <pc:docMk/>
            <pc:sldMk cId="1540809847" sldId="262"/>
            <ac:cxnSpMk id="15" creationId="{EDB39189-8C0E-D58B-C1E5-458CE3BF80D3}"/>
          </ac:cxnSpMkLst>
        </pc:cxnChg>
        <pc:cxnChg chg="add mod">
          <ac:chgData name="Biswa" userId="S::bbanik@tonikbank.com::26f52a98-3216-49f8-95c0-92c9bbdc30ba" providerId="AD" clId="Web-{9DE434C6-7058-7235-6CCE-466AC3AB5D81}" dt="2025-02-20T03:43:17.237" v="562"/>
          <ac:cxnSpMkLst>
            <pc:docMk/>
            <pc:sldMk cId="1540809847" sldId="262"/>
            <ac:cxnSpMk id="16" creationId="{4E39DD1C-25DD-4762-A987-F775FDFAFF0A}"/>
          </ac:cxnSpMkLst>
        </pc:cxnChg>
      </pc:sldChg>
      <pc:sldChg chg="modSp">
        <pc:chgData name="Biswa" userId="S::bbanik@tonikbank.com::26f52a98-3216-49f8-95c0-92c9bbdc30ba" providerId="AD" clId="Web-{9DE434C6-7058-7235-6CCE-466AC3AB5D81}" dt="2025-02-20T04:29:03.931" v="972" actId="20577"/>
        <pc:sldMkLst>
          <pc:docMk/>
          <pc:sldMk cId="4129944639" sldId="498"/>
        </pc:sldMkLst>
        <pc:spChg chg="mod">
          <ac:chgData name="Biswa" userId="S::bbanik@tonikbank.com::26f52a98-3216-49f8-95c0-92c9bbdc30ba" providerId="AD" clId="Web-{9DE434C6-7058-7235-6CCE-466AC3AB5D81}" dt="2025-02-20T04:29:03.931" v="97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">
        <pc:chgData name="Biswa" userId="S::bbanik@tonikbank.com::26f52a98-3216-49f8-95c0-92c9bbdc30ba" providerId="AD" clId="Web-{9DE434C6-7058-7235-6CCE-466AC3AB5D81}" dt="2025-02-20T03:52:25.760" v="724" actId="20577"/>
        <pc:sldMkLst>
          <pc:docMk/>
          <pc:sldMk cId="3987723289" sldId="663"/>
        </pc:sldMkLst>
        <pc:spChg chg="mod">
          <ac:chgData name="Biswa" userId="S::bbanik@tonikbank.com::26f52a98-3216-49f8-95c0-92c9bbdc30ba" providerId="AD" clId="Web-{9DE434C6-7058-7235-6CCE-466AC3AB5D81}" dt="2025-02-20T03:52:04.650" v="723" actId="1076"/>
          <ac:spMkLst>
            <pc:docMk/>
            <pc:sldMk cId="3987723289" sldId="663"/>
            <ac:spMk id="7" creationId="{7E1ED252-B7A3-6DFF-676F-47D3B74F79BE}"/>
          </ac:spMkLst>
        </pc:spChg>
        <pc:spChg chg="mod">
          <ac:chgData name="Biswa" userId="S::bbanik@tonikbank.com::26f52a98-3216-49f8-95c0-92c9bbdc30ba" providerId="AD" clId="Web-{9DE434C6-7058-7235-6CCE-466AC3AB5D81}" dt="2025-02-20T03:52:25.760" v="724" actId="20577"/>
          <ac:spMkLst>
            <pc:docMk/>
            <pc:sldMk cId="3987723289" sldId="663"/>
            <ac:spMk id="12" creationId="{8173E569-23D8-57BF-0AC9-E3D43191C1A0}"/>
          </ac:spMkLst>
        </pc:spChg>
      </pc:sldChg>
      <pc:sldChg chg="addSp modSp">
        <pc:chgData name="Biswa" userId="S::bbanik@tonikbank.com::26f52a98-3216-49f8-95c0-92c9bbdc30ba" providerId="AD" clId="Web-{9DE434C6-7058-7235-6CCE-466AC3AB5D81}" dt="2025-02-20T03:55:54.722" v="745" actId="20577"/>
        <pc:sldMkLst>
          <pc:docMk/>
          <pc:sldMk cId="3546148613" sldId="665"/>
        </pc:sldMkLst>
        <pc:spChg chg="mod">
          <ac:chgData name="Biswa" userId="S::bbanik@tonikbank.com::26f52a98-3216-49f8-95c0-92c9bbdc30ba" providerId="AD" clId="Web-{9DE434C6-7058-7235-6CCE-466AC3AB5D81}" dt="2025-02-20T03:55:54.722" v="745" actId="20577"/>
          <ac:spMkLst>
            <pc:docMk/>
            <pc:sldMk cId="3546148613" sldId="665"/>
            <ac:spMk id="3" creationId="{EFB66028-F09F-0A41-5B19-E895D4F5584C}"/>
          </ac:spMkLst>
        </pc:spChg>
        <pc:grpChg chg="add">
          <ac:chgData name="Biswa" userId="S::bbanik@tonikbank.com::26f52a98-3216-49f8-95c0-92c9bbdc30ba" providerId="AD" clId="Web-{9DE434C6-7058-7235-6CCE-466AC3AB5D81}" dt="2025-02-20T03:55:23.783" v="725"/>
          <ac:grpSpMkLst>
            <pc:docMk/>
            <pc:sldMk cId="3546148613" sldId="665"/>
            <ac:grpSpMk id="10" creationId="{C0C9219A-7D15-3AAA-5B70-B094B2C94C37}"/>
          </ac:grpSpMkLst>
        </pc:grpChg>
      </pc:sldChg>
      <pc:sldChg chg="modSp">
        <pc:chgData name="Biswa" userId="S::bbanik@tonikbank.com::26f52a98-3216-49f8-95c0-92c9bbdc30ba" providerId="AD" clId="Web-{9DE434C6-7058-7235-6CCE-466AC3AB5D81}" dt="2025-02-20T04:01:47.159" v="775" actId="20577"/>
        <pc:sldMkLst>
          <pc:docMk/>
          <pc:sldMk cId="3423352877" sldId="667"/>
        </pc:sldMkLst>
        <pc:spChg chg="mod">
          <ac:chgData name="Biswa" userId="S::bbanik@tonikbank.com::26f52a98-3216-49f8-95c0-92c9bbdc30ba" providerId="AD" clId="Web-{9DE434C6-7058-7235-6CCE-466AC3AB5D81}" dt="2025-02-20T04:01:47.159" v="775" actId="20577"/>
          <ac:spMkLst>
            <pc:docMk/>
            <pc:sldMk cId="3423352877" sldId="667"/>
            <ac:spMk id="2" creationId="{8E1F4499-64B0-4F51-94E1-186940C0966F}"/>
          </ac:spMkLst>
        </pc:spChg>
      </pc:sldChg>
      <pc:sldChg chg="addSp modSp mod modShow">
        <pc:chgData name="Biswa" userId="S::bbanik@tonikbank.com::26f52a98-3216-49f8-95c0-92c9bbdc30ba" providerId="AD" clId="Web-{9DE434C6-7058-7235-6CCE-466AC3AB5D81}" dt="2025-02-20T04:07:20.298" v="968" actId="20577"/>
        <pc:sldMkLst>
          <pc:docMk/>
          <pc:sldMk cId="4249417488" sldId="673"/>
        </pc:sldMkLst>
        <pc:spChg chg="mod">
          <ac:chgData name="Biswa" userId="S::bbanik@tonikbank.com::26f52a98-3216-49f8-95c0-92c9bbdc30ba" providerId="AD" clId="Web-{9DE434C6-7058-7235-6CCE-466AC3AB5D81}" dt="2025-02-20T04:01:44.737" v="774" actId="20577"/>
          <ac:spMkLst>
            <pc:docMk/>
            <pc:sldMk cId="4249417488" sldId="673"/>
            <ac:spMk id="4" creationId="{80D86320-BC13-3DD6-98BD-300F4E24F309}"/>
          </ac:spMkLst>
        </pc:spChg>
        <pc:spChg chg="mod">
          <ac:chgData name="Biswa" userId="S::bbanik@tonikbank.com::26f52a98-3216-49f8-95c0-92c9bbdc30ba" providerId="AD" clId="Web-{9DE434C6-7058-7235-6CCE-466AC3AB5D81}" dt="2025-02-20T04:07:20.298" v="968" actId="20577"/>
          <ac:spMkLst>
            <pc:docMk/>
            <pc:sldMk cId="4249417488" sldId="673"/>
            <ac:spMk id="5" creationId="{4E8F7B1C-A77F-B7FC-5F26-0430960803B3}"/>
          </ac:spMkLst>
        </pc:spChg>
        <pc:grpChg chg="add mod">
          <ac:chgData name="Biswa" userId="S::bbanik@tonikbank.com::26f52a98-3216-49f8-95c0-92c9bbdc30ba" providerId="AD" clId="Web-{9DE434C6-7058-7235-6CCE-466AC3AB5D81}" dt="2025-02-20T04:05:16.886" v="852" actId="1076"/>
          <ac:grpSpMkLst>
            <pc:docMk/>
            <pc:sldMk cId="4249417488" sldId="673"/>
            <ac:grpSpMk id="8" creationId="{72EC3076-2CF3-FA8E-BA40-EF6DB935EF33}"/>
          </ac:grpSpMkLst>
        </pc:grpChg>
        <pc:graphicFrameChg chg="mod modGraphic">
          <ac:chgData name="Biswa" userId="S::bbanik@tonikbank.com::26f52a98-3216-49f8-95c0-92c9bbdc30ba" providerId="AD" clId="Web-{9DE434C6-7058-7235-6CCE-466AC3AB5D81}" dt="2025-02-20T04:04:21.712" v="850"/>
          <ac:graphicFrameMkLst>
            <pc:docMk/>
            <pc:sldMk cId="4249417488" sldId="673"/>
            <ac:graphicFrameMk id="3" creationId="{CF411D7B-1736-3AC0-70B9-5B50CF0C6989}"/>
          </ac:graphicFrameMkLst>
        </pc:graphicFrameChg>
        <pc:cxnChg chg="mod">
          <ac:chgData name="Biswa" userId="S::bbanik@tonikbank.com::26f52a98-3216-49f8-95c0-92c9bbdc30ba" providerId="AD" clId="Web-{9DE434C6-7058-7235-6CCE-466AC3AB5D81}" dt="2025-02-20T04:07:11.657" v="966" actId="1076"/>
          <ac:cxnSpMkLst>
            <pc:docMk/>
            <pc:sldMk cId="4249417488" sldId="673"/>
            <ac:cxnSpMk id="7" creationId="{59103AD0-AD78-178B-0065-E8905B054B91}"/>
          </ac:cxnSpMkLst>
        </pc:cxnChg>
      </pc:sldChg>
    </pc:docChg>
  </pc:docChgLst>
  <pc:docChgLst>
    <pc:chgData name="Oleh Sosnytskyi" userId="S::ososnytskyi@tonikbank.com::c403997d-a6fc-4ec3-a7c2-ae102e1b4cf2" providerId="AD" clId="Web-{9DBE832B-FD34-387F-8CEA-AEEDAC3480B4}"/>
    <pc:docChg chg="modSld">
      <pc:chgData name="Oleh Sosnytskyi" userId="S::ososnytskyi@tonikbank.com::c403997d-a6fc-4ec3-a7c2-ae102e1b4cf2" providerId="AD" clId="Web-{9DBE832B-FD34-387F-8CEA-AEEDAC3480B4}" dt="2025-02-03T17:48:24.999" v="43"/>
      <pc:docMkLst>
        <pc:docMk/>
      </pc:docMkLst>
      <pc:sldChg chg="modSp">
        <pc:chgData name="Oleh Sosnytskyi" userId="S::ososnytskyi@tonikbank.com::c403997d-a6fc-4ec3-a7c2-ae102e1b4cf2" providerId="AD" clId="Web-{9DBE832B-FD34-387F-8CEA-AEEDAC3480B4}" dt="2025-02-03T17:48:24.999" v="43"/>
        <pc:sldMkLst>
          <pc:docMk/>
          <pc:sldMk cId="2102899898" sldId="257"/>
        </pc:sldMkLst>
      </pc:sldChg>
    </pc:docChg>
  </pc:docChgLst>
  <pc:docChgLst>
    <pc:chgData name="Oleh Sosnytskyi" userId="S::ososnytskyi@tonikbank.com::c403997d-a6fc-4ec3-a7c2-ae102e1b4cf2" providerId="AD" clId="Web-{F01D9D64-064F-605B-9D1C-B4E565F5C098}"/>
    <pc:docChg chg="modSld">
      <pc:chgData name="Oleh Sosnytskyi" userId="S::ososnytskyi@tonikbank.com::c403997d-a6fc-4ec3-a7c2-ae102e1b4cf2" providerId="AD" clId="Web-{F01D9D64-064F-605B-9D1C-B4E565F5C098}" dt="2025-02-20T04:56:17.895" v="34" actId="1076"/>
      <pc:docMkLst>
        <pc:docMk/>
      </pc:docMkLst>
      <pc:sldChg chg="modSp">
        <pc:chgData name="Oleh Sosnytskyi" userId="S::ososnytskyi@tonikbank.com::c403997d-a6fc-4ec3-a7c2-ae102e1b4cf2" providerId="AD" clId="Web-{F01D9D64-064F-605B-9D1C-B4E565F5C098}" dt="2025-02-20T04:56:17.895" v="34" actId="1076"/>
        <pc:sldMkLst>
          <pc:docMk/>
          <pc:sldMk cId="4249417488" sldId="673"/>
        </pc:sldMkLst>
        <pc:spChg chg="mod">
          <ac:chgData name="Oleh Sosnytskyi" userId="S::ososnytskyi@tonikbank.com::c403997d-a6fc-4ec3-a7c2-ae102e1b4cf2" providerId="AD" clId="Web-{F01D9D64-064F-605B-9D1C-B4E565F5C098}" dt="2025-02-20T04:56:13.926" v="33" actId="14100"/>
          <ac:spMkLst>
            <pc:docMk/>
            <pc:sldMk cId="4249417488" sldId="673"/>
            <ac:spMk id="5" creationId="{4E8F7B1C-A77F-B7FC-5F26-0430960803B3}"/>
          </ac:spMkLst>
        </pc:spChg>
        <pc:grpChg chg="mod">
          <ac:chgData name="Oleh Sosnytskyi" userId="S::ososnytskyi@tonikbank.com::c403997d-a6fc-4ec3-a7c2-ae102e1b4cf2" providerId="AD" clId="Web-{F01D9D64-064F-605B-9D1C-B4E565F5C098}" dt="2025-02-20T04:56:17.895" v="34" actId="1076"/>
          <ac:grpSpMkLst>
            <pc:docMk/>
            <pc:sldMk cId="4249417488" sldId="673"/>
            <ac:grpSpMk id="8" creationId="{72EC3076-2CF3-FA8E-BA40-EF6DB935EF33}"/>
          </ac:grpSpMkLst>
        </pc:grpChg>
        <pc:graphicFrameChg chg="mod modGraphic">
          <ac:chgData name="Oleh Sosnytskyi" userId="S::ososnytskyi@tonikbank.com::c403997d-a6fc-4ec3-a7c2-ae102e1b4cf2" providerId="AD" clId="Web-{F01D9D64-064F-605B-9D1C-B4E565F5C098}" dt="2025-02-20T04:46:44.658" v="2"/>
          <ac:graphicFrameMkLst>
            <pc:docMk/>
            <pc:sldMk cId="4249417488" sldId="673"/>
            <ac:graphicFrameMk id="3" creationId="{CF411D7B-1736-3AC0-70B9-5B50CF0C6989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472D2FFE-7C15-7C59-4389-5EEE7BA3ACA6}"/>
    <pc:docChg chg="modSld">
      <pc:chgData name="Oleh Sosnytskyi" userId="S::ososnytskyi@tonikbank.com::c403997d-a6fc-4ec3-a7c2-ae102e1b4cf2" providerId="AD" clId="Web-{472D2FFE-7C15-7C59-4389-5EEE7BA3ACA6}" dt="2025-03-27T06:58:22.828" v="16"/>
      <pc:docMkLst>
        <pc:docMk/>
      </pc:docMkLst>
      <pc:sldChg chg="modSp">
        <pc:chgData name="Oleh Sosnytskyi" userId="S::ososnytskyi@tonikbank.com::c403997d-a6fc-4ec3-a7c2-ae102e1b4cf2" providerId="AD" clId="Web-{472D2FFE-7C15-7C59-4389-5EEE7BA3ACA6}" dt="2025-03-27T06:58:09.499" v="14" actId="1076"/>
        <pc:sldMkLst>
          <pc:docMk/>
          <pc:sldMk cId="30159237" sldId="695"/>
        </pc:sldMkLst>
        <pc:spChg chg="mod">
          <ac:chgData name="Oleh Sosnytskyi" userId="S::ososnytskyi@tonikbank.com::c403997d-a6fc-4ec3-a7c2-ae102e1b4cf2" providerId="AD" clId="Web-{472D2FFE-7C15-7C59-4389-5EEE7BA3ACA6}" dt="2025-03-27T06:58:09.499" v="14" actId="1076"/>
          <ac:spMkLst>
            <pc:docMk/>
            <pc:sldMk cId="30159237" sldId="695"/>
            <ac:spMk id="18" creationId="{EFD05A0C-5D99-C49D-332F-1E5D766D7619}"/>
          </ac:spMkLst>
        </pc:spChg>
      </pc:sldChg>
      <pc:sldChg chg="mod modShow">
        <pc:chgData name="Oleh Sosnytskyi" userId="S::ososnytskyi@tonikbank.com::c403997d-a6fc-4ec3-a7c2-ae102e1b4cf2" providerId="AD" clId="Web-{472D2FFE-7C15-7C59-4389-5EEE7BA3ACA6}" dt="2025-03-27T06:58:22.828" v="16"/>
        <pc:sldMkLst>
          <pc:docMk/>
          <pc:sldMk cId="1556975693" sldId="696"/>
        </pc:sldMkLst>
      </pc:sldChg>
    </pc:docChg>
  </pc:docChgLst>
  <pc:docChgLst>
    <pc:chgData name="Biswa" userId="S::bbanik@tonikbank.com::26f52a98-3216-49f8-95c0-92c9bbdc30ba" providerId="AD" clId="Web-{B7387E7C-BE08-D829-E94E-F60453C592C6}"/>
    <pc:docChg chg="sldOrd">
      <pc:chgData name="Biswa" userId="S::bbanik@tonikbank.com::26f52a98-3216-49f8-95c0-92c9bbdc30ba" providerId="AD" clId="Web-{B7387E7C-BE08-D829-E94E-F60453C592C6}" dt="2025-02-07T07:20:58.217" v="0"/>
      <pc:docMkLst>
        <pc:docMk/>
      </pc:docMkLst>
      <pc:sldChg chg="ord">
        <pc:chgData name="Biswa" userId="S::bbanik@tonikbank.com::26f52a98-3216-49f8-95c0-92c9bbdc30ba" providerId="AD" clId="Web-{B7387E7C-BE08-D829-E94E-F60453C592C6}" dt="2025-02-07T07:20:58.217" v="0"/>
        <pc:sldMkLst>
          <pc:docMk/>
          <pc:sldMk cId="1963089885" sldId="657"/>
        </pc:sldMkLst>
      </pc:sldChg>
    </pc:docChg>
  </pc:docChgLst>
  <pc:docChgLst>
    <pc:chgData name="Biswa" userId="S::bbanik@tonikbank.com::26f52a98-3216-49f8-95c0-92c9bbdc30ba" providerId="AD" clId="Web-{B01CE94F-8A13-0B9E-12B5-969ECD78FB97}"/>
    <pc:docChg chg="modSld">
      <pc:chgData name="Biswa" userId="S::bbanik@tonikbank.com::26f52a98-3216-49f8-95c0-92c9bbdc30ba" providerId="AD" clId="Web-{B01CE94F-8A13-0B9E-12B5-969ECD78FB97}" dt="2025-02-20T05:26:42.462" v="2" actId="14100"/>
      <pc:docMkLst>
        <pc:docMk/>
      </pc:docMkLst>
      <pc:sldChg chg="modSp">
        <pc:chgData name="Biswa" userId="S::bbanik@tonikbank.com::26f52a98-3216-49f8-95c0-92c9bbdc30ba" providerId="AD" clId="Web-{B01CE94F-8A13-0B9E-12B5-969ECD78FB97}" dt="2025-02-20T05:26:42.462" v="2" actId="14100"/>
        <pc:sldMkLst>
          <pc:docMk/>
          <pc:sldMk cId="4249417488" sldId="673"/>
        </pc:sldMkLst>
        <pc:spChg chg="mod">
          <ac:chgData name="Biswa" userId="S::bbanik@tonikbank.com::26f52a98-3216-49f8-95c0-92c9bbdc30ba" providerId="AD" clId="Web-{B01CE94F-8A13-0B9E-12B5-969ECD78FB97}" dt="2025-02-20T05:26:28.024" v="0" actId="14100"/>
          <ac:spMkLst>
            <pc:docMk/>
            <pc:sldMk cId="4249417488" sldId="673"/>
            <ac:spMk id="5" creationId="{4E8F7B1C-A77F-B7FC-5F26-0430960803B3}"/>
          </ac:spMkLst>
        </pc:spChg>
        <pc:cxnChg chg="mod">
          <ac:chgData name="Biswa" userId="S::bbanik@tonikbank.com::26f52a98-3216-49f8-95c0-92c9bbdc30ba" providerId="AD" clId="Web-{B01CE94F-8A13-0B9E-12B5-969ECD78FB97}" dt="2025-02-20T05:26:42.462" v="2" actId="14100"/>
          <ac:cxnSpMkLst>
            <pc:docMk/>
            <pc:sldMk cId="4249417488" sldId="673"/>
            <ac:cxnSpMk id="6" creationId="{13D52F97-CB6E-6901-25B7-15340522C80A}"/>
          </ac:cxnSpMkLst>
        </pc:cxnChg>
        <pc:cxnChg chg="mod">
          <ac:chgData name="Biswa" userId="S::bbanik@tonikbank.com::26f52a98-3216-49f8-95c0-92c9bbdc30ba" providerId="AD" clId="Web-{B01CE94F-8A13-0B9E-12B5-969ECD78FB97}" dt="2025-02-20T05:26:38.540" v="1" actId="14100"/>
          <ac:cxnSpMkLst>
            <pc:docMk/>
            <pc:sldMk cId="4249417488" sldId="673"/>
            <ac:cxnSpMk id="7" creationId="{59103AD0-AD78-178B-0065-E8905B054B91}"/>
          </ac:cxnSpMkLst>
        </pc:cxnChg>
      </pc:sldChg>
    </pc:docChg>
  </pc:docChgLst>
  <pc:docChgLst>
    <pc:chgData name="Oleh Sosnytskyi" userId="S::ososnytskyi@tonikbank.com::c403997d-a6fc-4ec3-a7c2-ae102e1b4cf2" providerId="AD" clId="Web-{011383A0-048C-3442-7FE9-0D007EAEC359}"/>
    <pc:docChg chg="addSld delSld modSld addMainMaster delMainMaster">
      <pc:chgData name="Oleh Sosnytskyi" userId="S::ososnytskyi@tonikbank.com::c403997d-a6fc-4ec3-a7c2-ae102e1b4cf2" providerId="AD" clId="Web-{011383A0-048C-3442-7FE9-0D007EAEC359}" dt="2025-02-03T06:50:34.700" v="259" actId="14100"/>
      <pc:docMkLst>
        <pc:docMk/>
      </pc:docMkLst>
      <pc:sldChg chg="addSp delSp modSp mod modClrScheme chgLayout">
        <pc:chgData name="Oleh Sosnytskyi" userId="S::ososnytskyi@tonikbank.com::c403997d-a6fc-4ec3-a7c2-ae102e1b4cf2" providerId="AD" clId="Web-{011383A0-048C-3442-7FE9-0D007EAEC359}" dt="2025-02-03T06:50:34.700" v="259" actId="14100"/>
        <pc:sldMkLst>
          <pc:docMk/>
          <pc:sldMk cId="109857222" sldId="256"/>
        </pc:sldMkLst>
      </pc:sldChg>
      <pc:sldChg chg="add del">
        <pc:chgData name="Oleh Sosnytskyi" userId="S::ososnytskyi@tonikbank.com::c403997d-a6fc-4ec3-a7c2-ae102e1b4cf2" providerId="AD" clId="Web-{011383A0-048C-3442-7FE9-0D007EAEC359}" dt="2025-02-03T06:30:17.777" v="52"/>
        <pc:sldMkLst>
          <pc:docMk/>
          <pc:sldMk cId="366643714" sldId="338"/>
        </pc:sldMkLst>
      </pc:sldChg>
      <pc:sldMasterChg chg="del delSldLayout">
        <pc:chgData name="Oleh Sosnytskyi" userId="S::ososnytskyi@tonikbank.com::c403997d-a6fc-4ec3-a7c2-ae102e1b4cf2" providerId="AD" clId="Web-{011383A0-048C-3442-7FE9-0D007EAEC359}" dt="2025-02-03T06:26:43.784" v="21"/>
        <pc:sldMasterMkLst>
          <pc:docMk/>
          <pc:sldMasterMk cId="2460954070" sldId="2147483660"/>
        </pc:sldMasterMkLst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16.270" v="25"/>
        <pc:sldMasterMkLst>
          <pc:docMk/>
          <pc:sldMasterMk cId="3091713068" sldId="214748367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718544050" sldId="214748367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457578000" sldId="214748367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192876568" sldId="214748367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823077968" sldId="214748367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317627687" sldId="214748367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0849057" sldId="214748367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032200513" sldId="214748367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61088246" sldId="214748368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8960848" sldId="214748368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83686679" sldId="214748368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687765818" sldId="2147483683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50.693" v="26"/>
        <pc:sldMasterMkLst>
          <pc:docMk/>
          <pc:sldMasterMk cId="1784600399" sldId="2147483684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4012989830" sldId="214748368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714549623" sldId="214748368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320144623" sldId="214748368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218587207" sldId="214748368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320701077" sldId="214748368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168655317" sldId="214748369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5771389" sldId="214748369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575114133" sldId="214748369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053006610" sldId="214748369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2498287" sldId="214748369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713909639" sldId="2147483695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0:36.012" v="53"/>
        <pc:sldMasterMkLst>
          <pc:docMk/>
          <pc:sldMasterMk cId="3835803891" sldId="2147483696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71769988" sldId="214748369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865246778" sldId="214748369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129689294" sldId="214748369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849886999" sldId="214748370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22763495" sldId="214748370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294689577" sldId="214748370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04911991" sldId="214748370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096411668" sldId="214748370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560374001" sldId="214748370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3533373688" sldId="214748370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729468208" sldId="2147483707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0.404" v="56"/>
        <pc:sldMasterMkLst>
          <pc:docMk/>
          <pc:sldMasterMk cId="377732462" sldId="2147483708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605475834" sldId="214748370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93613771" sldId="214748371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3892445789" sldId="214748371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18983431" sldId="214748371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498263548" sldId="214748371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48739599" sldId="214748371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33154599" sldId="214748371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92109082" sldId="214748371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28190402" sldId="214748371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14046558" sldId="214748371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92406145" sldId="2147483719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6.983" v="57"/>
        <pc:sldMasterMkLst>
          <pc:docMk/>
          <pc:sldMasterMk cId="4074045939" sldId="2147483720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701209467" sldId="214748372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191744733" sldId="214748372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434326282" sldId="214748372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74957676" sldId="214748372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08446736" sldId="214748372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15907980" sldId="214748372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61395077" sldId="214748372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587960967" sldId="214748372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89564091" sldId="214748372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584896455" sldId="214748373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4153087030" sldId="214748373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049261249" sldId="214748373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104222260" sldId="214748373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97099383" sldId="214748373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855182078" sldId="214748373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713588460" sldId="214748373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781356684" sldId="214748373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177099829" sldId="214748373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48282180" sldId="214748373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647282367" sldId="214748374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05232685" sldId="214748374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446145308" sldId="214748374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514441210" sldId="2147483743"/>
          </pc:sldLayoutMkLst>
        </pc:sldLayoutChg>
      </pc:sldMasterChg>
      <pc:sldMasterChg chg="add add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460435757" sldId="2147483744"/>
        </pc:sldMasterMkLst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238982362" sldId="2147483745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042295694" sldId="2147483746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1533068416" sldId="2147483747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03930701" sldId="2147483748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62914361" sldId="2147483749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238967420" sldId="2147483750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568874773" sldId="2147483751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87823085" sldId="2147483752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842603287" sldId="2147483753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753916332" sldId="2147483754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28936452" sldId="2147483755"/>
          </pc:sldLayoutMkLst>
        </pc:sldLayoutChg>
      </pc:sldMasterChg>
    </pc:docChg>
  </pc:docChgLst>
  <pc:docChgLst>
    <pc:chgData name="Oleh Sosnytskyi" userId="S::ososnytskyi@tonikbank.com::c403997d-a6fc-4ec3-a7c2-ae102e1b4cf2" providerId="AD" clId="Web-{8210E450-30B6-5D0B-176F-C25DDF3CDED2}"/>
    <pc:docChg chg="modSld">
      <pc:chgData name="Oleh Sosnytskyi" userId="S::ososnytskyi@tonikbank.com::c403997d-a6fc-4ec3-a7c2-ae102e1b4cf2" providerId="AD" clId="Web-{8210E450-30B6-5D0B-176F-C25DDF3CDED2}" dt="2025-02-07T07:09:05.407" v="2899"/>
      <pc:docMkLst>
        <pc:docMk/>
      </pc:docMkLst>
      <pc:sldChg chg="modSp">
        <pc:chgData name="Oleh Sosnytskyi" userId="S::ososnytskyi@tonikbank.com::c403997d-a6fc-4ec3-a7c2-ae102e1b4cf2" providerId="AD" clId="Web-{8210E450-30B6-5D0B-176F-C25DDF3CDED2}" dt="2025-02-07T06:14:41.240" v="507"/>
        <pc:sldMkLst>
          <pc:docMk/>
          <pc:sldMk cId="2526701091" sldId="658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9:05.407" v="2899"/>
        <pc:sldMkLst>
          <pc:docMk/>
          <pc:sldMk cId="4278943889" sldId="659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1:02.716" v="2363" actId="1076"/>
        <pc:sldMkLst>
          <pc:docMk/>
          <pc:sldMk cId="4144953558" sldId="660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6:15.962" v="2891" actId="20577"/>
        <pc:sldMkLst>
          <pc:docMk/>
          <pc:sldMk cId="2101009967" sldId="661"/>
        </pc:sldMkLst>
      </pc:sldChg>
    </pc:docChg>
  </pc:docChgLst>
  <pc:docChgLst>
    <pc:chgData name="Guest User" userId="S::urn:spo:anon#5b671773b5197de998f5df55ecc4126d0c7c720b3040adddbef4473937c46c7b::" providerId="AD" clId="Web-{D0EDF22E-5EFD-CAD2-748D-E73DDF7025D2}"/>
    <pc:docChg chg="modSld">
      <pc:chgData name="Guest User" userId="S::urn:spo:anon#5b671773b5197de998f5df55ecc4126d0c7c720b3040adddbef4473937c46c7b::" providerId="AD" clId="Web-{D0EDF22E-5EFD-CAD2-748D-E73DDF7025D2}" dt="2025-02-06T10:29:11.604" v="29"/>
      <pc:docMkLst>
        <pc:docMk/>
      </pc:docMkLst>
      <pc:sldChg chg="modSp">
        <pc:chgData name="Guest User" userId="S::urn:spo:anon#5b671773b5197de998f5df55ecc4126d0c7c720b3040adddbef4473937c46c7b::" providerId="AD" clId="Web-{D0EDF22E-5EFD-CAD2-748D-E73DDF7025D2}" dt="2025-02-06T10:29:11.604" v="29"/>
        <pc:sldMkLst>
          <pc:docMk/>
          <pc:sldMk cId="2102899898" sldId="257"/>
        </pc:sldMkLst>
      </pc:sldChg>
      <pc:sldChg chg="modSp">
        <pc:chgData name="Guest User" userId="S::urn:spo:anon#5b671773b5197de998f5df55ecc4126d0c7c720b3040adddbef4473937c46c7b::" providerId="AD" clId="Web-{D0EDF22E-5EFD-CAD2-748D-E73DDF7025D2}" dt="2025-02-06T10:28:49.244" v="13"/>
        <pc:sldMkLst>
          <pc:docMk/>
          <pc:sldMk cId="126133144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9861-5C3B-4C54-B158-6F762411DD72}" type="datetimeFigureOut">
              <a:t>4/22/2025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6C415-3E39-4BF4-8087-77F6EFC90B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C2DDB-0A98-13FE-D586-D07E39CC1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BD3F9A-2057-1162-0BD1-3CA124142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6B4732C-543D-212F-E23A-F5A2945B2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B8E06-28EA-F0D1-F2BE-D0EB37F3F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4922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C46CF-FBFF-C843-D685-C018FD69E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9CACE8F-28E3-ACEC-5153-0C20AB9E9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3804214-47E8-C028-B198-D46C0C27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5A835-107E-FCE6-541B-BC25E94B0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337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7333-F239-5714-F857-D7A265C7B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241C935-B540-7F93-ED29-82238A8FB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2C954E7-8610-3BB0-976B-35CB8C413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65D326-3D1E-363B-6106-043A85E86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6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1162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26FE-621E-33CC-3568-9D0A4A201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CEBB3C0-8AD1-7F54-D521-7A08E2A9C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832286F-0C02-86E4-7D50-06AE3812A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74D58B-3DA5-04DD-54C7-EF870D7C1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7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5666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9211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62" y="3946650"/>
            <a:ext cx="6546278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Tendo OOP model for Existing Users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CEO Update: 22th April 2025</a:t>
            </a:r>
            <a:endParaRPr lang="en-US">
              <a:solidFill>
                <a:srgbClr val="785A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C11A-6916-166A-001D-3D14C325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ECCFD-BA32-74B6-7B69-1C50C00F53A3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OOP model 1st Draft: Target definition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0F5279F-845B-5E1F-03D3-23300748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46817"/>
              </p:ext>
            </p:extLst>
          </p:nvPr>
        </p:nvGraphicFramePr>
        <p:xfrm>
          <a:off x="650640" y="753527"/>
          <a:ext cx="11118458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262">
                  <a:extLst>
                    <a:ext uri="{9D8B030D-6E8A-4147-A177-3AD203B41FA5}">
                      <a16:colId xmlns:a16="http://schemas.microsoft.com/office/drawing/2014/main" val="3905695258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1397721282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4129332129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3870945594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1390738179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2728053034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3825830580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3868756481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1560298704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1701859099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526363728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936503593"/>
                    </a:ext>
                  </a:extLst>
                </a:gridCol>
                <a:gridCol w="791183">
                  <a:extLst>
                    <a:ext uri="{9D8B030D-6E8A-4147-A177-3AD203B41FA5}">
                      <a16:colId xmlns:a16="http://schemas.microsoft.com/office/drawing/2014/main" val="1484183112"/>
                    </a:ext>
                  </a:extLst>
                </a:gridCol>
              </a:tblGrid>
              <a:tr h="392437">
                <a:tc>
                  <a:txBody>
                    <a:bodyPr/>
                    <a:lstStyle/>
                    <a:p>
                      <a:r>
                        <a:rPr lang="en-US" sz="1200" b="1"/>
                        <a:t>Final Payment -</a:t>
                      </a:r>
                    </a:p>
                    <a:p>
                      <a:pPr lvl="0">
                        <a:buNone/>
                      </a:pPr>
                      <a:r>
                        <a:rPr lang="en-US" sz="1200" b="1"/>
                        <a:t>Leave date +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UA" sz="1300"/>
                        <a:t>Leave date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005880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/>
                        <a:t>Final Payment +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UA" sz="1300"/>
                        <a:t>Final payment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UA" sz="1300"/>
                        <a:t>Last Paid Due Date</a:t>
                      </a:r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059341"/>
                  </a:ext>
                </a:extLst>
              </a:tr>
              <a:tr h="392437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/>
                        <a:t>Final Payment +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TPSD</a:t>
                      </a:r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Last Paid Due Date</a:t>
                      </a:r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UA" sz="1300"/>
                        <a:t>Final payment</a:t>
                      </a:r>
                      <a:endParaRPr lang="en-US"/>
                    </a:p>
                  </a:txBody>
                  <a:tcPr marL="45720" marR="4572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noFill/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72161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D1A4C14-C681-AC49-0B1F-38F99723756E}"/>
              </a:ext>
            </a:extLst>
          </p:cNvPr>
          <p:cNvSpPr/>
          <p:nvPr/>
        </p:nvSpPr>
        <p:spPr>
          <a:xfrm>
            <a:off x="669003" y="2383150"/>
            <a:ext cx="10851178" cy="209518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Observation window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 =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5 month</a:t>
            </a:r>
            <a:br>
              <a:rPr lang="en-US" b="1">
                <a:solidFill>
                  <a:schemeClr val="tx1"/>
                </a:solidFill>
                <a:ea typeface="Calibri"/>
                <a:cs typeface="Calibri"/>
              </a:rPr>
            </a:br>
            <a:endParaRPr lang="en-US" b="1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Performance window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=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2 month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(with exception in scenario 2)</a:t>
            </a:r>
            <a:br>
              <a:rPr lang="en-US">
                <a:solidFill>
                  <a:schemeClr val="tx1"/>
                </a:solidFill>
                <a:ea typeface="Calibri"/>
                <a:cs typeface="Calibri"/>
              </a:rPr>
            </a:br>
            <a:endParaRPr lang="en-US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We consider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only employees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with known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resignation date, permanent freeze date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or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final payment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.</a:t>
            </a:r>
            <a:br>
              <a:rPr lang="en-US">
                <a:solidFill>
                  <a:schemeClr val="tx1"/>
                </a:solidFill>
                <a:ea typeface="Calibri"/>
                <a:cs typeface="Calibri"/>
              </a:rPr>
            </a:br>
            <a:endParaRPr lang="en-US" sz="24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We consider only cases with </a:t>
            </a:r>
            <a:r>
              <a:rPr lang="en-US" err="1">
                <a:solidFill>
                  <a:schemeClr val="tx1"/>
                </a:solidFill>
                <a:ea typeface="Calibri"/>
                <a:cs typeface="Calibri"/>
              </a:rPr>
              <a:t>OSBal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&gt; 0 after last TPSD and Final Payment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8D61A3-B8D2-139C-9BB3-10EF7D8FC9F8}"/>
              </a:ext>
            </a:extLst>
          </p:cNvPr>
          <p:cNvSpPr txBox="1"/>
          <p:nvPr/>
        </p:nvSpPr>
        <p:spPr>
          <a:xfrm>
            <a:off x="7039922" y="852236"/>
            <a:ext cx="22404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ea typeface="Calibri"/>
                <a:cs typeface="Calibri"/>
              </a:rPr>
              <a:t>Check self payments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8D61A3-B8D2-139C-9BB3-10EF7D8FC9F8}"/>
              </a:ext>
            </a:extLst>
          </p:cNvPr>
          <p:cNvSpPr txBox="1"/>
          <p:nvPr/>
        </p:nvSpPr>
        <p:spPr>
          <a:xfrm>
            <a:off x="7912091" y="1834573"/>
            <a:ext cx="212110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>
                <a:ea typeface="Calibri"/>
                <a:cs typeface="Calibri"/>
              </a:rPr>
              <a:t>Check self payments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867F36D-985A-91E3-9EDA-9E6070C779B3}"/>
              </a:ext>
            </a:extLst>
          </p:cNvPr>
          <p:cNvSpPr txBox="1"/>
          <p:nvPr/>
        </p:nvSpPr>
        <p:spPr>
          <a:xfrm>
            <a:off x="7912091" y="1357177"/>
            <a:ext cx="1496820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1">
                <a:ea typeface="Calibri"/>
                <a:cs typeface="Calibri"/>
              </a:rPr>
              <a:t>Check self payments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9D89E-85BA-6FBB-BC74-130C03B37072}"/>
              </a:ext>
            </a:extLst>
          </p:cNvPr>
          <p:cNvSpPr txBox="1"/>
          <p:nvPr/>
        </p:nvSpPr>
        <p:spPr>
          <a:xfrm>
            <a:off x="10280717" y="1357176"/>
            <a:ext cx="18640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ea typeface="Calibri"/>
                <a:cs typeface="Calibri"/>
              </a:rPr>
              <a:t>Check self payments</a:t>
            </a:r>
          </a:p>
        </p:txBody>
      </p:sp>
    </p:spTree>
    <p:extLst>
      <p:ext uri="{BB962C8B-B14F-4D97-AF65-F5344CB8AC3E}">
        <p14:creationId xmlns:p14="http://schemas.microsoft.com/office/powerpoint/2010/main" val="270103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11D3-C16D-72B1-2874-7582885E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90E0EF-BC3A-18A1-F265-31E34A5DE6E0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OOP model: Concepts of Onboarding Cohorts and Observation Window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6459D78-E3C3-4647-428D-9C0DDE04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94615"/>
              </p:ext>
            </p:extLst>
          </p:nvPr>
        </p:nvGraphicFramePr>
        <p:xfrm>
          <a:off x="137710" y="716097"/>
          <a:ext cx="8691005" cy="56102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975">
                  <a:extLst>
                    <a:ext uri="{9D8B030D-6E8A-4147-A177-3AD203B41FA5}">
                      <a16:colId xmlns:a16="http://schemas.microsoft.com/office/drawing/2014/main" val="3905695258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1760262054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3144792284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3825830580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3868756481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1560298704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1701859099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526363728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936503593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1484183112"/>
                    </a:ext>
                  </a:extLst>
                </a:gridCol>
                <a:gridCol w="612603">
                  <a:extLst>
                    <a:ext uri="{9D8B030D-6E8A-4147-A177-3AD203B41FA5}">
                      <a16:colId xmlns:a16="http://schemas.microsoft.com/office/drawing/2014/main" val="2003160094"/>
                    </a:ext>
                  </a:extLst>
                </a:gridCol>
              </a:tblGrid>
              <a:tr h="538981">
                <a:tc>
                  <a:txBody>
                    <a:bodyPr/>
                    <a:lstStyle/>
                    <a:p>
                      <a:pPr algn="ctr"/>
                      <a:endParaRPr lang="ru-UA" sz="1200" b="0"/>
                    </a:p>
                  </a:txBody>
                  <a:tcPr marL="45720" marR="45720" anchor="ctr">
                    <a:lnR w="12700" cmpd="sng">
                      <a:noFill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2023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mpd="sng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2024</a:t>
                      </a:r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mpd="sng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mpd="sng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mpd="sng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mpd="sng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mpd="sng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mpd="sng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229160"/>
                  </a:ext>
                </a:extLst>
              </a:tr>
              <a:tr h="538981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Calculation dates</a:t>
                      </a:r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Oct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Nov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Dec</a:t>
                      </a:r>
                      <a:endParaRPr lang="en-US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Jan</a:t>
                      </a:r>
                      <a:endParaRPr lang="en-US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Feb</a:t>
                      </a:r>
                      <a:endParaRPr lang="en-US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Mar</a:t>
                      </a:r>
                      <a:endParaRPr lang="en-US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Apr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May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Jun</a:t>
                      </a:r>
                      <a:endParaRPr lang="ru-UA" sz="1200" b="1"/>
                    </a:p>
                  </a:txBody>
                  <a:tcPr marL="45720" marR="45720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/>
                        <a:t>Jul</a:t>
                      </a:r>
                    </a:p>
                  </a:txBody>
                  <a:tcPr marL="45720" marR="45720" anchor="ctr">
                    <a:lnT w="0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459181"/>
                  </a:ext>
                </a:extLst>
              </a:tr>
              <a:tr h="453233">
                <a:tc rowSpan="6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1"/>
                        <a:t>Train data [3 156]: 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200" b="1"/>
                        <a:t>randomly selected calculation date</a:t>
                      </a:r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2737"/>
                  </a:ext>
                </a:extLst>
              </a:tr>
              <a:tr h="453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472205"/>
                  </a:ext>
                </a:extLst>
              </a:tr>
              <a:tr h="453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005880"/>
                  </a:ext>
                </a:extLst>
              </a:tr>
              <a:tr h="453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059341"/>
                  </a:ext>
                </a:extLst>
              </a:tr>
              <a:tr h="453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872161"/>
                  </a:ext>
                </a:extLst>
              </a:tr>
              <a:tr h="453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364878"/>
                  </a:ext>
                </a:extLst>
              </a:tr>
              <a:tr h="453234">
                <a:tc rowSpan="4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Test data [791]: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randomly selected calculation date</a:t>
                      </a:r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51779"/>
                  </a:ext>
                </a:extLst>
              </a:tr>
              <a:tr h="453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845021"/>
                  </a:ext>
                </a:extLst>
              </a:tr>
              <a:tr h="453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175614"/>
                  </a:ext>
                </a:extLst>
              </a:tr>
              <a:tr h="453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 marL="45720" marR="45720"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444812"/>
                  </a:ext>
                </a:extLst>
              </a:tr>
            </a:tbl>
          </a:graphicData>
        </a:graphic>
      </p:graphicFrame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87F61D-0120-0F60-0439-1C83B2092A46}"/>
              </a:ext>
            </a:extLst>
          </p:cNvPr>
          <p:cNvSpPr/>
          <p:nvPr/>
        </p:nvSpPr>
        <p:spPr>
          <a:xfrm>
            <a:off x="9069362" y="1712049"/>
            <a:ext cx="3045929" cy="30037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We take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only those Employees 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who are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Active Employees with that Employer AND Active Tendo Customers 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as of the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Calculation Start Date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We take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only Employees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 with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known resignation date, permanent freeze date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 or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final payment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We calculate the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 Features 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for those Employees and their Employers as of selected</a:t>
            </a:r>
            <a:r>
              <a:rPr lang="en-US" sz="1400" b="1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Calculation 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7023AB-9DC2-93FF-6615-38F13184E3DA}"/>
              </a:ext>
            </a:extLst>
          </p:cNvPr>
          <p:cNvSpPr/>
          <p:nvPr/>
        </p:nvSpPr>
        <p:spPr>
          <a:xfrm>
            <a:off x="138918" y="4519332"/>
            <a:ext cx="8821950" cy="180799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1A524-8D84-AB41-F675-5EAF13242311}"/>
              </a:ext>
            </a:extLst>
          </p:cNvPr>
          <p:cNvSpPr/>
          <p:nvPr/>
        </p:nvSpPr>
        <p:spPr>
          <a:xfrm>
            <a:off x="138916" y="1755934"/>
            <a:ext cx="8821950" cy="276279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6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0256B-8056-6950-10E6-3A70EE11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509FF6-5350-71C4-41E9-38D7E457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903452-F005-A51D-E023-9008380B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03900"/>
              </p:ext>
            </p:extLst>
          </p:nvPr>
        </p:nvGraphicFramePr>
        <p:xfrm>
          <a:off x="862987" y="587566"/>
          <a:ext cx="10835849" cy="477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99">
                  <a:extLst>
                    <a:ext uri="{9D8B030D-6E8A-4147-A177-3AD203B41FA5}">
                      <a16:colId xmlns:a16="http://schemas.microsoft.com/office/drawing/2014/main" val="4138884706"/>
                    </a:ext>
                  </a:extLst>
                </a:gridCol>
                <a:gridCol w="4149992">
                  <a:extLst>
                    <a:ext uri="{9D8B030D-6E8A-4147-A177-3AD203B41FA5}">
                      <a16:colId xmlns:a16="http://schemas.microsoft.com/office/drawing/2014/main" val="193926850"/>
                    </a:ext>
                  </a:extLst>
                </a:gridCol>
                <a:gridCol w="6304858">
                  <a:extLst>
                    <a:ext uri="{9D8B030D-6E8A-4147-A177-3AD203B41FA5}">
                      <a16:colId xmlns:a16="http://schemas.microsoft.com/office/drawing/2014/main" val="2364849229"/>
                    </a:ext>
                  </a:extLst>
                </a:gridCol>
              </a:tblGrid>
              <a:tr h="383930">
                <a:tc>
                  <a:txBody>
                    <a:bodyPr/>
                    <a:lstStyle/>
                    <a:p>
                      <a:r>
                        <a:rPr lang="en-GB" sz="16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6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01166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r>
                        <a:rPr lang="en-GB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Time from onboarding to first loan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[Numerical]</a:t>
                      </a:r>
                      <a:r>
                        <a:rPr lang="en-GB" sz="1400"/>
                        <a:t> Calculated as the number of days between the onboarding date and the datetime of the first Approved/Disbursed loan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64518"/>
                  </a:ext>
                </a:extLst>
              </a:tr>
              <a:tr h="441157">
                <a:tc>
                  <a:txBody>
                    <a:bodyPr/>
                    <a:lstStyle/>
                    <a:p>
                      <a:r>
                        <a:rPr lang="en-GB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Employee's Phone Telco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[Categorical]</a:t>
                      </a:r>
                      <a:r>
                        <a:rPr lang="en-GB" sz="1400"/>
                        <a:t> Identified based on the phone number prefix. Possible values: Globe, Smart, Dito,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75891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r>
                        <a:rPr lang="en-GB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Employee's email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[Categorical] </a:t>
                      </a:r>
                      <a:r>
                        <a:rPr lang="en-GB" sz="1400" b="0"/>
                        <a:t>Identified based on the email domain. Categories: Popular (e.g., Gmail, Yahoo, Outlook), Corporate,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2424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r>
                        <a:rPr lang="en-GB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Employee's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[Numerical] </a:t>
                      </a:r>
                      <a:r>
                        <a:rPr lang="en-GB" sz="1400" b="0"/>
                        <a:t>Calculated as the age in years on the calculation date, based on birthdate. Missing values and ages over 70 are replaced with the median (31 years).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37336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r>
                        <a:rPr lang="en-GB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Employer size based on data from </a:t>
                      </a:r>
                      <a:r>
                        <a:rPr lang="en-GB" sz="1400" err="1"/>
                        <a:t>JobStreet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[Categorical]</a:t>
                      </a:r>
                      <a:r>
                        <a:rPr lang="en-GB" sz="1400"/>
                        <a:t> Retrieved from </a:t>
                      </a:r>
                      <a:r>
                        <a:rPr lang="en-GB" sz="1400" err="1"/>
                        <a:t>JobStreet</a:t>
                      </a:r>
                      <a:r>
                        <a:rPr lang="en-GB" sz="1400"/>
                        <a:t> for the top 75 Tendo employers. For employers not listed on </a:t>
                      </a:r>
                      <a:r>
                        <a:rPr lang="en-GB" sz="1400" err="1"/>
                        <a:t>JobStreet</a:t>
                      </a:r>
                      <a:r>
                        <a:rPr lang="en-GB" sz="1400"/>
                        <a:t> or not in the top 75, the value is set to 'Missed'.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92544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r>
                        <a:rPr lang="en-GB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Lead role in 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[Binary]</a:t>
                      </a:r>
                      <a:r>
                        <a:rPr lang="en-GB" sz="1400"/>
                        <a:t> Indicates whether the raw job title contains keywords related to a lead role.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65814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r>
                        <a:rPr lang="en-GB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Disbursed channel = '</a:t>
                      </a:r>
                      <a:r>
                        <a:rPr lang="en-GB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gcash</a:t>
                      </a:r>
                      <a:r>
                        <a:rPr lang="en-GB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'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[Binary]</a:t>
                      </a:r>
                      <a:r>
                        <a:rPr lang="en-GB" sz="1400"/>
                        <a:t> Indicates whether the loan was disbursed via </a:t>
                      </a:r>
                      <a:r>
                        <a:rPr lang="en-GB" sz="1400" err="1"/>
                        <a:t>GCash</a:t>
                      </a:r>
                      <a:r>
                        <a:rPr lang="en-GB" sz="1400"/>
                        <a:t>. Assigned a value of 1 if at least one loan was disbursed through </a:t>
                      </a:r>
                      <a:r>
                        <a:rPr lang="en-GB" sz="1400" err="1"/>
                        <a:t>GCash</a:t>
                      </a:r>
                      <a:r>
                        <a:rPr lang="en-GB" sz="1400"/>
                        <a:t>; otherwise,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21896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Total outstanding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/>
                        <a:t>[Numerical]</a:t>
                      </a:r>
                      <a:r>
                        <a:rPr lang="en-GB" sz="1400"/>
                        <a:t> Sum of outstanding balances for all Approved/Disbursed loans as of the calculation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9893"/>
                  </a:ext>
                </a:extLst>
              </a:tr>
              <a:tr h="3839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Number of active 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1"/>
                        <a:t>[Numerical]</a:t>
                      </a:r>
                      <a:r>
                        <a:rPr lang="en-GB" sz="1400"/>
                        <a:t> Count of active loans as of the calculation date.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995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B23B5BC-4FF3-92DD-2D0E-D4E8289D2C3A}"/>
              </a:ext>
            </a:extLst>
          </p:cNvPr>
          <p:cNvSpPr txBox="1"/>
          <p:nvPr/>
        </p:nvSpPr>
        <p:spPr>
          <a:xfrm>
            <a:off x="13176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OOP model: Features</a:t>
            </a:r>
          </a:p>
        </p:txBody>
      </p:sp>
    </p:spTree>
    <p:extLst>
      <p:ext uri="{BB962C8B-B14F-4D97-AF65-F5344CB8AC3E}">
        <p14:creationId xmlns:p14="http://schemas.microsoft.com/office/powerpoint/2010/main" val="9496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99AFC-532A-67ED-651C-958B9E34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3EEBFCE-A96A-27EA-127F-5EDCDCCA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236DF-50D2-0ED9-0626-CBDF6E9961ED}"/>
              </a:ext>
            </a:extLst>
          </p:cNvPr>
          <p:cNvSpPr txBox="1"/>
          <p:nvPr/>
        </p:nvSpPr>
        <p:spPr>
          <a:xfrm>
            <a:off x="13176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OOP model: Performance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858FD3A-95D7-61A0-801E-8E5C1722A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82332"/>
              </p:ext>
            </p:extLst>
          </p:nvPr>
        </p:nvGraphicFramePr>
        <p:xfrm>
          <a:off x="2032000" y="201431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498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385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7311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Train/Test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period</a:t>
                      </a:r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Gini</a:t>
                      </a:r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Train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 2023 – Mar 2024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r>
                        <a:rPr lang="ru-UA" dirty="0"/>
                        <a:t>0.3520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1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 2024 – Dec 2024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r>
                        <a:rPr lang="ru-UA" dirty="0"/>
                        <a:t>0.3280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3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Apr 2024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r>
                        <a:rPr lang="ru-UA" dirty="0"/>
                        <a:t>0.3246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69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May 2024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r>
                        <a:rPr lang="ru-UA" dirty="0"/>
                        <a:t>0.3795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8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025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June 2024 – Dec 2024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868" marR="86868" marT="43434" marB="43434"/>
                </a:tc>
                <a:tc>
                  <a:txBody>
                    <a:bodyPr/>
                    <a:lstStyle/>
                    <a:p>
                      <a:r>
                        <a:rPr lang="ru-UA" dirty="0"/>
                        <a:t>0.3231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7461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C740B2-AC01-D92E-5A83-04E71F16E86B}"/>
              </a:ext>
            </a:extLst>
          </p:cNvPr>
          <p:cNvSpPr txBox="1"/>
          <p:nvPr/>
        </p:nvSpPr>
        <p:spPr>
          <a:xfrm>
            <a:off x="2027853" y="1637671"/>
            <a:ext cx="25065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b="1" err="1">
                <a:ea typeface="Calibri"/>
                <a:cs typeface="Calibri"/>
              </a:rPr>
              <a:t>CatBoost</a:t>
            </a:r>
          </a:p>
        </p:txBody>
      </p:sp>
    </p:spTree>
    <p:extLst>
      <p:ext uri="{BB962C8B-B14F-4D97-AF65-F5344CB8AC3E}">
        <p14:creationId xmlns:p14="http://schemas.microsoft.com/office/powerpoint/2010/main" val="402794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A75D8-09A3-1B87-7D01-B0BFBE49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2379F1F-F096-C0CC-D4DC-B1DD9EC2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6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0F6E1-A6AE-F447-1E09-682E42DA4560}"/>
              </a:ext>
            </a:extLst>
          </p:cNvPr>
          <p:cNvSpPr txBox="1"/>
          <p:nvPr/>
        </p:nvSpPr>
        <p:spPr>
          <a:xfrm>
            <a:off x="13176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OOP model: 4 bins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2A24B-AE23-8CDF-10A2-C784312F8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748" y="496907"/>
            <a:ext cx="7531636" cy="61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8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4B543-48EE-73B6-03B3-0CA75CA84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87F3364-4FA5-6A40-9E7E-346C5360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489E-CD92-0198-1848-39303732828D}"/>
              </a:ext>
            </a:extLst>
          </p:cNvPr>
          <p:cNvSpPr txBox="1"/>
          <p:nvPr/>
        </p:nvSpPr>
        <p:spPr>
          <a:xfrm>
            <a:off x="13176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OOP model: 3 bins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476F5-5088-9F69-9C4C-C00FA111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66" y="611724"/>
            <a:ext cx="8209287" cy="563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Tendo OOP model for Existing Users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2025-02-03T04:47:50Z</dcterms:created>
  <dcterms:modified xsi:type="dcterms:W3CDTF">2025-04-23T05:37:20Z</dcterms:modified>
</cp:coreProperties>
</file>