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0"/>
  </p:notesMasterIdLst>
  <p:sldIdLst>
    <p:sldId id="498" r:id="rId2"/>
    <p:sldId id="674" r:id="rId3"/>
    <p:sldId id="675" r:id="rId4"/>
    <p:sldId id="694" r:id="rId5"/>
    <p:sldId id="698" r:id="rId6"/>
    <p:sldId id="695" r:id="rId7"/>
    <p:sldId id="696" r:id="rId8"/>
    <p:sldId id="697"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FBD"/>
    <a:srgbClr val="FFFFFF"/>
    <a:srgbClr val="785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86741-B56F-009D-9534-2C6DDBCE5FBB}" v="45" dt="2025-04-22T19:19:13.662"/>
    <p1510:client id="{DAADDDD6-1E95-C65B-DA5D-C2249E4404DD}" v="2556" dt="2025-04-22T20:29:08.776"/>
    <p1510:client id="{DB4312B9-715C-04C2-D26D-3B1D0CDA209A}" v="2549" dt="2025-04-22T16:41:49.503"/>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 userId="S::bbanik@tonikbank.com::26f52a98-3216-49f8-95c0-92c9bbdc30ba" providerId="AD" clId="Web-{C60F6E8F-BF74-E270-774D-E70B31B255E1}"/>
    <pc:docChg chg="addSld modSld sldOrd">
      <pc:chgData name="Biswa" userId="S::bbanik@tonikbank.com::26f52a98-3216-49f8-95c0-92c9bbdc30ba" providerId="AD" clId="Web-{C60F6E8F-BF74-E270-774D-E70B31B255E1}" dt="2025-02-07T14:08:00.534" v="31"/>
      <pc:docMkLst>
        <pc:docMk/>
      </pc:docMkLst>
      <pc:sldChg chg="ord">
        <pc:chgData name="Biswa" userId="S::bbanik@tonikbank.com::26f52a98-3216-49f8-95c0-92c9bbdc30ba" providerId="AD" clId="Web-{C60F6E8F-BF74-E270-774D-E70B31B255E1}" dt="2025-02-07T14:06:56.031" v="28"/>
        <pc:sldMkLst>
          <pc:docMk/>
          <pc:sldMk cId="2809714692" sldId="258"/>
        </pc:sldMkLst>
      </pc:sldChg>
      <pc:sldChg chg="ord">
        <pc:chgData name="Biswa" userId="S::bbanik@tonikbank.com::26f52a98-3216-49f8-95c0-92c9bbdc30ba" providerId="AD" clId="Web-{C60F6E8F-BF74-E270-774D-E70B31B255E1}" dt="2025-02-07T14:07:30.298" v="30"/>
        <pc:sldMkLst>
          <pc:docMk/>
          <pc:sldMk cId="1215755033" sldId="260"/>
        </pc:sldMkLst>
      </pc:sldChg>
      <pc:sldChg chg="delSp modSp ord">
        <pc:chgData name="Biswa" userId="S::bbanik@tonikbank.com::26f52a98-3216-49f8-95c0-92c9bbdc30ba" providerId="AD" clId="Web-{C60F6E8F-BF74-E270-774D-E70B31B255E1}" dt="2025-02-07T14:08:00.534" v="31"/>
        <pc:sldMkLst>
          <pc:docMk/>
          <pc:sldMk cId="1963089885" sldId="657"/>
        </pc:sldMkLst>
      </pc:sldChg>
      <pc:sldChg chg="ord">
        <pc:chgData name="Biswa" userId="S::bbanik@tonikbank.com::26f52a98-3216-49f8-95c0-92c9bbdc30ba" providerId="AD" clId="Web-{C60F6E8F-BF74-E270-774D-E70B31B255E1}" dt="2025-02-07T14:06:04.014" v="27"/>
        <pc:sldMkLst>
          <pc:docMk/>
          <pc:sldMk cId="2526701091" sldId="658"/>
        </pc:sldMkLst>
      </pc:sldChg>
      <pc:sldChg chg="ord">
        <pc:chgData name="Biswa" userId="S::bbanik@tonikbank.com::26f52a98-3216-49f8-95c0-92c9bbdc30ba" providerId="AD" clId="Web-{C60F6E8F-BF74-E270-774D-E70B31B255E1}" dt="2025-02-07T14:06:04.014" v="26"/>
        <pc:sldMkLst>
          <pc:docMk/>
          <pc:sldMk cId="4278943889" sldId="659"/>
        </pc:sldMkLst>
      </pc:sldChg>
      <pc:sldChg chg="ord">
        <pc:chgData name="Biswa" userId="S::bbanik@tonikbank.com::26f52a98-3216-49f8-95c0-92c9bbdc30ba" providerId="AD" clId="Web-{C60F6E8F-BF74-E270-774D-E70B31B255E1}" dt="2025-02-07T14:06:04.014" v="25"/>
        <pc:sldMkLst>
          <pc:docMk/>
          <pc:sldMk cId="4144953558" sldId="660"/>
        </pc:sldMkLst>
      </pc:sldChg>
      <pc:sldChg chg="ord">
        <pc:chgData name="Biswa" userId="S::bbanik@tonikbank.com::26f52a98-3216-49f8-95c0-92c9bbdc30ba" providerId="AD" clId="Web-{C60F6E8F-BF74-E270-774D-E70B31B255E1}" dt="2025-02-07T14:06:04.014" v="24"/>
        <pc:sldMkLst>
          <pc:docMk/>
          <pc:sldMk cId="2101009967" sldId="661"/>
        </pc:sldMkLst>
      </pc:sldChg>
      <pc:sldChg chg="add replId">
        <pc:chgData name="Biswa" userId="S::bbanik@tonikbank.com::26f52a98-3216-49f8-95c0-92c9bbdc30ba" providerId="AD" clId="Web-{C60F6E8F-BF74-E270-774D-E70B31B255E1}" dt="2025-02-07T14:04:40.558" v="0"/>
        <pc:sldMkLst>
          <pc:docMk/>
          <pc:sldMk cId="2294508703" sldId="662"/>
        </pc:sldMkLst>
      </pc:sldChg>
    </pc:docChg>
  </pc:docChgLst>
  <pc:docChgLst>
    <pc:chgData name="Biswa" userId="S::bbanik@tonikbank.com::26f52a98-3216-49f8-95c0-92c9bbdc30ba" providerId="AD" clId="Web-{9DE434C6-7058-7235-6CCE-466AC3AB5D81}"/>
    <pc:docChg chg="modSld">
      <pc:chgData name="Biswa" userId="S::bbanik@tonikbank.com::26f52a98-3216-49f8-95c0-92c9bbdc30ba" providerId="AD" clId="Web-{9DE434C6-7058-7235-6CCE-466AC3AB5D81}" dt="2025-02-20T04:29:03.931" v="972" actId="20577"/>
      <pc:docMkLst>
        <pc:docMk/>
      </pc:docMkLst>
      <pc:sldChg chg="addSp delSp modSp">
        <pc:chgData name="Biswa" userId="S::bbanik@tonikbank.com::26f52a98-3216-49f8-95c0-92c9bbdc30ba" providerId="AD" clId="Web-{9DE434C6-7058-7235-6CCE-466AC3AB5D81}" dt="2025-02-20T03:49:44.925" v="635" actId="20577"/>
        <pc:sldMkLst>
          <pc:docMk/>
          <pc:sldMk cId="1540809847" sldId="262"/>
        </pc:sldMkLst>
        <pc:spChg chg="add del mod">
          <ac:chgData name="Biswa" userId="S::bbanik@tonikbank.com::26f52a98-3216-49f8-95c0-92c9bbdc30ba" providerId="AD" clId="Web-{9DE434C6-7058-7235-6CCE-466AC3AB5D81}" dt="2025-02-20T03:21:58.621" v="2"/>
          <ac:spMkLst>
            <pc:docMk/>
            <pc:sldMk cId="1540809847" sldId="262"/>
            <ac:spMk id="3" creationId="{9EC91128-36BB-E133-F328-B4A635740BC7}"/>
          </ac:spMkLst>
        </pc:spChg>
        <pc:spChg chg="add mod">
          <ac:chgData name="Biswa" userId="S::bbanik@tonikbank.com::26f52a98-3216-49f8-95c0-92c9bbdc30ba" providerId="AD" clId="Web-{9DE434C6-7058-7235-6CCE-466AC3AB5D81}" dt="2025-02-20T03:22:27.857" v="6" actId="14100"/>
          <ac:spMkLst>
            <pc:docMk/>
            <pc:sldMk cId="1540809847" sldId="262"/>
            <ac:spMk id="4" creationId="{B17F0E7F-1634-AAC5-92E7-D84F39D28042}"/>
          </ac:spMkLst>
        </pc:spChg>
        <pc:spChg chg="mod">
          <ac:chgData name="Biswa" userId="S::bbanik@tonikbank.com::26f52a98-3216-49f8-95c0-92c9bbdc30ba" providerId="AD" clId="Web-{9DE434C6-7058-7235-6CCE-466AC3AB5D81}" dt="2025-02-20T03:28:13.465" v="80" actId="20577"/>
          <ac:spMkLst>
            <pc:docMk/>
            <pc:sldMk cId="1540809847" sldId="262"/>
            <ac:spMk id="5" creationId="{4390E0EF-BC3A-18A1-F265-31E34A5DE6E0}"/>
          </ac:spMkLst>
        </pc:spChg>
        <pc:spChg chg="add mod">
          <ac:chgData name="Biswa" userId="S::bbanik@tonikbank.com::26f52a98-3216-49f8-95c0-92c9bbdc30ba" providerId="AD" clId="Web-{9DE434C6-7058-7235-6CCE-466AC3AB5D81}" dt="2025-02-20T03:34:22.121" v="168" actId="1076"/>
          <ac:spMkLst>
            <pc:docMk/>
            <pc:sldMk cId="1540809847" sldId="262"/>
            <ac:spMk id="7" creationId="{709FFC30-D5C4-28EE-3704-A7EBC6B40EB1}"/>
          </ac:spMkLst>
        </pc:spChg>
        <pc:spChg chg="add mod">
          <ac:chgData name="Biswa" userId="S::bbanik@tonikbank.com::26f52a98-3216-49f8-95c0-92c9bbdc30ba" providerId="AD" clId="Web-{9DE434C6-7058-7235-6CCE-466AC3AB5D81}" dt="2025-02-20T03:32:35.601" v="149" actId="1076"/>
          <ac:spMkLst>
            <pc:docMk/>
            <pc:sldMk cId="1540809847" sldId="262"/>
            <ac:spMk id="8" creationId="{7186D01D-C8E4-7E95-7DF2-2DB0649A3F0E}"/>
          </ac:spMkLst>
        </pc:spChg>
        <pc:spChg chg="add mod">
          <ac:chgData name="Biswa" userId="S::bbanik@tonikbank.com::26f52a98-3216-49f8-95c0-92c9bbdc30ba" providerId="AD" clId="Web-{9DE434C6-7058-7235-6CCE-466AC3AB5D81}" dt="2025-02-20T03:29:45.844" v="97" actId="1076"/>
          <ac:spMkLst>
            <pc:docMk/>
            <pc:sldMk cId="1540809847" sldId="262"/>
            <ac:spMk id="9" creationId="{4716B0F0-C2A9-E154-E07C-7B57E0FA7419}"/>
          </ac:spMkLst>
        </pc:spChg>
        <pc:spChg chg="add mod">
          <ac:chgData name="Biswa" userId="S::bbanik@tonikbank.com::26f52a98-3216-49f8-95c0-92c9bbdc30ba" providerId="AD" clId="Web-{9DE434C6-7058-7235-6CCE-466AC3AB5D81}" dt="2025-02-20T03:33:48.948" v="164"/>
          <ac:spMkLst>
            <pc:docMk/>
            <pc:sldMk cId="1540809847" sldId="262"/>
            <ac:spMk id="10" creationId="{C80E0DCF-5AE9-7DB8-C896-30667CED05C1}"/>
          </ac:spMkLst>
        </pc:spChg>
        <pc:spChg chg="add mod">
          <ac:chgData name="Biswa" userId="S::bbanik@tonikbank.com::26f52a98-3216-49f8-95c0-92c9bbdc30ba" providerId="AD" clId="Web-{9DE434C6-7058-7235-6CCE-466AC3AB5D81}" dt="2025-02-20T03:33:15.946" v="154" actId="14100"/>
          <ac:spMkLst>
            <pc:docMk/>
            <pc:sldMk cId="1540809847" sldId="262"/>
            <ac:spMk id="11" creationId="{8B617870-69BA-9701-B922-5B4B568D4173}"/>
          </ac:spMkLst>
        </pc:spChg>
        <pc:spChg chg="add mod">
          <ac:chgData name="Biswa" userId="S::bbanik@tonikbank.com::26f52a98-3216-49f8-95c0-92c9bbdc30ba" providerId="AD" clId="Web-{9DE434C6-7058-7235-6CCE-466AC3AB5D81}" dt="2025-02-20T03:34:00.823" v="166" actId="1076"/>
          <ac:spMkLst>
            <pc:docMk/>
            <pc:sldMk cId="1540809847" sldId="262"/>
            <ac:spMk id="12" creationId="{093C223E-5BA8-984E-6484-CBB89E26A4BB}"/>
          </ac:spMkLst>
        </pc:spChg>
        <pc:spChg chg="mod">
          <ac:chgData name="Biswa" userId="S::bbanik@tonikbank.com::26f52a98-3216-49f8-95c0-92c9bbdc30ba" providerId="AD" clId="Web-{9DE434C6-7058-7235-6CCE-466AC3AB5D81}" dt="2025-02-20T03:49:44.925" v="635" actId="20577"/>
          <ac:spMkLst>
            <pc:docMk/>
            <pc:sldMk cId="1540809847" sldId="262"/>
            <ac:spMk id="13" creationId="{C287F61D-0120-0F60-0439-1C83B2092A46}"/>
          </ac:spMkLst>
        </pc:spChg>
        <pc:spChg chg="add mod">
          <ac:chgData name="Biswa" userId="S::bbanik@tonikbank.com::26f52a98-3216-49f8-95c0-92c9bbdc30ba" providerId="AD" clId="Web-{9DE434C6-7058-7235-6CCE-466AC3AB5D81}" dt="2025-02-20T03:48:18.109" v="606"/>
          <ac:spMkLst>
            <pc:docMk/>
            <pc:sldMk cId="1540809847" sldId="262"/>
            <ac:spMk id="14" creationId="{6664A5CF-7939-A26C-DCB4-595738E6B30B}"/>
          </ac:spMkLst>
        </pc:spChg>
        <pc:grpChg chg="add mod">
          <ac:chgData name="Biswa" userId="S::bbanik@tonikbank.com::26f52a98-3216-49f8-95c0-92c9bbdc30ba" providerId="AD" clId="Web-{9DE434C6-7058-7235-6CCE-466AC3AB5D81}" dt="2025-02-20T03:48:10.749" v="605" actId="1076"/>
          <ac:grpSpMkLst>
            <pc:docMk/>
            <pc:sldMk cId="1540809847" sldId="262"/>
            <ac:grpSpMk id="17" creationId="{3AE6A339-225A-0C95-0BE7-7537527A4284}"/>
          </ac:grpSpMkLst>
        </pc:grpChg>
        <pc:graphicFrameChg chg="mod">
          <ac:chgData name="Biswa" userId="S::bbanik@tonikbank.com::26f52a98-3216-49f8-95c0-92c9bbdc30ba" providerId="AD" clId="Web-{9DE434C6-7058-7235-6CCE-466AC3AB5D81}" dt="2025-02-20T03:41:24.607" v="543" actId="1076"/>
          <ac:graphicFrameMkLst>
            <pc:docMk/>
            <pc:sldMk cId="1540809847" sldId="262"/>
            <ac:graphicFrameMk id="2" creationId="{B13EB66E-3BB0-E7BE-4783-E65877C56D37}"/>
          </ac:graphicFrameMkLst>
        </pc:graphicFrameChg>
        <pc:graphicFrameChg chg="mod modGraphic">
          <ac:chgData name="Biswa" userId="S::bbanik@tonikbank.com::26f52a98-3216-49f8-95c0-92c9bbdc30ba" providerId="AD" clId="Web-{9DE434C6-7058-7235-6CCE-466AC3AB5D81}" dt="2025-02-20T03:26:20.148" v="55"/>
          <ac:graphicFrameMkLst>
            <pc:docMk/>
            <pc:sldMk cId="1540809847" sldId="262"/>
            <ac:graphicFrameMk id="6" creationId="{46459D78-E3C3-4647-428D-9C0DDE045C30}"/>
          </ac:graphicFrameMkLst>
        </pc:graphicFrameChg>
        <pc:cxnChg chg="add mod">
          <ac:chgData name="Biswa" userId="S::bbanik@tonikbank.com::26f52a98-3216-49f8-95c0-92c9bbdc30ba" providerId="AD" clId="Web-{9DE434C6-7058-7235-6CCE-466AC3AB5D81}" dt="2025-02-20T03:43:17.112" v="561"/>
          <ac:cxnSpMkLst>
            <pc:docMk/>
            <pc:sldMk cId="1540809847" sldId="262"/>
            <ac:cxnSpMk id="15" creationId="{EDB39189-8C0E-D58B-C1E5-458CE3BF80D3}"/>
          </ac:cxnSpMkLst>
        </pc:cxnChg>
        <pc:cxnChg chg="add mod">
          <ac:chgData name="Biswa" userId="S::bbanik@tonikbank.com::26f52a98-3216-49f8-95c0-92c9bbdc30ba" providerId="AD" clId="Web-{9DE434C6-7058-7235-6CCE-466AC3AB5D81}" dt="2025-02-20T03:43:17.237" v="562"/>
          <ac:cxnSpMkLst>
            <pc:docMk/>
            <pc:sldMk cId="1540809847" sldId="262"/>
            <ac:cxnSpMk id="16" creationId="{4E39DD1C-25DD-4762-A987-F775FDFAFF0A}"/>
          </ac:cxnSpMkLst>
        </pc:cxnChg>
      </pc:sldChg>
      <pc:sldChg chg="modSp">
        <pc:chgData name="Biswa" userId="S::bbanik@tonikbank.com::26f52a98-3216-49f8-95c0-92c9bbdc30ba" providerId="AD" clId="Web-{9DE434C6-7058-7235-6CCE-466AC3AB5D81}" dt="2025-02-20T04:29:03.931" v="972" actId="20577"/>
        <pc:sldMkLst>
          <pc:docMk/>
          <pc:sldMk cId="4129944639" sldId="498"/>
        </pc:sldMkLst>
        <pc:spChg chg="mod">
          <ac:chgData name="Biswa" userId="S::bbanik@tonikbank.com::26f52a98-3216-49f8-95c0-92c9bbdc30ba" providerId="AD" clId="Web-{9DE434C6-7058-7235-6CCE-466AC3AB5D81}" dt="2025-02-20T04:29:03.931" v="972" actId="20577"/>
          <ac:spMkLst>
            <pc:docMk/>
            <pc:sldMk cId="4129944639" sldId="498"/>
            <ac:spMk id="7" creationId="{E9BF3232-B9BC-4886-8893-52E1AAE82E7B}"/>
          </ac:spMkLst>
        </pc:spChg>
      </pc:sldChg>
      <pc:sldChg chg="modSp">
        <pc:chgData name="Biswa" userId="S::bbanik@tonikbank.com::26f52a98-3216-49f8-95c0-92c9bbdc30ba" providerId="AD" clId="Web-{9DE434C6-7058-7235-6CCE-466AC3AB5D81}" dt="2025-02-20T03:52:25.760" v="724" actId="20577"/>
        <pc:sldMkLst>
          <pc:docMk/>
          <pc:sldMk cId="3987723289" sldId="663"/>
        </pc:sldMkLst>
        <pc:spChg chg="mod">
          <ac:chgData name="Biswa" userId="S::bbanik@tonikbank.com::26f52a98-3216-49f8-95c0-92c9bbdc30ba" providerId="AD" clId="Web-{9DE434C6-7058-7235-6CCE-466AC3AB5D81}" dt="2025-02-20T03:52:04.650" v="723" actId="1076"/>
          <ac:spMkLst>
            <pc:docMk/>
            <pc:sldMk cId="3987723289" sldId="663"/>
            <ac:spMk id="7" creationId="{7E1ED252-B7A3-6DFF-676F-47D3B74F79BE}"/>
          </ac:spMkLst>
        </pc:spChg>
        <pc:spChg chg="mod">
          <ac:chgData name="Biswa" userId="S::bbanik@tonikbank.com::26f52a98-3216-49f8-95c0-92c9bbdc30ba" providerId="AD" clId="Web-{9DE434C6-7058-7235-6CCE-466AC3AB5D81}" dt="2025-02-20T03:52:25.760" v="724" actId="20577"/>
          <ac:spMkLst>
            <pc:docMk/>
            <pc:sldMk cId="3987723289" sldId="663"/>
            <ac:spMk id="12" creationId="{8173E569-23D8-57BF-0AC9-E3D43191C1A0}"/>
          </ac:spMkLst>
        </pc:spChg>
      </pc:sldChg>
      <pc:sldChg chg="addSp modSp">
        <pc:chgData name="Biswa" userId="S::bbanik@tonikbank.com::26f52a98-3216-49f8-95c0-92c9bbdc30ba" providerId="AD" clId="Web-{9DE434C6-7058-7235-6CCE-466AC3AB5D81}" dt="2025-02-20T03:55:54.722" v="745" actId="20577"/>
        <pc:sldMkLst>
          <pc:docMk/>
          <pc:sldMk cId="3546148613" sldId="665"/>
        </pc:sldMkLst>
        <pc:spChg chg="mod">
          <ac:chgData name="Biswa" userId="S::bbanik@tonikbank.com::26f52a98-3216-49f8-95c0-92c9bbdc30ba" providerId="AD" clId="Web-{9DE434C6-7058-7235-6CCE-466AC3AB5D81}" dt="2025-02-20T03:55:54.722" v="745" actId="20577"/>
          <ac:spMkLst>
            <pc:docMk/>
            <pc:sldMk cId="3546148613" sldId="665"/>
            <ac:spMk id="3" creationId="{EFB66028-F09F-0A41-5B19-E895D4F5584C}"/>
          </ac:spMkLst>
        </pc:spChg>
        <pc:grpChg chg="add">
          <ac:chgData name="Biswa" userId="S::bbanik@tonikbank.com::26f52a98-3216-49f8-95c0-92c9bbdc30ba" providerId="AD" clId="Web-{9DE434C6-7058-7235-6CCE-466AC3AB5D81}" dt="2025-02-20T03:55:23.783" v="725"/>
          <ac:grpSpMkLst>
            <pc:docMk/>
            <pc:sldMk cId="3546148613" sldId="665"/>
            <ac:grpSpMk id="10" creationId="{C0C9219A-7D15-3AAA-5B70-B094B2C94C37}"/>
          </ac:grpSpMkLst>
        </pc:grpChg>
      </pc:sldChg>
      <pc:sldChg chg="modSp">
        <pc:chgData name="Biswa" userId="S::bbanik@tonikbank.com::26f52a98-3216-49f8-95c0-92c9bbdc30ba" providerId="AD" clId="Web-{9DE434C6-7058-7235-6CCE-466AC3AB5D81}" dt="2025-02-20T04:01:47.159" v="775" actId="20577"/>
        <pc:sldMkLst>
          <pc:docMk/>
          <pc:sldMk cId="3423352877" sldId="667"/>
        </pc:sldMkLst>
        <pc:spChg chg="mod">
          <ac:chgData name="Biswa" userId="S::bbanik@tonikbank.com::26f52a98-3216-49f8-95c0-92c9bbdc30ba" providerId="AD" clId="Web-{9DE434C6-7058-7235-6CCE-466AC3AB5D81}" dt="2025-02-20T04:01:47.159" v="775" actId="20577"/>
          <ac:spMkLst>
            <pc:docMk/>
            <pc:sldMk cId="3423352877" sldId="667"/>
            <ac:spMk id="2" creationId="{8E1F4499-64B0-4F51-94E1-186940C0966F}"/>
          </ac:spMkLst>
        </pc:spChg>
      </pc:sldChg>
      <pc:sldChg chg="addSp modSp mod modShow">
        <pc:chgData name="Biswa" userId="S::bbanik@tonikbank.com::26f52a98-3216-49f8-95c0-92c9bbdc30ba" providerId="AD" clId="Web-{9DE434C6-7058-7235-6CCE-466AC3AB5D81}" dt="2025-02-20T04:07:20.298" v="968" actId="20577"/>
        <pc:sldMkLst>
          <pc:docMk/>
          <pc:sldMk cId="4249417488" sldId="673"/>
        </pc:sldMkLst>
        <pc:spChg chg="mod">
          <ac:chgData name="Biswa" userId="S::bbanik@tonikbank.com::26f52a98-3216-49f8-95c0-92c9bbdc30ba" providerId="AD" clId="Web-{9DE434C6-7058-7235-6CCE-466AC3AB5D81}" dt="2025-02-20T04:01:44.737" v="774" actId="20577"/>
          <ac:spMkLst>
            <pc:docMk/>
            <pc:sldMk cId="4249417488" sldId="673"/>
            <ac:spMk id="4" creationId="{80D86320-BC13-3DD6-98BD-300F4E24F309}"/>
          </ac:spMkLst>
        </pc:spChg>
        <pc:spChg chg="mod">
          <ac:chgData name="Biswa" userId="S::bbanik@tonikbank.com::26f52a98-3216-49f8-95c0-92c9bbdc30ba" providerId="AD" clId="Web-{9DE434C6-7058-7235-6CCE-466AC3AB5D81}" dt="2025-02-20T04:07:20.298" v="968" actId="20577"/>
          <ac:spMkLst>
            <pc:docMk/>
            <pc:sldMk cId="4249417488" sldId="673"/>
            <ac:spMk id="5" creationId="{4E8F7B1C-A77F-B7FC-5F26-0430960803B3}"/>
          </ac:spMkLst>
        </pc:spChg>
        <pc:grpChg chg="add mod">
          <ac:chgData name="Biswa" userId="S::bbanik@tonikbank.com::26f52a98-3216-49f8-95c0-92c9bbdc30ba" providerId="AD" clId="Web-{9DE434C6-7058-7235-6CCE-466AC3AB5D81}" dt="2025-02-20T04:05:16.886" v="852" actId="1076"/>
          <ac:grpSpMkLst>
            <pc:docMk/>
            <pc:sldMk cId="4249417488" sldId="673"/>
            <ac:grpSpMk id="8" creationId="{72EC3076-2CF3-FA8E-BA40-EF6DB935EF33}"/>
          </ac:grpSpMkLst>
        </pc:grpChg>
        <pc:graphicFrameChg chg="mod modGraphic">
          <ac:chgData name="Biswa" userId="S::bbanik@tonikbank.com::26f52a98-3216-49f8-95c0-92c9bbdc30ba" providerId="AD" clId="Web-{9DE434C6-7058-7235-6CCE-466AC3AB5D81}" dt="2025-02-20T04:04:21.712" v="850"/>
          <ac:graphicFrameMkLst>
            <pc:docMk/>
            <pc:sldMk cId="4249417488" sldId="673"/>
            <ac:graphicFrameMk id="3" creationId="{CF411D7B-1736-3AC0-70B9-5B50CF0C6989}"/>
          </ac:graphicFrameMkLst>
        </pc:graphicFrameChg>
        <pc:cxnChg chg="mod">
          <ac:chgData name="Biswa" userId="S::bbanik@tonikbank.com::26f52a98-3216-49f8-95c0-92c9bbdc30ba" providerId="AD" clId="Web-{9DE434C6-7058-7235-6CCE-466AC3AB5D81}" dt="2025-02-20T04:07:11.657" v="966" actId="1076"/>
          <ac:cxnSpMkLst>
            <pc:docMk/>
            <pc:sldMk cId="4249417488" sldId="673"/>
            <ac:cxnSpMk id="7" creationId="{59103AD0-AD78-178B-0065-E8905B054B91}"/>
          </ac:cxnSpMkLst>
        </pc:cxnChg>
      </pc:sldChg>
    </pc:docChg>
  </pc:docChgLst>
  <pc:docChgLst>
    <pc:chgData name="Oleh Sosnytskyi" userId="S::ososnytskyi@tonikbank.com::c403997d-a6fc-4ec3-a7c2-ae102e1b4cf2" providerId="AD" clId="Web-{DB4312B9-715C-04C2-D26D-3B1D0CDA209A}"/>
    <pc:docChg chg="addSld delSld modSld">
      <pc:chgData name="Oleh Sosnytskyi" userId="S::ososnytskyi@tonikbank.com::c403997d-a6fc-4ec3-a7c2-ae102e1b4cf2" providerId="AD" clId="Web-{DB4312B9-715C-04C2-D26D-3B1D0CDA209A}" dt="2025-04-22T16:41:49.503" v="2429" actId="14100"/>
      <pc:docMkLst>
        <pc:docMk/>
      </pc:docMkLst>
      <pc:sldChg chg="modSp">
        <pc:chgData name="Oleh Sosnytskyi" userId="S::ososnytskyi@tonikbank.com::c403997d-a6fc-4ec3-a7c2-ae102e1b4cf2" providerId="AD" clId="Web-{DB4312B9-715C-04C2-D26D-3B1D0CDA209A}" dt="2025-04-22T16:00:17.281" v="8" actId="20577"/>
        <pc:sldMkLst>
          <pc:docMk/>
          <pc:sldMk cId="4129944639" sldId="498"/>
        </pc:sldMkLst>
        <pc:spChg chg="mod">
          <ac:chgData name="Oleh Sosnytskyi" userId="S::ososnytskyi@tonikbank.com::c403997d-a6fc-4ec3-a7c2-ae102e1b4cf2" providerId="AD" clId="Web-{DB4312B9-715C-04C2-D26D-3B1D0CDA209A}" dt="2025-04-22T16:00:17.281" v="8" actId="20577"/>
          <ac:spMkLst>
            <pc:docMk/>
            <pc:sldMk cId="4129944639" sldId="498"/>
            <ac:spMk id="3" creationId="{4F7E8F7E-6D89-74CB-11C3-C84321CCA4F1}"/>
          </ac:spMkLst>
        </pc:spChg>
        <pc:spChg chg="mod">
          <ac:chgData name="Oleh Sosnytskyi" userId="S::ososnytskyi@tonikbank.com::c403997d-a6fc-4ec3-a7c2-ae102e1b4cf2" providerId="AD" clId="Web-{DB4312B9-715C-04C2-D26D-3B1D0CDA209A}" dt="2025-04-22T16:00:09.547" v="6" actId="20577"/>
          <ac:spMkLst>
            <pc:docMk/>
            <pc:sldMk cId="4129944639" sldId="498"/>
            <ac:spMk id="7" creationId="{E9BF3232-B9BC-4886-8893-52E1AAE82E7B}"/>
          </ac:spMkLst>
        </pc:spChg>
      </pc:sldChg>
      <pc:sldChg chg="del">
        <pc:chgData name="Oleh Sosnytskyi" userId="S::ososnytskyi@tonikbank.com::c403997d-a6fc-4ec3-a7c2-ae102e1b4cf2" providerId="AD" clId="Web-{DB4312B9-715C-04C2-D26D-3B1D0CDA209A}" dt="2025-04-22T15:59:39.781" v="1"/>
        <pc:sldMkLst>
          <pc:docMk/>
          <pc:sldMk cId="1963089885" sldId="657"/>
        </pc:sldMkLst>
      </pc:sldChg>
      <pc:sldChg chg="delSp modSp">
        <pc:chgData name="Oleh Sosnytskyi" userId="S::ososnytskyi@tonikbank.com::c403997d-a6fc-4ec3-a7c2-ae102e1b4cf2" providerId="AD" clId="Web-{DB4312B9-715C-04C2-D26D-3B1D0CDA209A}" dt="2025-04-22T16:31:07.311" v="2400"/>
        <pc:sldMkLst>
          <pc:docMk/>
          <pc:sldMk cId="2701032748" sldId="674"/>
        </pc:sldMkLst>
        <pc:spChg chg="mod">
          <ac:chgData name="Oleh Sosnytskyi" userId="S::ososnytskyi@tonikbank.com::c403997d-a6fc-4ec3-a7c2-ae102e1b4cf2" providerId="AD" clId="Web-{DB4312B9-715C-04C2-D26D-3B1D0CDA209A}" dt="2025-04-22T16:31:05.170" v="2398" actId="20577"/>
          <ac:spMkLst>
            <pc:docMk/>
            <pc:sldMk cId="2701032748" sldId="674"/>
            <ac:spMk id="3" creationId="{6146CA91-4357-364F-E06E-6CEAB4BA8273}"/>
          </ac:spMkLst>
        </pc:spChg>
        <pc:grpChg chg="del">
          <ac:chgData name="Oleh Sosnytskyi" userId="S::ososnytskyi@tonikbank.com::c403997d-a6fc-4ec3-a7c2-ae102e1b4cf2" providerId="AD" clId="Web-{DB4312B9-715C-04C2-D26D-3B1D0CDA209A}" dt="2025-04-22T16:31:07.311" v="2400"/>
          <ac:grpSpMkLst>
            <pc:docMk/>
            <pc:sldMk cId="2701032748" sldId="674"/>
            <ac:grpSpMk id="11" creationId="{ED491721-732B-0500-EC0B-756809A9C570}"/>
          </ac:grpSpMkLst>
        </pc:grpChg>
        <pc:cxnChg chg="del">
          <ac:chgData name="Oleh Sosnytskyi" userId="S::ososnytskyi@tonikbank.com::c403997d-a6fc-4ec3-a7c2-ae102e1b4cf2" providerId="AD" clId="Web-{DB4312B9-715C-04C2-D26D-3B1D0CDA209A}" dt="2025-04-22T16:31:06.389" v="2399"/>
          <ac:cxnSpMkLst>
            <pc:docMk/>
            <pc:sldMk cId="2701032748" sldId="674"/>
            <ac:cxnSpMk id="9" creationId="{06C3D818-6651-3D69-8138-50B063DEE33F}"/>
          </ac:cxnSpMkLst>
        </pc:cxnChg>
      </pc:sldChg>
      <pc:sldChg chg="modSp">
        <pc:chgData name="Oleh Sosnytskyi" userId="S::ososnytskyi@tonikbank.com::c403997d-a6fc-4ec3-a7c2-ae102e1b4cf2" providerId="AD" clId="Web-{DB4312B9-715C-04C2-D26D-3B1D0CDA209A}" dt="2025-04-22T16:30:38.936" v="2397" actId="1076"/>
        <pc:sldMkLst>
          <pc:docMk/>
          <pc:sldMk cId="1980664828" sldId="675"/>
        </pc:sldMkLst>
        <pc:spChg chg="mod">
          <ac:chgData name="Oleh Sosnytskyi" userId="S::ososnytskyi@tonikbank.com::c403997d-a6fc-4ec3-a7c2-ae102e1b4cf2" providerId="AD" clId="Web-{DB4312B9-715C-04C2-D26D-3B1D0CDA209A}" dt="2025-04-22T16:30:25.420" v="2391" actId="1076"/>
          <ac:spMkLst>
            <pc:docMk/>
            <pc:sldMk cId="1980664828" sldId="675"/>
            <ac:spMk id="3" creationId="{047023AB-9DC2-93FF-6615-38F13184E3DA}"/>
          </ac:spMkLst>
        </pc:spChg>
        <pc:spChg chg="mod">
          <ac:chgData name="Oleh Sosnytskyi" userId="S::ososnytskyi@tonikbank.com::c403997d-a6fc-4ec3-a7c2-ae102e1b4cf2" providerId="AD" clId="Web-{DB4312B9-715C-04C2-D26D-3B1D0CDA209A}" dt="2025-04-22T16:30:38.936" v="2397" actId="1076"/>
          <ac:spMkLst>
            <pc:docMk/>
            <pc:sldMk cId="1980664828" sldId="675"/>
            <ac:spMk id="13" creationId="{C287F61D-0120-0F60-0439-1C83B2092A46}"/>
          </ac:spMkLst>
        </pc:spChg>
        <pc:spChg chg="mod">
          <ac:chgData name="Oleh Sosnytskyi" userId="S::ososnytskyi@tonikbank.com::c403997d-a6fc-4ec3-a7c2-ae102e1b4cf2" providerId="AD" clId="Web-{DB4312B9-715C-04C2-D26D-3B1D0CDA209A}" dt="2025-04-22T16:30:25.483" v="2392" actId="1076"/>
          <ac:spMkLst>
            <pc:docMk/>
            <pc:sldMk cId="1980664828" sldId="675"/>
            <ac:spMk id="18" creationId="{96A1A524-8D84-AB41-F675-5EAF13242311}"/>
          </ac:spMkLst>
        </pc:spChg>
        <pc:graphicFrameChg chg="mod modGraphic">
          <ac:chgData name="Oleh Sosnytskyi" userId="S::ososnytskyi@tonikbank.com::c403997d-a6fc-4ec3-a7c2-ae102e1b4cf2" providerId="AD" clId="Web-{DB4312B9-715C-04C2-D26D-3B1D0CDA209A}" dt="2025-04-22T16:30:25.373" v="2390" actId="1076"/>
          <ac:graphicFrameMkLst>
            <pc:docMk/>
            <pc:sldMk cId="1980664828" sldId="675"/>
            <ac:graphicFrameMk id="6" creationId="{46459D78-E3C3-4647-428D-9C0DDE045C30}"/>
          </ac:graphicFrameMkLst>
        </pc:graphicFrameChg>
      </pc:sldChg>
      <pc:sldChg chg="del">
        <pc:chgData name="Oleh Sosnytskyi" userId="S::ososnytskyi@tonikbank.com::c403997d-a6fc-4ec3-a7c2-ae102e1b4cf2" providerId="AD" clId="Web-{DB4312B9-715C-04C2-D26D-3B1D0CDA209A}" dt="2025-04-22T15:59:44.750" v="2"/>
        <pc:sldMkLst>
          <pc:docMk/>
          <pc:sldMk cId="749099364" sldId="693"/>
        </pc:sldMkLst>
      </pc:sldChg>
      <pc:sldChg chg="modSp">
        <pc:chgData name="Oleh Sosnytskyi" userId="S::ososnytskyi@tonikbank.com::c403997d-a6fc-4ec3-a7c2-ae102e1b4cf2" providerId="AD" clId="Web-{DB4312B9-715C-04C2-D26D-3B1D0CDA209A}" dt="2025-04-22T16:19:34.665" v="2092"/>
        <pc:sldMkLst>
          <pc:docMk/>
          <pc:sldMk cId="949666949" sldId="694"/>
        </pc:sldMkLst>
        <pc:graphicFrameChg chg="mod modGraphic">
          <ac:chgData name="Oleh Sosnytskyi" userId="S::ososnytskyi@tonikbank.com::c403997d-a6fc-4ec3-a7c2-ae102e1b4cf2" providerId="AD" clId="Web-{DB4312B9-715C-04C2-D26D-3B1D0CDA209A}" dt="2025-04-22T16:19:34.665" v="2092"/>
          <ac:graphicFrameMkLst>
            <pc:docMk/>
            <pc:sldMk cId="949666949" sldId="694"/>
            <ac:graphicFrameMk id="9" creationId="{F7903452-F005-A51D-E023-9008380B8F08}"/>
          </ac:graphicFrameMkLst>
        </pc:graphicFrameChg>
      </pc:sldChg>
      <pc:sldChg chg="del">
        <pc:chgData name="Oleh Sosnytskyi" userId="S::ososnytskyi@tonikbank.com::c403997d-a6fc-4ec3-a7c2-ae102e1b4cf2" providerId="AD" clId="Web-{DB4312B9-715C-04C2-D26D-3B1D0CDA209A}" dt="2025-04-22T16:00:01.969" v="3"/>
        <pc:sldMkLst>
          <pc:docMk/>
          <pc:sldMk cId="30159237" sldId="695"/>
        </pc:sldMkLst>
      </pc:sldChg>
      <pc:sldChg chg="addSp delSp modSp add replId">
        <pc:chgData name="Oleh Sosnytskyi" userId="S::ososnytskyi@tonikbank.com::c403997d-a6fc-4ec3-a7c2-ae102e1b4cf2" providerId="AD" clId="Web-{DB4312B9-715C-04C2-D26D-3B1D0CDA209A}" dt="2025-04-22T16:41:49.503" v="2429" actId="14100"/>
        <pc:sldMkLst>
          <pc:docMk/>
          <pc:sldMk cId="4027947814" sldId="695"/>
        </pc:sldMkLst>
        <pc:spChg chg="add mod">
          <ac:chgData name="Oleh Sosnytskyi" userId="S::ososnytskyi@tonikbank.com::c403997d-a6fc-4ec3-a7c2-ae102e1b4cf2" providerId="AD" clId="Web-{DB4312B9-715C-04C2-D26D-3B1D0CDA209A}" dt="2025-04-22T16:32:29.859" v="2425" actId="20577"/>
          <ac:spMkLst>
            <pc:docMk/>
            <pc:sldMk cId="4027947814" sldId="695"/>
            <ac:spMk id="3" creationId="{E6010B71-CF22-CA5A-3FE7-2946CE13FA06}"/>
          </ac:spMkLst>
        </pc:spChg>
        <pc:spChg chg="mod">
          <ac:chgData name="Oleh Sosnytskyi" userId="S::ososnytskyi@tonikbank.com::c403997d-a6fc-4ec3-a7c2-ae102e1b4cf2" providerId="AD" clId="Web-{DB4312B9-715C-04C2-D26D-3B1D0CDA209A}" dt="2025-04-22T16:19:55.712" v="2101" actId="20577"/>
          <ac:spMkLst>
            <pc:docMk/>
            <pc:sldMk cId="4027947814" sldId="695"/>
            <ac:spMk id="7" creationId="{86C236DF-50D2-0ED9-0626-CBDF6E9961ED}"/>
          </ac:spMkLst>
        </pc:spChg>
        <pc:graphicFrameChg chg="del">
          <ac:chgData name="Oleh Sosnytskyi" userId="S::ososnytskyi@tonikbank.com::c403997d-a6fc-4ec3-a7c2-ae102e1b4cf2" providerId="AD" clId="Web-{DB4312B9-715C-04C2-D26D-3B1D0CDA209A}" dt="2025-04-22T16:19:51.806" v="2094"/>
          <ac:graphicFrameMkLst>
            <pc:docMk/>
            <pc:sldMk cId="4027947814" sldId="695"/>
            <ac:graphicFrameMk id="9" creationId="{8ECAF99F-7A54-2E29-4AB1-6E4164825FE8}"/>
          </ac:graphicFrameMkLst>
        </pc:graphicFrameChg>
        <pc:picChg chg="add mod">
          <ac:chgData name="Oleh Sosnytskyi" userId="S::ososnytskyi@tonikbank.com::c403997d-a6fc-4ec3-a7c2-ae102e1b4cf2" providerId="AD" clId="Web-{DB4312B9-715C-04C2-D26D-3B1D0CDA209A}" dt="2025-04-22T16:41:49.503" v="2429" actId="14100"/>
          <ac:picMkLst>
            <pc:docMk/>
            <pc:sldMk cId="4027947814" sldId="695"/>
            <ac:picMk id="4" creationId="{FE05D690-9B8F-8E54-E311-54FD57789601}"/>
          </ac:picMkLst>
        </pc:picChg>
      </pc:sldChg>
      <pc:sldChg chg="del">
        <pc:chgData name="Oleh Sosnytskyi" userId="S::ososnytskyi@tonikbank.com::c403997d-a6fc-4ec3-a7c2-ae102e1b4cf2" providerId="AD" clId="Web-{DB4312B9-715C-04C2-D26D-3B1D0CDA209A}" dt="2025-04-22T15:59:39.781" v="0"/>
        <pc:sldMkLst>
          <pc:docMk/>
          <pc:sldMk cId="1556975693" sldId="696"/>
        </pc:sldMkLst>
      </pc:sldChg>
    </pc:docChg>
  </pc:docChgLst>
  <pc:docChgLst>
    <pc:chgData name="Oleh Sosnytskyi" userId="S::ososnytskyi@tonikbank.com::c403997d-a6fc-4ec3-a7c2-ae102e1b4cf2" providerId="AD" clId="Web-{F01D9D64-064F-605B-9D1C-B4E565F5C098}"/>
    <pc:docChg chg="modSld">
      <pc:chgData name="Oleh Sosnytskyi" userId="S::ososnytskyi@tonikbank.com::c403997d-a6fc-4ec3-a7c2-ae102e1b4cf2" providerId="AD" clId="Web-{F01D9D64-064F-605B-9D1C-B4E565F5C098}" dt="2025-02-20T04:56:17.895" v="34" actId="1076"/>
      <pc:docMkLst>
        <pc:docMk/>
      </pc:docMkLst>
      <pc:sldChg chg="modSp">
        <pc:chgData name="Oleh Sosnytskyi" userId="S::ososnytskyi@tonikbank.com::c403997d-a6fc-4ec3-a7c2-ae102e1b4cf2" providerId="AD" clId="Web-{F01D9D64-064F-605B-9D1C-B4E565F5C098}" dt="2025-02-20T04:56:17.895" v="34" actId="1076"/>
        <pc:sldMkLst>
          <pc:docMk/>
          <pc:sldMk cId="4249417488" sldId="673"/>
        </pc:sldMkLst>
        <pc:spChg chg="mod">
          <ac:chgData name="Oleh Sosnytskyi" userId="S::ososnytskyi@tonikbank.com::c403997d-a6fc-4ec3-a7c2-ae102e1b4cf2" providerId="AD" clId="Web-{F01D9D64-064F-605B-9D1C-B4E565F5C098}" dt="2025-02-20T04:56:13.926" v="33" actId="14100"/>
          <ac:spMkLst>
            <pc:docMk/>
            <pc:sldMk cId="4249417488" sldId="673"/>
            <ac:spMk id="5" creationId="{4E8F7B1C-A77F-B7FC-5F26-0430960803B3}"/>
          </ac:spMkLst>
        </pc:spChg>
        <pc:grpChg chg="mod">
          <ac:chgData name="Oleh Sosnytskyi" userId="S::ososnytskyi@tonikbank.com::c403997d-a6fc-4ec3-a7c2-ae102e1b4cf2" providerId="AD" clId="Web-{F01D9D64-064F-605B-9D1C-B4E565F5C098}" dt="2025-02-20T04:56:17.895" v="34" actId="1076"/>
          <ac:grpSpMkLst>
            <pc:docMk/>
            <pc:sldMk cId="4249417488" sldId="673"/>
            <ac:grpSpMk id="8" creationId="{72EC3076-2CF3-FA8E-BA40-EF6DB935EF33}"/>
          </ac:grpSpMkLst>
        </pc:grpChg>
        <pc:graphicFrameChg chg="mod modGraphic">
          <ac:chgData name="Oleh Sosnytskyi" userId="S::ososnytskyi@tonikbank.com::c403997d-a6fc-4ec3-a7c2-ae102e1b4cf2" providerId="AD" clId="Web-{F01D9D64-064F-605B-9D1C-B4E565F5C098}" dt="2025-02-20T04:46:44.658" v="2"/>
          <ac:graphicFrameMkLst>
            <pc:docMk/>
            <pc:sldMk cId="4249417488" sldId="673"/>
            <ac:graphicFrameMk id="3" creationId="{CF411D7B-1736-3AC0-70B9-5B50CF0C6989}"/>
          </ac:graphicFrameMkLst>
        </pc:graphicFrameChg>
      </pc:sldChg>
    </pc:docChg>
  </pc:docChgLst>
  <pc:docChgLst>
    <pc:chgData name="Biswa" userId="S::bbanik@tonikbank.com::26f52a98-3216-49f8-95c0-92c9bbdc30ba" providerId="AD" clId="Web-{A2A3AAA1-18DE-8CB9-E76D-14F40CA340ED}"/>
    <pc:docChg chg="addSld modSld sldOrd">
      <pc:chgData name="Biswa" userId="S::bbanik@tonikbank.com::26f52a98-3216-49f8-95c0-92c9bbdc30ba" providerId="AD" clId="Web-{A2A3AAA1-18DE-8CB9-E76D-14F40CA340ED}" dt="2025-02-06T01:22:52.739" v="504" actId="20577"/>
      <pc:docMkLst>
        <pc:docMk/>
      </pc:docMkLst>
      <pc:sldChg chg="modSp">
        <pc:chgData name="Biswa" userId="S::bbanik@tonikbank.com::26f52a98-3216-49f8-95c0-92c9bbdc30ba" providerId="AD" clId="Web-{A2A3AAA1-18DE-8CB9-E76D-14F40CA340ED}" dt="2025-02-06T01:02:58.839" v="355" actId="20577"/>
        <pc:sldMkLst>
          <pc:docMk/>
          <pc:sldMk cId="109857222" sldId="256"/>
        </pc:sldMkLst>
      </pc:sldChg>
      <pc:sldChg chg="modSp">
        <pc:chgData name="Biswa" userId="S::bbanik@tonikbank.com::26f52a98-3216-49f8-95c0-92c9bbdc30ba" providerId="AD" clId="Web-{A2A3AAA1-18DE-8CB9-E76D-14F40CA340ED}" dt="2025-02-06T00:59:25.624" v="288" actId="20577"/>
        <pc:sldMkLst>
          <pc:docMk/>
          <pc:sldMk cId="2102899898" sldId="257"/>
        </pc:sldMkLst>
      </pc:sldChg>
      <pc:sldChg chg="modSp">
        <pc:chgData name="Biswa" userId="S::bbanik@tonikbank.com::26f52a98-3216-49f8-95c0-92c9bbdc30ba" providerId="AD" clId="Web-{A2A3AAA1-18DE-8CB9-E76D-14F40CA340ED}" dt="2025-02-06T01:04:02.843" v="364"/>
        <pc:sldMkLst>
          <pc:docMk/>
          <pc:sldMk cId="2809714692" sldId="258"/>
        </pc:sldMkLst>
      </pc:sldChg>
      <pc:sldChg chg="addSp delSp modSp">
        <pc:chgData name="Biswa" userId="S::bbanik@tonikbank.com::26f52a98-3216-49f8-95c0-92c9bbdc30ba" providerId="AD" clId="Web-{A2A3AAA1-18DE-8CB9-E76D-14F40CA340ED}" dt="2025-02-06T01:07:31.168" v="414" actId="1076"/>
        <pc:sldMkLst>
          <pc:docMk/>
          <pc:sldMk cId="4185788690" sldId="259"/>
        </pc:sldMkLst>
      </pc:sldChg>
      <pc:sldChg chg="addSp delSp modSp mod modShow">
        <pc:chgData name="Biswa" userId="S::bbanik@tonikbank.com::26f52a98-3216-49f8-95c0-92c9bbdc30ba" providerId="AD" clId="Web-{A2A3AAA1-18DE-8CB9-E76D-14F40CA340ED}" dt="2025-02-06T01:20:58.826" v="494"/>
        <pc:sldMkLst>
          <pc:docMk/>
          <pc:sldMk cId="1215755033" sldId="260"/>
        </pc:sldMkLst>
      </pc:sldChg>
      <pc:sldChg chg="addSp delSp modSp">
        <pc:chgData name="Biswa" userId="S::bbanik@tonikbank.com::26f52a98-3216-49f8-95c0-92c9bbdc30ba" providerId="AD" clId="Web-{A2A3AAA1-18DE-8CB9-E76D-14F40CA340ED}" dt="2025-02-06T01:22:52.739" v="504" actId="20577"/>
        <pc:sldMkLst>
          <pc:docMk/>
          <pc:sldMk cId="1540809847" sldId="262"/>
        </pc:sldMkLst>
        <pc:spChg chg="mod">
          <ac:chgData name="Biswa" userId="S::bbanik@tonikbank.com::26f52a98-3216-49f8-95c0-92c9bbdc30ba" providerId="AD" clId="Web-{A2A3AAA1-18DE-8CB9-E76D-14F40CA340ED}" dt="2025-02-06T01:22:52.739" v="504" actId="20577"/>
          <ac:spMkLst>
            <pc:docMk/>
            <pc:sldMk cId="1540809847" sldId="262"/>
            <ac:spMk id="5" creationId="{4390E0EF-BC3A-18A1-F265-31E34A5DE6E0}"/>
          </ac:spMkLst>
        </pc:spChg>
        <pc:spChg chg="mod">
          <ac:chgData name="Biswa" userId="S::bbanik@tonikbank.com::26f52a98-3216-49f8-95c0-92c9bbdc30ba" providerId="AD" clId="Web-{A2A3AAA1-18DE-8CB9-E76D-14F40CA340ED}" dt="2025-02-06T00:23:29.250" v="69" actId="1076"/>
          <ac:spMkLst>
            <pc:docMk/>
            <pc:sldMk cId="1540809847" sldId="262"/>
            <ac:spMk id="13" creationId="{C287F61D-0120-0F60-0439-1C83B2092A46}"/>
          </ac:spMkLst>
        </pc:spChg>
        <pc:graphicFrameChg chg="mod modGraphic">
          <ac:chgData name="Biswa" userId="S::bbanik@tonikbank.com::26f52a98-3216-49f8-95c0-92c9bbdc30ba" providerId="AD" clId="Web-{A2A3AAA1-18DE-8CB9-E76D-14F40CA340ED}" dt="2025-02-06T00:23:29.063" v="67" actId="1076"/>
          <ac:graphicFrameMkLst>
            <pc:docMk/>
            <pc:sldMk cId="1540809847" sldId="262"/>
            <ac:graphicFrameMk id="6" creationId="{46459D78-E3C3-4647-428D-9C0DDE045C30}"/>
          </ac:graphicFrameMkLst>
        </pc:graphicFrameChg>
      </pc:sldChg>
      <pc:sldChg chg="addSp delSp modSp">
        <pc:chgData name="Biswa" userId="S::bbanik@tonikbank.com::26f52a98-3216-49f8-95c0-92c9bbdc30ba" providerId="AD" clId="Web-{A2A3AAA1-18DE-8CB9-E76D-14F40CA340ED}" dt="2025-02-06T00:59:49.625" v="320" actId="1076"/>
        <pc:sldMkLst>
          <pc:docMk/>
          <pc:sldMk cId="1261331441" sldId="263"/>
        </pc:sldMkLst>
      </pc:sldChg>
      <pc:sldChg chg="addSp delSp modSp add replId">
        <pc:chgData name="Biswa" userId="S::bbanik@tonikbank.com::26f52a98-3216-49f8-95c0-92c9bbdc30ba" providerId="AD" clId="Web-{A2A3AAA1-18DE-8CB9-E76D-14F40CA340ED}" dt="2025-02-06T01:07:43.419" v="417" actId="20577"/>
        <pc:sldMkLst>
          <pc:docMk/>
          <pc:sldMk cId="573478236" sldId="264"/>
        </pc:sldMkLst>
      </pc:sldChg>
      <pc:sldChg chg="modSp add ord">
        <pc:chgData name="Biswa" userId="S::bbanik@tonikbank.com::26f52a98-3216-49f8-95c0-92c9bbdc30ba" providerId="AD" clId="Web-{A2A3AAA1-18DE-8CB9-E76D-14F40CA340ED}" dt="2025-02-06T01:22:34.332" v="502" actId="20577"/>
        <pc:sldMkLst>
          <pc:docMk/>
          <pc:sldMk cId="4129944639" sldId="498"/>
        </pc:sldMkLst>
        <pc:spChg chg="mod">
          <ac:chgData name="Biswa" userId="S::bbanik@tonikbank.com::26f52a98-3216-49f8-95c0-92c9bbdc30ba" providerId="AD" clId="Web-{A2A3AAA1-18DE-8CB9-E76D-14F40CA340ED}" dt="2025-02-06T01:20:16.214" v="493" actId="20577"/>
          <ac:spMkLst>
            <pc:docMk/>
            <pc:sldMk cId="4129944639" sldId="498"/>
            <ac:spMk id="3" creationId="{4F7E8F7E-6D89-74CB-11C3-C84321CCA4F1}"/>
          </ac:spMkLst>
        </pc:spChg>
        <pc:spChg chg="mod">
          <ac:chgData name="Biswa" userId="S::bbanik@tonikbank.com::26f52a98-3216-49f8-95c0-92c9bbdc30ba" providerId="AD" clId="Web-{A2A3AAA1-18DE-8CB9-E76D-14F40CA340ED}" dt="2025-02-06T01:22:34.332" v="502" actId="20577"/>
          <ac:spMkLst>
            <pc:docMk/>
            <pc:sldMk cId="4129944639" sldId="498"/>
            <ac:spMk id="7" creationId="{E9BF3232-B9BC-4886-8893-52E1AAE82E7B}"/>
          </ac:spMkLst>
        </pc:spChg>
      </pc:sldChg>
      <pc:sldChg chg="modSp add">
        <pc:chgData name="Biswa" userId="S::bbanik@tonikbank.com::26f52a98-3216-49f8-95c0-92c9bbdc30ba" providerId="AD" clId="Web-{A2A3AAA1-18DE-8CB9-E76D-14F40CA340ED}" dt="2025-02-06T01:22:10.346" v="498"/>
        <pc:sldMkLst>
          <pc:docMk/>
          <pc:sldMk cId="1963089885" sldId="657"/>
        </pc:sldMkLst>
      </pc:sldChg>
      <pc:sldMasterChg chg="addSldLayout">
        <pc:chgData name="Biswa" userId="S::bbanik@tonikbank.com::26f52a98-3216-49f8-95c0-92c9bbdc30ba" providerId="AD" clId="Web-{A2A3AAA1-18DE-8CB9-E76D-14F40CA340ED}" dt="2025-02-06T01:19:26.320" v="472"/>
        <pc:sldMasterMkLst>
          <pc:docMk/>
          <pc:sldMasterMk cId="3460435757" sldId="2147483744"/>
        </pc:sldMasterMkLst>
        <pc:sldLayoutChg chg="add">
          <pc:chgData name="Biswa" userId="S::bbanik@tonikbank.com::26f52a98-3216-49f8-95c0-92c9bbdc30ba" providerId="AD" clId="Web-{A2A3AAA1-18DE-8CB9-E76D-14F40CA340ED}" dt="2025-02-06T01:19:26.320" v="472"/>
          <pc:sldLayoutMkLst>
            <pc:docMk/>
            <pc:sldMasterMk cId="3460435757" sldId="2147483744"/>
            <pc:sldLayoutMk cId="2921140429" sldId="2147483756"/>
          </pc:sldLayoutMkLst>
        </pc:sldLayoutChg>
      </pc:sldMasterChg>
    </pc:docChg>
  </pc:docChgLst>
  <pc:docChgLst>
    <pc:chgData name="Oleh Sosnytskyi" userId="S::ososnytskyi@tonikbank.com::c403997d-a6fc-4ec3-a7c2-ae102e1b4cf2" providerId="AD" clId="Web-{AFEAEAB4-043E-3168-1495-2CD97ABDD1B8}"/>
    <pc:docChg chg="modSld">
      <pc:chgData name="Oleh Sosnytskyi" userId="S::ososnytskyi@tonikbank.com::c403997d-a6fc-4ec3-a7c2-ae102e1b4cf2" providerId="AD" clId="Web-{AFEAEAB4-043E-3168-1495-2CD97ABDD1B8}" dt="2025-02-20T05:26:59.388" v="25" actId="1076"/>
      <pc:docMkLst>
        <pc:docMk/>
      </pc:docMkLst>
      <pc:sldChg chg="addSp delSp modSp">
        <pc:chgData name="Oleh Sosnytskyi" userId="S::ososnytskyi@tonikbank.com::c403997d-a6fc-4ec3-a7c2-ae102e1b4cf2" providerId="AD" clId="Web-{AFEAEAB4-043E-3168-1495-2CD97ABDD1B8}" dt="2025-02-20T05:26:59.388" v="25" actId="1076"/>
        <pc:sldMkLst>
          <pc:docMk/>
          <pc:sldMk cId="1737970127" sldId="664"/>
        </pc:sldMkLst>
        <pc:picChg chg="add mod">
          <ac:chgData name="Oleh Sosnytskyi" userId="S::ososnytskyi@tonikbank.com::c403997d-a6fc-4ec3-a7c2-ae102e1b4cf2" providerId="AD" clId="Web-{AFEAEAB4-043E-3168-1495-2CD97ABDD1B8}" dt="2025-02-20T05:25:02.118" v="18" actId="1076"/>
          <ac:picMkLst>
            <pc:docMk/>
            <pc:sldMk cId="1737970127" sldId="664"/>
            <ac:picMk id="2" creationId="{399719EE-8B53-359A-C40E-09900B8D831C}"/>
          </ac:picMkLst>
        </pc:picChg>
        <pc:picChg chg="add mod">
          <ac:chgData name="Oleh Sosnytskyi" userId="S::ososnytskyi@tonikbank.com::c403997d-a6fc-4ec3-a7c2-ae102e1b4cf2" providerId="AD" clId="Web-{AFEAEAB4-043E-3168-1495-2CD97ABDD1B8}" dt="2025-02-20T05:26:59.388" v="25" actId="1076"/>
          <ac:picMkLst>
            <pc:docMk/>
            <pc:sldMk cId="1737970127" sldId="664"/>
            <ac:picMk id="3" creationId="{BE9C6D34-A3B1-41F0-5AD6-4E3AF8260DF1}"/>
          </ac:picMkLst>
        </pc:picChg>
        <pc:picChg chg="del">
          <ac:chgData name="Oleh Sosnytskyi" userId="S::ososnytskyi@tonikbank.com::c403997d-a6fc-4ec3-a7c2-ae102e1b4cf2" providerId="AD" clId="Web-{AFEAEAB4-043E-3168-1495-2CD97ABDD1B8}" dt="2025-02-20T05:24:47.149" v="11"/>
          <ac:picMkLst>
            <pc:docMk/>
            <pc:sldMk cId="1737970127" sldId="664"/>
            <ac:picMk id="11" creationId="{CEDE25EE-9794-C7C7-3A4D-0ADA1E2340DB}"/>
          </ac:picMkLst>
        </pc:picChg>
      </pc:sldChg>
      <pc:sldChg chg="addSp delSp modSp">
        <pc:chgData name="Oleh Sosnytskyi" userId="S::ososnytskyi@tonikbank.com::c403997d-a6fc-4ec3-a7c2-ae102e1b4cf2" providerId="AD" clId="Web-{AFEAEAB4-043E-3168-1495-2CD97ABDD1B8}" dt="2025-02-20T05:13:56.559" v="10"/>
        <pc:sldMkLst>
          <pc:docMk/>
          <pc:sldMk cId="4249417488" sldId="673"/>
        </pc:sldMkLst>
        <pc:spChg chg="mod topLvl">
          <ac:chgData name="Oleh Sosnytskyi" userId="S::ososnytskyi@tonikbank.com::c403997d-a6fc-4ec3-a7c2-ae102e1b4cf2" providerId="AD" clId="Web-{AFEAEAB4-043E-3168-1495-2CD97ABDD1B8}" dt="2025-02-20T05:13:39.559" v="8"/>
          <ac:spMkLst>
            <pc:docMk/>
            <pc:sldMk cId="4249417488" sldId="673"/>
            <ac:spMk id="5" creationId="{4E8F7B1C-A77F-B7FC-5F26-0430960803B3}"/>
          </ac:spMkLst>
        </pc:spChg>
        <pc:grpChg chg="add">
          <ac:chgData name="Oleh Sosnytskyi" userId="S::ososnytskyi@tonikbank.com::c403997d-a6fc-4ec3-a7c2-ae102e1b4cf2" providerId="AD" clId="Web-{AFEAEAB4-043E-3168-1495-2CD97ABDD1B8}" dt="2025-02-20T05:13:56.559" v="10"/>
          <ac:grpSpMkLst>
            <pc:docMk/>
            <pc:sldMk cId="4249417488" sldId="673"/>
            <ac:grpSpMk id="2" creationId="{83811CFD-F5C3-DC04-0173-99047717914D}"/>
          </ac:grpSpMkLst>
        </pc:grpChg>
        <pc:grpChg chg="del">
          <ac:chgData name="Oleh Sosnytskyi" userId="S::ososnytskyi@tonikbank.com::c403997d-a6fc-4ec3-a7c2-ae102e1b4cf2" providerId="AD" clId="Web-{AFEAEAB4-043E-3168-1495-2CD97ABDD1B8}" dt="2025-02-20T05:13:39.559" v="8"/>
          <ac:grpSpMkLst>
            <pc:docMk/>
            <pc:sldMk cId="4249417488" sldId="673"/>
            <ac:grpSpMk id="9" creationId="{EBE95EB8-47D2-C87E-B683-3C225371A724}"/>
          </ac:grpSpMkLst>
        </pc:grpChg>
        <pc:cxnChg chg="topLvl">
          <ac:chgData name="Oleh Sosnytskyi" userId="S::ososnytskyi@tonikbank.com::c403997d-a6fc-4ec3-a7c2-ae102e1b4cf2" providerId="AD" clId="Web-{AFEAEAB4-043E-3168-1495-2CD97ABDD1B8}" dt="2025-02-20T05:13:39.559" v="8"/>
          <ac:cxnSpMkLst>
            <pc:docMk/>
            <pc:sldMk cId="4249417488" sldId="673"/>
            <ac:cxnSpMk id="6" creationId="{13D52F97-CB6E-6901-25B7-15340522C80A}"/>
          </ac:cxnSpMkLst>
        </pc:cxnChg>
        <pc:cxnChg chg="mod topLvl">
          <ac:chgData name="Oleh Sosnytskyi" userId="S::ososnytskyi@tonikbank.com::c403997d-a6fc-4ec3-a7c2-ae102e1b4cf2" providerId="AD" clId="Web-{AFEAEAB4-043E-3168-1495-2CD97ABDD1B8}" dt="2025-02-20T05:13:48.340" v="9" actId="1076"/>
          <ac:cxnSpMkLst>
            <pc:docMk/>
            <pc:sldMk cId="4249417488" sldId="673"/>
            <ac:cxnSpMk id="7" creationId="{59103AD0-AD78-178B-0065-E8905B054B91}"/>
          </ac:cxnSpMkLst>
        </pc:cxnChg>
      </pc:sldChg>
    </pc:docChg>
  </pc:docChgLst>
  <pc:docChgLst>
    <pc:chgData name="Biswa" userId="S::bbanik@tonikbank.com::26f52a98-3216-49f8-95c0-92c9bbdc30ba" providerId="AD" clId="Web-{8356EE94-AF49-8C9E-9335-A3DE7E98D2C4}"/>
    <pc:docChg chg="modSld">
      <pc:chgData name="Biswa" userId="S::bbanik@tonikbank.com::26f52a98-3216-49f8-95c0-92c9bbdc30ba" providerId="AD" clId="Web-{8356EE94-AF49-8C9E-9335-A3DE7E98D2C4}" dt="2025-02-06T12:40:53.150" v="31" actId="20577"/>
      <pc:docMkLst>
        <pc:docMk/>
      </pc:docMkLst>
      <pc:sldChg chg="modSp">
        <pc:chgData name="Biswa" userId="S::bbanik@tonikbank.com::26f52a98-3216-49f8-95c0-92c9bbdc30ba" providerId="AD" clId="Web-{8356EE94-AF49-8C9E-9335-A3DE7E98D2C4}" dt="2025-02-06T12:40:44.837" v="15" actId="20577"/>
        <pc:sldMkLst>
          <pc:docMk/>
          <pc:sldMk cId="4144953558" sldId="660"/>
        </pc:sldMkLst>
      </pc:sldChg>
      <pc:sldChg chg="modSp">
        <pc:chgData name="Biswa" userId="S::bbanik@tonikbank.com::26f52a98-3216-49f8-95c0-92c9bbdc30ba" providerId="AD" clId="Web-{8356EE94-AF49-8C9E-9335-A3DE7E98D2C4}" dt="2025-02-06T12:40:53.150" v="31" actId="20577"/>
        <pc:sldMkLst>
          <pc:docMk/>
          <pc:sldMk cId="2101009967" sldId="661"/>
        </pc:sldMkLst>
      </pc:sldChg>
    </pc:docChg>
  </pc:docChgLst>
  <pc:docChgLst>
    <pc:chgData name="Biswa" userId="S::bbanik@tonikbank.com::26f52a98-3216-49f8-95c0-92c9bbdc30ba" providerId="AD" clId="Web-{B01CE94F-8A13-0B9E-12B5-969ECD78FB97}"/>
    <pc:docChg chg="modSld">
      <pc:chgData name="Biswa" userId="S::bbanik@tonikbank.com::26f52a98-3216-49f8-95c0-92c9bbdc30ba" providerId="AD" clId="Web-{B01CE94F-8A13-0B9E-12B5-969ECD78FB97}" dt="2025-02-20T05:26:42.462" v="2" actId="14100"/>
      <pc:docMkLst>
        <pc:docMk/>
      </pc:docMkLst>
      <pc:sldChg chg="modSp">
        <pc:chgData name="Biswa" userId="S::bbanik@tonikbank.com::26f52a98-3216-49f8-95c0-92c9bbdc30ba" providerId="AD" clId="Web-{B01CE94F-8A13-0B9E-12B5-969ECD78FB97}" dt="2025-02-20T05:26:42.462" v="2" actId="14100"/>
        <pc:sldMkLst>
          <pc:docMk/>
          <pc:sldMk cId="4249417488" sldId="673"/>
        </pc:sldMkLst>
        <pc:spChg chg="mod">
          <ac:chgData name="Biswa" userId="S::bbanik@tonikbank.com::26f52a98-3216-49f8-95c0-92c9bbdc30ba" providerId="AD" clId="Web-{B01CE94F-8A13-0B9E-12B5-969ECD78FB97}" dt="2025-02-20T05:26:28.024" v="0" actId="14100"/>
          <ac:spMkLst>
            <pc:docMk/>
            <pc:sldMk cId="4249417488" sldId="673"/>
            <ac:spMk id="5" creationId="{4E8F7B1C-A77F-B7FC-5F26-0430960803B3}"/>
          </ac:spMkLst>
        </pc:spChg>
        <pc:cxnChg chg="mod">
          <ac:chgData name="Biswa" userId="S::bbanik@tonikbank.com::26f52a98-3216-49f8-95c0-92c9bbdc30ba" providerId="AD" clId="Web-{B01CE94F-8A13-0B9E-12B5-969ECD78FB97}" dt="2025-02-20T05:26:42.462" v="2" actId="14100"/>
          <ac:cxnSpMkLst>
            <pc:docMk/>
            <pc:sldMk cId="4249417488" sldId="673"/>
            <ac:cxnSpMk id="6" creationId="{13D52F97-CB6E-6901-25B7-15340522C80A}"/>
          </ac:cxnSpMkLst>
        </pc:cxnChg>
        <pc:cxnChg chg="mod">
          <ac:chgData name="Biswa" userId="S::bbanik@tonikbank.com::26f52a98-3216-49f8-95c0-92c9bbdc30ba" providerId="AD" clId="Web-{B01CE94F-8A13-0B9E-12B5-969ECD78FB97}" dt="2025-02-20T05:26:38.540" v="1" actId="14100"/>
          <ac:cxnSpMkLst>
            <pc:docMk/>
            <pc:sldMk cId="4249417488" sldId="673"/>
            <ac:cxnSpMk id="7" creationId="{59103AD0-AD78-178B-0065-E8905B054B91}"/>
          </ac:cxnSpMkLst>
        </pc:cxnChg>
      </pc:sldChg>
    </pc:docChg>
  </pc:docChgLst>
  <pc:docChgLst>
    <pc:chgData name="Oleh Sosnytskyi" userId="S::ososnytskyi@tonikbank.com::c403997d-a6fc-4ec3-a7c2-ae102e1b4cf2" providerId="AD" clId="Web-{9DBE832B-FD34-387F-8CEA-AEEDAC3480B4}"/>
    <pc:docChg chg="modSld">
      <pc:chgData name="Oleh Sosnytskyi" userId="S::ososnytskyi@tonikbank.com::c403997d-a6fc-4ec3-a7c2-ae102e1b4cf2" providerId="AD" clId="Web-{9DBE832B-FD34-387F-8CEA-AEEDAC3480B4}" dt="2025-02-03T17:48:24.999" v="43"/>
      <pc:docMkLst>
        <pc:docMk/>
      </pc:docMkLst>
      <pc:sldChg chg="modSp">
        <pc:chgData name="Oleh Sosnytskyi" userId="S::ososnytskyi@tonikbank.com::c403997d-a6fc-4ec3-a7c2-ae102e1b4cf2" providerId="AD" clId="Web-{9DBE832B-FD34-387F-8CEA-AEEDAC3480B4}" dt="2025-02-03T17:48:24.999" v="43"/>
        <pc:sldMkLst>
          <pc:docMk/>
          <pc:sldMk cId="2102899898" sldId="257"/>
        </pc:sldMkLst>
      </pc:sldChg>
    </pc:docChg>
  </pc:docChgLst>
  <pc:docChgLst>
    <pc:chgData name="Oleh Sosnytskyi" userId="c403997d-a6fc-4ec3-a7c2-ae102e1b4cf2" providerId="ADAL" clId="{177E425B-7495-405F-B544-DC5E72F0A819}"/>
    <pc:docChg chg="undo redo custSel addSld delSld modSld sldOrd">
      <pc:chgData name="Oleh Sosnytskyi" userId="c403997d-a6fc-4ec3-a7c2-ae102e1b4cf2" providerId="ADAL" clId="{177E425B-7495-405F-B544-DC5E72F0A819}" dt="2025-02-06T12:35:50.553" v="8453" actId="20577"/>
      <pc:docMkLst>
        <pc:docMk/>
      </pc:docMkLst>
      <pc:sldChg chg="addSp delSp modSp mod ord">
        <pc:chgData name="Oleh Sosnytskyi" userId="c403997d-a6fc-4ec3-a7c2-ae102e1b4cf2" providerId="ADAL" clId="{177E425B-7495-405F-B544-DC5E72F0A819}" dt="2025-02-03T18:01:59.561" v="4093" actId="20577"/>
        <pc:sldMkLst>
          <pc:docMk/>
          <pc:sldMk cId="109857222" sldId="256"/>
        </pc:sldMkLst>
      </pc:sldChg>
      <pc:sldChg chg="addSp delSp modSp add mod ord">
        <pc:chgData name="Oleh Sosnytskyi" userId="c403997d-a6fc-4ec3-a7c2-ae102e1b4cf2" providerId="ADAL" clId="{177E425B-7495-405F-B544-DC5E72F0A819}" dt="2025-02-05T18:15:05.191" v="5929" actId="20577"/>
        <pc:sldMkLst>
          <pc:docMk/>
          <pc:sldMk cId="2102899898" sldId="257"/>
        </pc:sldMkLst>
      </pc:sldChg>
      <pc:sldChg chg="add">
        <pc:chgData name="Oleh Sosnytskyi" userId="c403997d-a6fc-4ec3-a7c2-ae102e1b4cf2" providerId="ADAL" clId="{177E425B-7495-405F-B544-DC5E72F0A819}" dt="2025-02-03T08:30:51.162" v="2288"/>
        <pc:sldMkLst>
          <pc:docMk/>
          <pc:sldMk cId="2809714692" sldId="258"/>
        </pc:sldMkLst>
      </pc:sldChg>
      <pc:sldChg chg="addSp delSp modSp add mod">
        <pc:chgData name="Oleh Sosnytskyi" userId="c403997d-a6fc-4ec3-a7c2-ae102e1b4cf2" providerId="ADAL" clId="{177E425B-7495-405F-B544-DC5E72F0A819}" dt="2025-02-05T18:44:09.903" v="6430" actId="20577"/>
        <pc:sldMkLst>
          <pc:docMk/>
          <pc:sldMk cId="4185788690" sldId="259"/>
        </pc:sldMkLst>
      </pc:sldChg>
      <pc:sldChg chg="delSp modSp add mod modShow">
        <pc:chgData name="Oleh Sosnytskyi" userId="c403997d-a6fc-4ec3-a7c2-ae102e1b4cf2" providerId="ADAL" clId="{177E425B-7495-405F-B544-DC5E72F0A819}" dt="2025-02-05T18:44:35.708" v="6431" actId="729"/>
        <pc:sldMkLst>
          <pc:docMk/>
          <pc:sldMk cId="1215755033" sldId="260"/>
        </pc:sldMkLst>
      </pc:sldChg>
      <pc:sldChg chg="add del">
        <pc:chgData name="Oleh Sosnytskyi" userId="c403997d-a6fc-4ec3-a7c2-ae102e1b4cf2" providerId="ADAL" clId="{177E425B-7495-405F-B544-DC5E72F0A819}" dt="2025-02-05T17:19:09.287" v="4261" actId="47"/>
        <pc:sldMkLst>
          <pc:docMk/>
          <pc:sldMk cId="1307382969" sldId="261"/>
        </pc:sldMkLst>
      </pc:sldChg>
      <pc:sldChg chg="modSp add del mod">
        <pc:chgData name="Oleh Sosnytskyi" userId="c403997d-a6fc-4ec3-a7c2-ae102e1b4cf2" providerId="ADAL" clId="{177E425B-7495-405F-B544-DC5E72F0A819}" dt="2025-02-05T18:15:34.550" v="5930" actId="47"/>
        <pc:sldMkLst>
          <pc:docMk/>
          <pc:sldMk cId="2417443853" sldId="261"/>
        </pc:sldMkLst>
      </pc:sldChg>
      <pc:sldChg chg="addSp delSp modSp add mod">
        <pc:chgData name="Oleh Sosnytskyi" userId="c403997d-a6fc-4ec3-a7c2-ae102e1b4cf2" providerId="ADAL" clId="{177E425B-7495-405F-B544-DC5E72F0A819}" dt="2025-02-05T18:02:44.898" v="5846" actId="1036"/>
        <pc:sldMkLst>
          <pc:docMk/>
          <pc:sldMk cId="1540809847" sldId="262"/>
        </pc:sldMkLst>
        <pc:spChg chg="mod">
          <ac:chgData name="Oleh Sosnytskyi" userId="c403997d-a6fc-4ec3-a7c2-ae102e1b4cf2" providerId="ADAL" clId="{177E425B-7495-405F-B544-DC5E72F0A819}" dt="2025-02-05T17:44:35.132" v="5196" actId="20577"/>
          <ac:spMkLst>
            <pc:docMk/>
            <pc:sldMk cId="1540809847" sldId="262"/>
            <ac:spMk id="5" creationId="{4390E0EF-BC3A-18A1-F265-31E34A5DE6E0}"/>
          </ac:spMkLst>
        </pc:spChg>
        <pc:spChg chg="add mod">
          <ac:chgData name="Oleh Sosnytskyi" userId="c403997d-a6fc-4ec3-a7c2-ae102e1b4cf2" providerId="ADAL" clId="{177E425B-7495-405F-B544-DC5E72F0A819}" dt="2025-02-05T18:02:44.898" v="5846" actId="1036"/>
          <ac:spMkLst>
            <pc:docMk/>
            <pc:sldMk cId="1540809847" sldId="262"/>
            <ac:spMk id="13" creationId="{C287F61D-0120-0F60-0439-1C83B2092A46}"/>
          </ac:spMkLst>
        </pc:spChg>
        <pc:graphicFrameChg chg="add mod modGraphic">
          <ac:chgData name="Oleh Sosnytskyi" userId="c403997d-a6fc-4ec3-a7c2-ae102e1b4cf2" providerId="ADAL" clId="{177E425B-7495-405F-B544-DC5E72F0A819}" dt="2025-02-05T18:02:44.898" v="5846" actId="1036"/>
          <ac:graphicFrameMkLst>
            <pc:docMk/>
            <pc:sldMk cId="1540809847" sldId="262"/>
            <ac:graphicFrameMk id="6" creationId="{46459D78-E3C3-4647-428D-9C0DDE045C30}"/>
          </ac:graphicFrameMkLst>
        </pc:graphicFrameChg>
      </pc:sldChg>
      <pc:sldChg chg="modSp add mod">
        <pc:chgData name="Oleh Sosnytskyi" userId="c403997d-a6fc-4ec3-a7c2-ae102e1b4cf2" providerId="ADAL" clId="{177E425B-7495-405F-B544-DC5E72F0A819}" dt="2025-02-05T18:23:48.521" v="6103" actId="20577"/>
        <pc:sldMkLst>
          <pc:docMk/>
          <pc:sldMk cId="1261331441" sldId="263"/>
        </pc:sldMkLst>
      </pc:sldChg>
      <pc:sldChg chg="modSp mod">
        <pc:chgData name="Oleh Sosnytskyi" userId="c403997d-a6fc-4ec3-a7c2-ae102e1b4cf2" providerId="ADAL" clId="{177E425B-7495-405F-B544-DC5E72F0A819}" dt="2025-02-06T12:19:27.846" v="7764" actId="20577"/>
        <pc:sldMkLst>
          <pc:docMk/>
          <pc:sldMk cId="2526701091" sldId="658"/>
        </pc:sldMkLst>
      </pc:sldChg>
      <pc:sldChg chg="modSp add mod">
        <pc:chgData name="Oleh Sosnytskyi" userId="c403997d-a6fc-4ec3-a7c2-ae102e1b4cf2" providerId="ADAL" clId="{177E425B-7495-405F-B544-DC5E72F0A819}" dt="2025-02-06T12:19:19.854" v="7759" actId="20577"/>
        <pc:sldMkLst>
          <pc:docMk/>
          <pc:sldMk cId="4278943889" sldId="659"/>
        </pc:sldMkLst>
      </pc:sldChg>
      <pc:sldChg chg="modSp add mod">
        <pc:chgData name="Oleh Sosnytskyi" userId="c403997d-a6fc-4ec3-a7c2-ae102e1b4cf2" providerId="ADAL" clId="{177E425B-7495-405F-B544-DC5E72F0A819}" dt="2025-02-06T12:24:30.373" v="8141" actId="20577"/>
        <pc:sldMkLst>
          <pc:docMk/>
          <pc:sldMk cId="4144953558" sldId="660"/>
        </pc:sldMkLst>
      </pc:sldChg>
      <pc:sldChg chg="modSp add mod">
        <pc:chgData name="Oleh Sosnytskyi" userId="c403997d-a6fc-4ec3-a7c2-ae102e1b4cf2" providerId="ADAL" clId="{177E425B-7495-405F-B544-DC5E72F0A819}" dt="2025-02-06T12:35:50.553" v="8453" actId="20577"/>
        <pc:sldMkLst>
          <pc:docMk/>
          <pc:sldMk cId="2101009967" sldId="661"/>
        </pc:sldMkLst>
      </pc:sldChg>
    </pc:docChg>
  </pc:docChgLst>
  <pc:docChgLst>
    <pc:chgData name="Oleh Sosnytskyi" userId="S::ososnytskyi@tonikbank.com::c403997d-a6fc-4ec3-a7c2-ae102e1b4cf2" providerId="AD" clId="Web-{472D2FFE-7C15-7C59-4389-5EEE7BA3ACA6}"/>
    <pc:docChg chg="modSld">
      <pc:chgData name="Oleh Sosnytskyi" userId="S::ososnytskyi@tonikbank.com::c403997d-a6fc-4ec3-a7c2-ae102e1b4cf2" providerId="AD" clId="Web-{472D2FFE-7C15-7C59-4389-5EEE7BA3ACA6}" dt="2025-03-27T06:58:22.828" v="16"/>
      <pc:docMkLst>
        <pc:docMk/>
      </pc:docMkLst>
      <pc:sldChg chg="modSp">
        <pc:chgData name="Oleh Sosnytskyi" userId="S::ososnytskyi@tonikbank.com::c403997d-a6fc-4ec3-a7c2-ae102e1b4cf2" providerId="AD" clId="Web-{472D2FFE-7C15-7C59-4389-5EEE7BA3ACA6}" dt="2025-03-27T06:58:09.499" v="14" actId="1076"/>
        <pc:sldMkLst>
          <pc:docMk/>
          <pc:sldMk cId="30159237" sldId="695"/>
        </pc:sldMkLst>
        <pc:spChg chg="mod">
          <ac:chgData name="Oleh Sosnytskyi" userId="S::ososnytskyi@tonikbank.com::c403997d-a6fc-4ec3-a7c2-ae102e1b4cf2" providerId="AD" clId="Web-{472D2FFE-7C15-7C59-4389-5EEE7BA3ACA6}" dt="2025-03-27T06:58:09.499" v="14" actId="1076"/>
          <ac:spMkLst>
            <pc:docMk/>
            <pc:sldMk cId="30159237" sldId="695"/>
            <ac:spMk id="18" creationId="{EFD05A0C-5D99-C49D-332F-1E5D766D7619}"/>
          </ac:spMkLst>
        </pc:spChg>
      </pc:sldChg>
      <pc:sldChg chg="mod modShow">
        <pc:chgData name="Oleh Sosnytskyi" userId="S::ososnytskyi@tonikbank.com::c403997d-a6fc-4ec3-a7c2-ae102e1b4cf2" providerId="AD" clId="Web-{472D2FFE-7C15-7C59-4389-5EEE7BA3ACA6}" dt="2025-03-27T06:58:22.828" v="16"/>
        <pc:sldMkLst>
          <pc:docMk/>
          <pc:sldMk cId="1556975693" sldId="696"/>
        </pc:sldMkLst>
      </pc:sldChg>
    </pc:docChg>
  </pc:docChgLst>
  <pc:docChgLst>
    <pc:chgData name="Oleh Sosnytskyi" userId="S::ososnytskyi@tonikbank.com::c403997d-a6fc-4ec3-a7c2-ae102e1b4cf2" providerId="AD" clId="Web-{47604D9E-48A0-053A-E38F-051CFA9783CE}"/>
    <pc:docChg chg="addSld delSld modSld">
      <pc:chgData name="Oleh Sosnytskyi" userId="S::ososnytskyi@tonikbank.com::c403997d-a6fc-4ec3-a7c2-ae102e1b4cf2" providerId="AD" clId="Web-{47604D9E-48A0-053A-E38F-051CFA9783CE}" dt="2025-02-06T11:26:53.458" v="34"/>
      <pc:docMkLst>
        <pc:docMk/>
      </pc:docMkLst>
      <pc:sldChg chg="addSp delSp modSp add del replId">
        <pc:chgData name="Oleh Sosnytskyi" userId="S::ososnytskyi@tonikbank.com::c403997d-a6fc-4ec3-a7c2-ae102e1b4cf2" providerId="AD" clId="Web-{47604D9E-48A0-053A-E38F-051CFA9783CE}" dt="2025-02-06T11:26:25.019" v="4"/>
        <pc:sldMkLst>
          <pc:docMk/>
          <pc:sldMk cId="1300880982" sldId="658"/>
        </pc:sldMkLst>
      </pc:sldChg>
      <pc:sldChg chg="delSp modSp add replId">
        <pc:chgData name="Oleh Sosnytskyi" userId="S::ososnytskyi@tonikbank.com::c403997d-a6fc-4ec3-a7c2-ae102e1b4cf2" providerId="AD" clId="Web-{47604D9E-48A0-053A-E38F-051CFA9783CE}" dt="2025-02-06T11:26:53.458" v="34"/>
        <pc:sldMkLst>
          <pc:docMk/>
          <pc:sldMk cId="2526701091" sldId="658"/>
        </pc:sldMkLst>
      </pc:sldChg>
    </pc:docChg>
  </pc:docChgLst>
  <pc:docChgLst>
    <pc:chgData name="Oleh Sosnytskyi" userId="S::ososnytskyi@tonikbank.com::c403997d-a6fc-4ec3-a7c2-ae102e1b4cf2" providerId="AD" clId="Web-{011383A0-048C-3442-7FE9-0D007EAEC359}"/>
    <pc:docChg chg="addSld delSld modSld addMainMaster delMainMaster">
      <pc:chgData name="Oleh Sosnytskyi" userId="S::ososnytskyi@tonikbank.com::c403997d-a6fc-4ec3-a7c2-ae102e1b4cf2" providerId="AD" clId="Web-{011383A0-048C-3442-7FE9-0D007EAEC359}" dt="2025-02-03T06:50:34.700" v="259" actId="14100"/>
      <pc:docMkLst>
        <pc:docMk/>
      </pc:docMkLst>
      <pc:sldChg chg="addSp delSp modSp mod modClrScheme chgLayout">
        <pc:chgData name="Oleh Sosnytskyi" userId="S::ososnytskyi@tonikbank.com::c403997d-a6fc-4ec3-a7c2-ae102e1b4cf2" providerId="AD" clId="Web-{011383A0-048C-3442-7FE9-0D007EAEC359}" dt="2025-02-03T06:50:34.700" v="259" actId="14100"/>
        <pc:sldMkLst>
          <pc:docMk/>
          <pc:sldMk cId="109857222" sldId="256"/>
        </pc:sldMkLst>
      </pc:sldChg>
      <pc:sldChg chg="add del">
        <pc:chgData name="Oleh Sosnytskyi" userId="S::ososnytskyi@tonikbank.com::c403997d-a6fc-4ec3-a7c2-ae102e1b4cf2" providerId="AD" clId="Web-{011383A0-048C-3442-7FE9-0D007EAEC359}" dt="2025-02-03T06:30:17.777" v="52"/>
        <pc:sldMkLst>
          <pc:docMk/>
          <pc:sldMk cId="366643714" sldId="338"/>
        </pc:sldMkLst>
      </pc:sldChg>
      <pc:sldMasterChg chg="del delSldLayout">
        <pc:chgData name="Oleh Sosnytskyi" userId="S::ososnytskyi@tonikbank.com::c403997d-a6fc-4ec3-a7c2-ae102e1b4cf2" providerId="AD" clId="Web-{011383A0-048C-3442-7FE9-0D007EAEC359}" dt="2025-02-03T06:26:43.784" v="21"/>
        <pc:sldMasterMkLst>
          <pc:docMk/>
          <pc:sldMasterMk cId="2460954070" sldId="2147483660"/>
        </pc:sldMasterMkLst>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2385387890" sldId="2147483661"/>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949138452" sldId="2147483662"/>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2591524520" sldId="2147483663"/>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1203092039" sldId="2147483664"/>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3733172339" sldId="2147483665"/>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3210312558" sldId="2147483666"/>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3146388984" sldId="2147483667"/>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3171841454" sldId="2147483668"/>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1718958274" sldId="2147483669"/>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2202905451" sldId="2147483670"/>
          </pc:sldLayoutMkLst>
        </pc:sldLayoutChg>
        <pc:sldLayoutChg chg="del">
          <pc:chgData name="Oleh Sosnytskyi" userId="S::ososnytskyi@tonikbank.com::c403997d-a6fc-4ec3-a7c2-ae102e1b4cf2" providerId="AD" clId="Web-{011383A0-048C-3442-7FE9-0D007EAEC359}" dt="2025-02-03T06:26:43.784" v="21"/>
          <pc:sldLayoutMkLst>
            <pc:docMk/>
            <pc:sldMasterMk cId="2460954070" sldId="2147483660"/>
            <pc:sldLayoutMk cId="3479445657" sldId="2147483671"/>
          </pc:sldLayoutMkLst>
        </pc:sldLayoutChg>
      </pc:sldMasterChg>
      <pc:sldMasterChg chg="add del addSldLayout delSldLayout modSldLayout">
        <pc:chgData name="Oleh Sosnytskyi" userId="S::ososnytskyi@tonikbank.com::c403997d-a6fc-4ec3-a7c2-ae102e1b4cf2" providerId="AD" clId="Web-{011383A0-048C-3442-7FE9-0D007EAEC359}" dt="2025-02-03T06:27:16.270" v="25"/>
        <pc:sldMasterMkLst>
          <pc:docMk/>
          <pc:sldMasterMk cId="3091713068" sldId="2147483672"/>
        </pc:sldMasterMkLst>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1718544050" sldId="2147483673"/>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2457578000" sldId="2147483674"/>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4192876568" sldId="2147483675"/>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823077968" sldId="2147483676"/>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317627687" sldId="2147483677"/>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70849057" sldId="2147483678"/>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4032200513" sldId="2147483679"/>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161088246" sldId="2147483680"/>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78960848" sldId="2147483681"/>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283686679" sldId="2147483682"/>
          </pc:sldLayoutMkLst>
        </pc:sldLayoutChg>
        <pc:sldLayoutChg chg="add del mod replId">
          <pc:chgData name="Oleh Sosnytskyi" userId="S::ososnytskyi@tonikbank.com::c403997d-a6fc-4ec3-a7c2-ae102e1b4cf2" providerId="AD" clId="Web-{011383A0-048C-3442-7FE9-0D007EAEC359}" dt="2025-02-03T06:27:16.270" v="25"/>
          <pc:sldLayoutMkLst>
            <pc:docMk/>
            <pc:sldMasterMk cId="3091713068" sldId="2147483672"/>
            <pc:sldLayoutMk cId="687765818" sldId="2147483683"/>
          </pc:sldLayoutMkLst>
        </pc:sldLayoutChg>
      </pc:sldMasterChg>
      <pc:sldMasterChg chg="add del addSldLayout delSldLayout modSldLayout">
        <pc:chgData name="Oleh Sosnytskyi" userId="S::ososnytskyi@tonikbank.com::c403997d-a6fc-4ec3-a7c2-ae102e1b4cf2" providerId="AD" clId="Web-{011383A0-048C-3442-7FE9-0D007EAEC359}" dt="2025-02-03T06:27:50.693" v="26"/>
        <pc:sldMasterMkLst>
          <pc:docMk/>
          <pc:sldMasterMk cId="1784600399" sldId="2147483684"/>
        </pc:sldMasterMkLst>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4012989830" sldId="2147483685"/>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714549623" sldId="2147483686"/>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3320144623" sldId="2147483687"/>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3218587207" sldId="2147483688"/>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2320701077" sldId="2147483689"/>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3168655317" sldId="2147483690"/>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2145771389" sldId="2147483691"/>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1575114133" sldId="2147483692"/>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3053006610" sldId="2147483693"/>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2142498287" sldId="2147483694"/>
          </pc:sldLayoutMkLst>
        </pc:sldLayoutChg>
        <pc:sldLayoutChg chg="add del mod replId">
          <pc:chgData name="Oleh Sosnytskyi" userId="S::ososnytskyi@tonikbank.com::c403997d-a6fc-4ec3-a7c2-ae102e1b4cf2" providerId="AD" clId="Web-{011383A0-048C-3442-7FE9-0D007EAEC359}" dt="2025-02-03T06:27:50.693" v="26"/>
          <pc:sldLayoutMkLst>
            <pc:docMk/>
            <pc:sldMasterMk cId="1784600399" sldId="2147483684"/>
            <pc:sldLayoutMk cId="1713909639" sldId="2147483695"/>
          </pc:sldLayoutMkLst>
        </pc:sldLayoutChg>
      </pc:sldMasterChg>
      <pc:sldMasterChg chg="add del addSldLayout delSldLayout modSldLayout">
        <pc:chgData name="Oleh Sosnytskyi" userId="S::ososnytskyi@tonikbank.com::c403997d-a6fc-4ec3-a7c2-ae102e1b4cf2" providerId="AD" clId="Web-{011383A0-048C-3442-7FE9-0D007EAEC359}" dt="2025-02-03T06:30:36.012" v="53"/>
        <pc:sldMasterMkLst>
          <pc:docMk/>
          <pc:sldMasterMk cId="3835803891" sldId="2147483696"/>
        </pc:sldMasterMkLst>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571769988" sldId="2147483697"/>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1865246778" sldId="2147483698"/>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1129689294" sldId="2147483699"/>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849886999" sldId="2147483700"/>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422763495" sldId="2147483701"/>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1294689577" sldId="2147483702"/>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504911991" sldId="2147483703"/>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4096411668" sldId="2147483704"/>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2560374001" sldId="2147483705"/>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3533373688" sldId="2147483706"/>
          </pc:sldLayoutMkLst>
        </pc:sldLayoutChg>
        <pc:sldLayoutChg chg="add del mod replId">
          <pc:chgData name="Oleh Sosnytskyi" userId="S::ososnytskyi@tonikbank.com::c403997d-a6fc-4ec3-a7c2-ae102e1b4cf2" providerId="AD" clId="Web-{011383A0-048C-3442-7FE9-0D007EAEC359}" dt="2025-02-03T06:30:36.012" v="53"/>
          <pc:sldLayoutMkLst>
            <pc:docMk/>
            <pc:sldMasterMk cId="3835803891" sldId="2147483696"/>
            <pc:sldLayoutMk cId="2729468208" sldId="2147483707"/>
          </pc:sldLayoutMkLst>
        </pc:sldLayoutChg>
      </pc:sldMasterChg>
      <pc:sldMasterChg chg="add del addSldLayout delSldLayout modSldLayout">
        <pc:chgData name="Oleh Sosnytskyi" userId="S::ososnytskyi@tonikbank.com::c403997d-a6fc-4ec3-a7c2-ae102e1b4cf2" providerId="AD" clId="Web-{011383A0-048C-3442-7FE9-0D007EAEC359}" dt="2025-02-03T06:31:10.404" v="56"/>
        <pc:sldMasterMkLst>
          <pc:docMk/>
          <pc:sldMasterMk cId="377732462" sldId="2147483708"/>
        </pc:sldMasterMkLst>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605475834" sldId="2147483709"/>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193613771" sldId="2147483710"/>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3892445789" sldId="2147483711"/>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118983431" sldId="2147483712"/>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1498263548" sldId="2147483713"/>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1248739599" sldId="2147483714"/>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433154599" sldId="2147483715"/>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292109082" sldId="2147483716"/>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228190402" sldId="2147483717"/>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2414046558" sldId="2147483718"/>
          </pc:sldLayoutMkLst>
        </pc:sldLayoutChg>
        <pc:sldLayoutChg chg="add del mod replId">
          <pc:chgData name="Oleh Sosnytskyi" userId="S::ososnytskyi@tonikbank.com::c403997d-a6fc-4ec3-a7c2-ae102e1b4cf2" providerId="AD" clId="Web-{011383A0-048C-3442-7FE9-0D007EAEC359}" dt="2025-02-03T06:31:10.404" v="56"/>
          <pc:sldLayoutMkLst>
            <pc:docMk/>
            <pc:sldMasterMk cId="377732462" sldId="2147483708"/>
            <pc:sldLayoutMk cId="1292406145" sldId="2147483719"/>
          </pc:sldLayoutMkLst>
        </pc:sldLayoutChg>
      </pc:sldMasterChg>
      <pc:sldMasterChg chg="add del addSldLayout delSldLayout modSldLayout">
        <pc:chgData name="Oleh Sosnytskyi" userId="S::ososnytskyi@tonikbank.com::c403997d-a6fc-4ec3-a7c2-ae102e1b4cf2" providerId="AD" clId="Web-{011383A0-048C-3442-7FE9-0D007EAEC359}" dt="2025-02-03T06:31:16.983" v="57"/>
        <pc:sldMasterMkLst>
          <pc:docMk/>
          <pc:sldMasterMk cId="4074045939" sldId="2147483720"/>
        </pc:sldMasterMkLst>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1701209467" sldId="2147483721"/>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3191744733" sldId="2147483722"/>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2434326282" sldId="2147483723"/>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274957676" sldId="2147483724"/>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108446736" sldId="2147483725"/>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3315907980" sldId="2147483726"/>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3361395077" sldId="2147483727"/>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1587960967" sldId="2147483728"/>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89564091" sldId="2147483729"/>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2584896455" sldId="2147483730"/>
          </pc:sldLayoutMkLst>
        </pc:sldLayoutChg>
        <pc:sldLayoutChg chg="add del mod replId">
          <pc:chgData name="Oleh Sosnytskyi" userId="S::ososnytskyi@tonikbank.com::c403997d-a6fc-4ec3-a7c2-ae102e1b4cf2" providerId="AD" clId="Web-{011383A0-048C-3442-7FE9-0D007EAEC359}" dt="2025-02-03T06:31:16.983" v="57"/>
          <pc:sldLayoutMkLst>
            <pc:docMk/>
            <pc:sldMasterMk cId="4074045939" sldId="2147483720"/>
            <pc:sldLayoutMk cId="4153087030" sldId="2147483731"/>
          </pc:sldLayoutMkLst>
        </pc:sldLayoutChg>
      </pc:sldMasterChg>
      <pc:sldMasterChg chg="add del addSldLayout delSldLayout modSldLayout">
        <pc:chgData name="Oleh Sosnytskyi" userId="S::ososnytskyi@tonikbank.com::c403997d-a6fc-4ec3-a7c2-ae102e1b4cf2" providerId="AD" clId="Web-{011383A0-048C-3442-7FE9-0D007EAEC359}" dt="2025-02-03T06:31:26.827" v="58"/>
        <pc:sldMasterMkLst>
          <pc:docMk/>
          <pc:sldMasterMk cId="3049261249" sldId="2147483732"/>
        </pc:sldMasterMkLst>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3104222260" sldId="2147483733"/>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197099383" sldId="2147483734"/>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855182078" sldId="2147483735"/>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1713588460" sldId="2147483736"/>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2781356684" sldId="2147483737"/>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1177099829" sldId="2147483738"/>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248282180" sldId="2147483739"/>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647282367" sldId="2147483740"/>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205232685" sldId="2147483741"/>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1446145308" sldId="2147483742"/>
          </pc:sldLayoutMkLst>
        </pc:sldLayoutChg>
        <pc:sldLayoutChg chg="add del mod replId">
          <pc:chgData name="Oleh Sosnytskyi" userId="S::ososnytskyi@tonikbank.com::c403997d-a6fc-4ec3-a7c2-ae102e1b4cf2" providerId="AD" clId="Web-{011383A0-048C-3442-7FE9-0D007EAEC359}" dt="2025-02-03T06:31:26.827" v="58"/>
          <pc:sldLayoutMkLst>
            <pc:docMk/>
            <pc:sldMasterMk cId="3049261249" sldId="2147483732"/>
            <pc:sldLayoutMk cId="3514441210" sldId="2147483743"/>
          </pc:sldLayoutMkLst>
        </pc:sldLayoutChg>
      </pc:sldMasterChg>
      <pc:sldMasterChg chg="add addSldLayout modSldLayout">
        <pc:chgData name="Oleh Sosnytskyi" userId="S::ososnytskyi@tonikbank.com::c403997d-a6fc-4ec3-a7c2-ae102e1b4cf2" providerId="AD" clId="Web-{011383A0-048C-3442-7FE9-0D007EAEC359}" dt="2025-02-03T06:31:26.827" v="58"/>
        <pc:sldMasterMkLst>
          <pc:docMk/>
          <pc:sldMasterMk cId="3460435757" sldId="2147483744"/>
        </pc:sldMasterMkLst>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3238982362" sldId="2147483745"/>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4042295694" sldId="2147483746"/>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1533068416" sldId="2147483747"/>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3103930701" sldId="2147483748"/>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4162914361" sldId="2147483749"/>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2238967420" sldId="2147483750"/>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568874773" sldId="2147483751"/>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4187823085" sldId="2147483752"/>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2842603287" sldId="2147483753"/>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753916332" sldId="2147483754"/>
          </pc:sldLayoutMkLst>
        </pc:sldLayoutChg>
        <pc:sldLayoutChg chg="add mod replId">
          <pc:chgData name="Oleh Sosnytskyi" userId="S::ososnytskyi@tonikbank.com::c403997d-a6fc-4ec3-a7c2-ae102e1b4cf2" providerId="AD" clId="Web-{011383A0-048C-3442-7FE9-0D007EAEC359}" dt="2025-02-03T06:31:26.827" v="58"/>
          <pc:sldLayoutMkLst>
            <pc:docMk/>
            <pc:sldMasterMk cId="3460435757" sldId="2147483744"/>
            <pc:sldLayoutMk cId="3128936452" sldId="2147483755"/>
          </pc:sldLayoutMkLst>
        </pc:sldLayoutChg>
      </pc:sldMasterChg>
    </pc:docChg>
  </pc:docChgLst>
  <pc:docChgLst>
    <pc:chgData name="Oleh Sosnytskyi" userId="S::ososnytskyi@tonikbank.com::c403997d-a6fc-4ec3-a7c2-ae102e1b4cf2" providerId="AD" clId="Web-{8210E450-30B6-5D0B-176F-C25DDF3CDED2}"/>
    <pc:docChg chg="modSld">
      <pc:chgData name="Oleh Sosnytskyi" userId="S::ososnytskyi@tonikbank.com::c403997d-a6fc-4ec3-a7c2-ae102e1b4cf2" providerId="AD" clId="Web-{8210E450-30B6-5D0B-176F-C25DDF3CDED2}" dt="2025-02-07T07:09:05.407" v="2899"/>
      <pc:docMkLst>
        <pc:docMk/>
      </pc:docMkLst>
      <pc:sldChg chg="modSp">
        <pc:chgData name="Oleh Sosnytskyi" userId="S::ososnytskyi@tonikbank.com::c403997d-a6fc-4ec3-a7c2-ae102e1b4cf2" providerId="AD" clId="Web-{8210E450-30B6-5D0B-176F-C25DDF3CDED2}" dt="2025-02-07T06:14:41.240" v="507"/>
        <pc:sldMkLst>
          <pc:docMk/>
          <pc:sldMk cId="2526701091" sldId="658"/>
        </pc:sldMkLst>
      </pc:sldChg>
      <pc:sldChg chg="addSp delSp modSp">
        <pc:chgData name="Oleh Sosnytskyi" userId="S::ososnytskyi@tonikbank.com::c403997d-a6fc-4ec3-a7c2-ae102e1b4cf2" providerId="AD" clId="Web-{8210E450-30B6-5D0B-176F-C25DDF3CDED2}" dt="2025-02-07T07:09:05.407" v="2899"/>
        <pc:sldMkLst>
          <pc:docMk/>
          <pc:sldMk cId="4278943889" sldId="659"/>
        </pc:sldMkLst>
      </pc:sldChg>
      <pc:sldChg chg="addSp delSp modSp">
        <pc:chgData name="Oleh Sosnytskyi" userId="S::ososnytskyi@tonikbank.com::c403997d-a6fc-4ec3-a7c2-ae102e1b4cf2" providerId="AD" clId="Web-{8210E450-30B6-5D0B-176F-C25DDF3CDED2}" dt="2025-02-07T07:01:02.716" v="2363" actId="1076"/>
        <pc:sldMkLst>
          <pc:docMk/>
          <pc:sldMk cId="4144953558" sldId="660"/>
        </pc:sldMkLst>
      </pc:sldChg>
      <pc:sldChg chg="addSp delSp modSp">
        <pc:chgData name="Oleh Sosnytskyi" userId="S::ososnytskyi@tonikbank.com::c403997d-a6fc-4ec3-a7c2-ae102e1b4cf2" providerId="AD" clId="Web-{8210E450-30B6-5D0B-176F-C25DDF3CDED2}" dt="2025-02-07T07:06:15.962" v="2891" actId="20577"/>
        <pc:sldMkLst>
          <pc:docMk/>
          <pc:sldMk cId="2101009967" sldId="661"/>
        </pc:sldMkLst>
      </pc:sldChg>
    </pc:docChg>
  </pc:docChgLst>
  <pc:docChgLst>
    <pc:chgData name="Oleh Sosnytskyi" userId="S::ososnytskyi@tonikbank.com::c403997d-a6fc-4ec3-a7c2-ae102e1b4cf2" providerId="AD" clId="Web-{B5D52C61-0F84-2577-632C-BDA8A3FF6F48}"/>
    <pc:docChg chg="addSld delSld modSld">
      <pc:chgData name="Oleh Sosnytskyi" userId="S::ososnytskyi@tonikbank.com::c403997d-a6fc-4ec3-a7c2-ae102e1b4cf2" providerId="AD" clId="Web-{B5D52C61-0F84-2577-632C-BDA8A3FF6F48}" dt="2025-03-26T20:00:00.415" v="2377"/>
      <pc:docMkLst>
        <pc:docMk/>
      </pc:docMkLst>
      <pc:sldChg chg="del">
        <pc:chgData name="Oleh Sosnytskyi" userId="S::ososnytskyi@tonikbank.com::c403997d-a6fc-4ec3-a7c2-ae102e1b4cf2" providerId="AD" clId="Web-{B5D52C61-0F84-2577-632C-BDA8A3FF6F48}" dt="2025-03-26T18:53:20.173" v="753"/>
        <pc:sldMkLst>
          <pc:docMk/>
          <pc:sldMk cId="1540809847" sldId="262"/>
        </pc:sldMkLst>
      </pc:sldChg>
      <pc:sldChg chg="addSp delSp modSp">
        <pc:chgData name="Oleh Sosnytskyi" userId="S::ososnytskyi@tonikbank.com::c403997d-a6fc-4ec3-a7c2-ae102e1b4cf2" providerId="AD" clId="Web-{B5D52C61-0F84-2577-632C-BDA8A3FF6F48}" dt="2025-03-26T18:30:20.323" v="12"/>
        <pc:sldMkLst>
          <pc:docMk/>
          <pc:sldMk cId="4129944639" sldId="498"/>
        </pc:sldMkLst>
        <pc:spChg chg="add del mod">
          <ac:chgData name="Oleh Sosnytskyi" userId="S::ososnytskyi@tonikbank.com::c403997d-a6fc-4ec3-a7c2-ae102e1b4cf2" providerId="AD" clId="Web-{B5D52C61-0F84-2577-632C-BDA8A3FF6F48}" dt="2025-03-26T18:30:20.323" v="12"/>
          <ac:spMkLst>
            <pc:docMk/>
            <pc:sldMk cId="4129944639" sldId="498"/>
            <ac:spMk id="2" creationId="{45C7A4BE-C275-BA76-6584-339DA2D0CF1B}"/>
          </ac:spMkLst>
        </pc:spChg>
        <pc:spChg chg="mod">
          <ac:chgData name="Oleh Sosnytskyi" userId="S::ososnytskyi@tonikbank.com::c403997d-a6fc-4ec3-a7c2-ae102e1b4cf2" providerId="AD" clId="Web-{B5D52C61-0F84-2577-632C-BDA8A3FF6F48}" dt="2025-03-26T18:30:02.869" v="8" actId="20577"/>
          <ac:spMkLst>
            <pc:docMk/>
            <pc:sldMk cId="4129944639" sldId="498"/>
            <ac:spMk id="3" creationId="{4F7E8F7E-6D89-74CB-11C3-C84321CCA4F1}"/>
          </ac:spMkLst>
        </pc:spChg>
        <pc:spChg chg="mod">
          <ac:chgData name="Oleh Sosnytskyi" userId="S::ososnytskyi@tonikbank.com::c403997d-a6fc-4ec3-a7c2-ae102e1b4cf2" providerId="AD" clId="Web-{B5D52C61-0F84-2577-632C-BDA8A3FF6F48}" dt="2025-03-26T18:29:58.837" v="1" actId="20577"/>
          <ac:spMkLst>
            <pc:docMk/>
            <pc:sldMk cId="4129944639" sldId="498"/>
            <ac:spMk id="7" creationId="{E9BF3232-B9BC-4886-8893-52E1AAE82E7B}"/>
          </ac:spMkLst>
        </pc:spChg>
      </pc:sldChg>
      <pc:sldChg chg="del">
        <pc:chgData name="Oleh Sosnytskyi" userId="S::ososnytskyi@tonikbank.com::c403997d-a6fc-4ec3-a7c2-ae102e1b4cf2" providerId="AD" clId="Web-{B5D52C61-0F84-2577-632C-BDA8A3FF6F48}" dt="2025-03-26T20:00:00.415" v="2377"/>
        <pc:sldMkLst>
          <pc:docMk/>
          <pc:sldMk cId="1963089885" sldId="657"/>
        </pc:sldMkLst>
      </pc:sldChg>
      <pc:sldChg chg="del">
        <pc:chgData name="Oleh Sosnytskyi" userId="S::ososnytskyi@tonikbank.com::c403997d-a6fc-4ec3-a7c2-ae102e1b4cf2" providerId="AD" clId="Web-{B5D52C61-0F84-2577-632C-BDA8A3FF6F48}" dt="2025-03-26T20:00:00.399" v="2368"/>
        <pc:sldMkLst>
          <pc:docMk/>
          <pc:sldMk cId="2294508703" sldId="662"/>
        </pc:sldMkLst>
      </pc:sldChg>
      <pc:sldChg chg="del">
        <pc:chgData name="Oleh Sosnytskyi" userId="S::ososnytskyi@tonikbank.com::c403997d-a6fc-4ec3-a7c2-ae102e1b4cf2" providerId="AD" clId="Web-{B5D52C61-0F84-2577-632C-BDA8A3FF6F48}" dt="2025-03-26T19:18:51.113" v="1990"/>
        <pc:sldMkLst>
          <pc:docMk/>
          <pc:sldMk cId="3987723289" sldId="663"/>
        </pc:sldMkLst>
      </pc:sldChg>
      <pc:sldChg chg="delSp del">
        <pc:chgData name="Oleh Sosnytskyi" userId="S::ososnytskyi@tonikbank.com::c403997d-a6fc-4ec3-a7c2-ae102e1b4cf2" providerId="AD" clId="Web-{B5D52C61-0F84-2577-632C-BDA8A3FF6F48}" dt="2025-03-26T19:19:04.410" v="1993"/>
        <pc:sldMkLst>
          <pc:docMk/>
          <pc:sldMk cId="1737970127" sldId="664"/>
        </pc:sldMkLst>
        <pc:picChg chg="del">
          <ac:chgData name="Oleh Sosnytskyi" userId="S::ososnytskyi@tonikbank.com::c403997d-a6fc-4ec3-a7c2-ae102e1b4cf2" providerId="AD" clId="Web-{B5D52C61-0F84-2577-632C-BDA8A3FF6F48}" dt="2025-03-26T19:18:59.832" v="1991"/>
          <ac:picMkLst>
            <pc:docMk/>
            <pc:sldMk cId="1737970127" sldId="664"/>
            <ac:picMk id="2" creationId="{399719EE-8B53-359A-C40E-09900B8D831C}"/>
          </ac:picMkLst>
        </pc:picChg>
        <pc:picChg chg="del">
          <ac:chgData name="Oleh Sosnytskyi" userId="S::ososnytskyi@tonikbank.com::c403997d-a6fc-4ec3-a7c2-ae102e1b4cf2" providerId="AD" clId="Web-{B5D52C61-0F84-2577-632C-BDA8A3FF6F48}" dt="2025-03-26T19:19:00.816" v="1992"/>
          <ac:picMkLst>
            <pc:docMk/>
            <pc:sldMk cId="1737970127" sldId="664"/>
            <ac:picMk id="3" creationId="{BE9C6D34-A3B1-41F0-5AD6-4E3AF8260DF1}"/>
          </ac:picMkLst>
        </pc:picChg>
      </pc:sldChg>
      <pc:sldChg chg="del">
        <pc:chgData name="Oleh Sosnytskyi" userId="S::ososnytskyi@tonikbank.com::c403997d-a6fc-4ec3-a7c2-ae102e1b4cf2" providerId="AD" clId="Web-{B5D52C61-0F84-2577-632C-BDA8A3FF6F48}" dt="2025-03-26T19:19:06.832" v="1994"/>
        <pc:sldMkLst>
          <pc:docMk/>
          <pc:sldMk cId="3546148613" sldId="665"/>
        </pc:sldMkLst>
      </pc:sldChg>
      <pc:sldChg chg="del">
        <pc:chgData name="Oleh Sosnytskyi" userId="S::ososnytskyi@tonikbank.com::c403997d-a6fc-4ec3-a7c2-ae102e1b4cf2" providerId="AD" clId="Web-{B5D52C61-0F84-2577-632C-BDA8A3FF6F48}" dt="2025-03-26T20:00:00.415" v="2376"/>
        <pc:sldMkLst>
          <pc:docMk/>
          <pc:sldMk cId="3141800956" sldId="666"/>
        </pc:sldMkLst>
      </pc:sldChg>
      <pc:sldChg chg="del">
        <pc:chgData name="Oleh Sosnytskyi" userId="S::ososnytskyi@tonikbank.com::c403997d-a6fc-4ec3-a7c2-ae102e1b4cf2" providerId="AD" clId="Web-{B5D52C61-0F84-2577-632C-BDA8A3FF6F48}" dt="2025-03-26T20:00:00.399" v="2370"/>
        <pc:sldMkLst>
          <pc:docMk/>
          <pc:sldMk cId="3423352877" sldId="667"/>
        </pc:sldMkLst>
      </pc:sldChg>
      <pc:sldChg chg="del">
        <pc:chgData name="Oleh Sosnytskyi" userId="S::ososnytskyi@tonikbank.com::c403997d-a6fc-4ec3-a7c2-ae102e1b4cf2" providerId="AD" clId="Web-{B5D52C61-0F84-2577-632C-BDA8A3FF6F48}" dt="2025-03-26T20:00:00.399" v="2375"/>
        <pc:sldMkLst>
          <pc:docMk/>
          <pc:sldMk cId="912256573" sldId="668"/>
        </pc:sldMkLst>
      </pc:sldChg>
      <pc:sldChg chg="del">
        <pc:chgData name="Oleh Sosnytskyi" userId="S::ososnytskyi@tonikbank.com::c403997d-a6fc-4ec3-a7c2-ae102e1b4cf2" providerId="AD" clId="Web-{B5D52C61-0F84-2577-632C-BDA8A3FF6F48}" dt="2025-03-26T20:00:00.399" v="2374"/>
        <pc:sldMkLst>
          <pc:docMk/>
          <pc:sldMk cId="2046666923" sldId="669"/>
        </pc:sldMkLst>
      </pc:sldChg>
      <pc:sldChg chg="del">
        <pc:chgData name="Oleh Sosnytskyi" userId="S::ososnytskyi@tonikbank.com::c403997d-a6fc-4ec3-a7c2-ae102e1b4cf2" providerId="AD" clId="Web-{B5D52C61-0F84-2577-632C-BDA8A3FF6F48}" dt="2025-03-26T20:00:00.399" v="2373"/>
        <pc:sldMkLst>
          <pc:docMk/>
          <pc:sldMk cId="2906894805" sldId="670"/>
        </pc:sldMkLst>
      </pc:sldChg>
      <pc:sldChg chg="del">
        <pc:chgData name="Oleh Sosnytskyi" userId="S::ososnytskyi@tonikbank.com::c403997d-a6fc-4ec3-a7c2-ae102e1b4cf2" providerId="AD" clId="Web-{B5D52C61-0F84-2577-632C-BDA8A3FF6F48}" dt="2025-03-26T20:00:00.399" v="2372"/>
        <pc:sldMkLst>
          <pc:docMk/>
          <pc:sldMk cId="1186901419" sldId="671"/>
        </pc:sldMkLst>
      </pc:sldChg>
      <pc:sldChg chg="del">
        <pc:chgData name="Oleh Sosnytskyi" userId="S::ososnytskyi@tonikbank.com::c403997d-a6fc-4ec3-a7c2-ae102e1b4cf2" providerId="AD" clId="Web-{B5D52C61-0F84-2577-632C-BDA8A3FF6F48}" dt="2025-03-26T20:00:00.399" v="2371"/>
        <pc:sldMkLst>
          <pc:docMk/>
          <pc:sldMk cId="3606083104" sldId="672"/>
        </pc:sldMkLst>
      </pc:sldChg>
      <pc:sldChg chg="del">
        <pc:chgData name="Oleh Sosnytskyi" userId="S::ososnytskyi@tonikbank.com::c403997d-a6fc-4ec3-a7c2-ae102e1b4cf2" providerId="AD" clId="Web-{B5D52C61-0F84-2577-632C-BDA8A3FF6F48}" dt="2025-03-26T20:00:00.399" v="2369"/>
        <pc:sldMkLst>
          <pc:docMk/>
          <pc:sldMk cId="4249417488" sldId="673"/>
        </pc:sldMkLst>
      </pc:sldChg>
      <pc:sldChg chg="addSp delSp modSp add replId">
        <pc:chgData name="Oleh Sosnytskyi" userId="S::ososnytskyi@tonikbank.com::c403997d-a6fc-4ec3-a7c2-ae102e1b4cf2" providerId="AD" clId="Web-{B5D52C61-0F84-2577-632C-BDA8A3FF6F48}" dt="2025-03-26T19:01:54.085" v="956" actId="20577"/>
        <pc:sldMkLst>
          <pc:docMk/>
          <pc:sldMk cId="2701032748" sldId="674"/>
        </pc:sldMkLst>
        <pc:spChg chg="add del mod">
          <ac:chgData name="Oleh Sosnytskyi" userId="S::ososnytskyi@tonikbank.com::c403997d-a6fc-4ec3-a7c2-ae102e1b4cf2" providerId="AD" clId="Web-{B5D52C61-0F84-2577-632C-BDA8A3FF6F48}" dt="2025-03-26T18:48:52.693" v="528" actId="1076"/>
          <ac:spMkLst>
            <pc:docMk/>
            <pc:sldMk cId="2701032748" sldId="674"/>
            <ac:spMk id="2" creationId="{B18D61A3-B8D2-139C-9BB3-10EF7D8FC9F8}"/>
          </ac:spMkLst>
        </pc:spChg>
        <pc:spChg chg="add del mod">
          <ac:chgData name="Oleh Sosnytskyi" userId="S::ososnytskyi@tonikbank.com::c403997d-a6fc-4ec3-a7c2-ae102e1b4cf2" providerId="AD" clId="Web-{B5D52C61-0F84-2577-632C-BDA8A3FF6F48}" dt="2025-03-26T18:47:33.674" v="508"/>
          <ac:spMkLst>
            <pc:docMk/>
            <pc:sldMk cId="2701032748" sldId="674"/>
            <ac:spMk id="3" creationId="{A8ABBC50-B1F6-168A-576A-CC4DF3430C4C}"/>
          </ac:spMkLst>
        </pc:spChg>
        <pc:spChg chg="del">
          <ac:chgData name="Oleh Sosnytskyi" userId="S::ososnytskyi@tonikbank.com::c403997d-a6fc-4ec3-a7c2-ae102e1b4cf2" providerId="AD" clId="Web-{B5D52C61-0F84-2577-632C-BDA8A3FF6F48}" dt="2025-03-26T18:34:20.738" v="72"/>
          <ac:spMkLst>
            <pc:docMk/>
            <pc:sldMk cId="2701032748" sldId="674"/>
            <ac:spMk id="4" creationId="{028EA885-F57E-A7FE-E1D5-0E4169E00EEA}"/>
          </ac:spMkLst>
        </pc:spChg>
        <pc:spChg chg="add mod">
          <ac:chgData name="Oleh Sosnytskyi" userId="S::ososnytskyi@tonikbank.com::c403997d-a6fc-4ec3-a7c2-ae102e1b4cf2" providerId="AD" clId="Web-{B5D52C61-0F84-2577-632C-BDA8A3FF6F48}" dt="2025-03-26T18:49:01.693" v="531" actId="1076"/>
          <ac:spMkLst>
            <pc:docMk/>
            <pc:sldMk cId="2701032748" sldId="674"/>
            <ac:spMk id="4" creationId="{B18D61A3-B8D2-139C-9BB3-10EF7D8FC9F8}"/>
          </ac:spMkLst>
        </pc:spChg>
        <pc:spChg chg="mod">
          <ac:chgData name="Oleh Sosnytskyi" userId="S::ososnytskyi@tonikbank.com::c403997d-a6fc-4ec3-a7c2-ae102e1b4cf2" providerId="AD" clId="Web-{B5D52C61-0F84-2577-632C-BDA8A3FF6F48}" dt="2025-03-26T18:30:50.964" v="35" actId="20577"/>
          <ac:spMkLst>
            <pc:docMk/>
            <pc:sldMk cId="2701032748" sldId="674"/>
            <ac:spMk id="5" creationId="{08CECCFD-BA32-74B6-7B69-1C50C00F53A3}"/>
          </ac:spMkLst>
        </pc:spChg>
        <pc:spChg chg="add mod">
          <ac:chgData name="Oleh Sosnytskyi" userId="S::ososnytskyi@tonikbank.com::c403997d-a6fc-4ec3-a7c2-ae102e1b4cf2" providerId="AD" clId="Web-{B5D52C61-0F84-2577-632C-BDA8A3FF6F48}" dt="2025-03-26T18:48:56.521" v="529" actId="1076"/>
          <ac:spMkLst>
            <pc:docMk/>
            <pc:sldMk cId="2701032748" sldId="674"/>
            <ac:spMk id="7" creationId="{5867F36D-985A-91E3-9EDA-9E6070C779B3}"/>
          </ac:spMkLst>
        </pc:spChg>
        <pc:spChg chg="del">
          <ac:chgData name="Oleh Sosnytskyi" userId="S::ososnytskyi@tonikbank.com::c403997d-a6fc-4ec3-a7c2-ae102e1b4cf2" providerId="AD" clId="Web-{B5D52C61-0F84-2577-632C-BDA8A3FF6F48}" dt="2025-03-26T18:31:20.044" v="42"/>
          <ac:spMkLst>
            <pc:docMk/>
            <pc:sldMk cId="2701032748" sldId="674"/>
            <ac:spMk id="7" creationId="{DF784853-7E74-D461-FF4C-33617225EF05}"/>
          </ac:spMkLst>
        </pc:spChg>
        <pc:spChg chg="add mod">
          <ac:chgData name="Oleh Sosnytskyi" userId="S::ososnytskyi@tonikbank.com::c403997d-a6fc-4ec3-a7c2-ae102e1b4cf2" providerId="AD" clId="Web-{B5D52C61-0F84-2577-632C-BDA8A3FF6F48}" dt="2025-03-26T18:48:58.474" v="530" actId="1076"/>
          <ac:spMkLst>
            <pc:docMk/>
            <pc:sldMk cId="2701032748" sldId="674"/>
            <ac:spMk id="8" creationId="{0F29D89E-85BA-6FBB-BC74-130C03B37072}"/>
          </ac:spMkLst>
        </pc:spChg>
        <pc:spChg chg="del">
          <ac:chgData name="Oleh Sosnytskyi" userId="S::ososnytskyi@tonikbank.com::c403997d-a6fc-4ec3-a7c2-ae102e1b4cf2" providerId="AD" clId="Web-{B5D52C61-0F84-2577-632C-BDA8A3FF6F48}" dt="2025-03-26T18:31:24.481" v="44"/>
          <ac:spMkLst>
            <pc:docMk/>
            <pc:sldMk cId="2701032748" sldId="674"/>
            <ac:spMk id="8" creationId="{FFD536B2-B191-DB4E-7EEC-0F69D58D34C1}"/>
          </ac:spMkLst>
        </pc:spChg>
        <pc:spChg chg="del">
          <ac:chgData name="Oleh Sosnytskyi" userId="S::ososnytskyi@tonikbank.com::c403997d-a6fc-4ec3-a7c2-ae102e1b4cf2" providerId="AD" clId="Web-{B5D52C61-0F84-2577-632C-BDA8A3FF6F48}" dt="2025-03-26T18:31:22.106" v="43"/>
          <ac:spMkLst>
            <pc:docMk/>
            <pc:sldMk cId="2701032748" sldId="674"/>
            <ac:spMk id="9" creationId="{FCA8C21A-6479-DE33-A0E9-489592754775}"/>
          </ac:spMkLst>
        </pc:spChg>
        <pc:spChg chg="del">
          <ac:chgData name="Oleh Sosnytskyi" userId="S::ososnytskyi@tonikbank.com::c403997d-a6fc-4ec3-a7c2-ae102e1b4cf2" providerId="AD" clId="Web-{B5D52C61-0F84-2577-632C-BDA8A3FF6F48}" dt="2025-03-26T18:31:14.043" v="41"/>
          <ac:spMkLst>
            <pc:docMk/>
            <pc:sldMk cId="2701032748" sldId="674"/>
            <ac:spMk id="10" creationId="{C6D744B1-1E08-F158-E018-86110F129E5F}"/>
          </ac:spMkLst>
        </pc:spChg>
        <pc:spChg chg="del">
          <ac:chgData name="Oleh Sosnytskyi" userId="S::ososnytskyi@tonikbank.com::c403997d-a6fc-4ec3-a7c2-ae102e1b4cf2" providerId="AD" clId="Web-{B5D52C61-0F84-2577-632C-BDA8A3FF6F48}" dt="2025-03-26T18:34:19.910" v="71"/>
          <ac:spMkLst>
            <pc:docMk/>
            <pc:sldMk cId="2701032748" sldId="674"/>
            <ac:spMk id="11" creationId="{76CEF220-2BC4-C250-A185-14FA4C8B6BAE}"/>
          </ac:spMkLst>
        </pc:spChg>
        <pc:spChg chg="del">
          <ac:chgData name="Oleh Sosnytskyi" userId="S::ososnytskyi@tonikbank.com::c403997d-a6fc-4ec3-a7c2-ae102e1b4cf2" providerId="AD" clId="Web-{B5D52C61-0F84-2577-632C-BDA8A3FF6F48}" dt="2025-03-26T18:31:12.840" v="40"/>
          <ac:spMkLst>
            <pc:docMk/>
            <pc:sldMk cId="2701032748" sldId="674"/>
            <ac:spMk id="12" creationId="{D48A0C24-E997-8E70-EDE1-243C43E68A01}"/>
          </ac:spMkLst>
        </pc:spChg>
        <pc:spChg chg="mod">
          <ac:chgData name="Oleh Sosnytskyi" userId="S::ososnytskyi@tonikbank.com::c403997d-a6fc-4ec3-a7c2-ae102e1b4cf2" providerId="AD" clId="Web-{B5D52C61-0F84-2577-632C-BDA8A3FF6F48}" dt="2025-03-26T19:01:54.085" v="956" actId="20577"/>
          <ac:spMkLst>
            <pc:docMk/>
            <pc:sldMk cId="2701032748" sldId="674"/>
            <ac:spMk id="13" creationId="{AD1A4C14-C681-AC49-0B1F-38F99723756E}"/>
          </ac:spMkLst>
        </pc:spChg>
        <pc:grpChg chg="del">
          <ac:chgData name="Oleh Sosnytskyi" userId="S::ososnytskyi@tonikbank.com::c403997d-a6fc-4ec3-a7c2-ae102e1b4cf2" providerId="AD" clId="Web-{B5D52C61-0F84-2577-632C-BDA8A3FF6F48}" dt="2025-03-26T18:30:59.402" v="36"/>
          <ac:grpSpMkLst>
            <pc:docMk/>
            <pc:sldMk cId="2701032748" sldId="674"/>
            <ac:grpSpMk id="17" creationId="{943056CA-B92C-FA13-FA44-DCF67BA7EBF1}"/>
          </ac:grpSpMkLst>
        </pc:grpChg>
        <pc:graphicFrameChg chg="del">
          <ac:chgData name="Oleh Sosnytskyi" userId="S::ososnytskyi@tonikbank.com::c403997d-a6fc-4ec3-a7c2-ae102e1b4cf2" providerId="AD" clId="Web-{B5D52C61-0F84-2577-632C-BDA8A3FF6F48}" dt="2025-03-26T18:31:06.559" v="39"/>
          <ac:graphicFrameMkLst>
            <pc:docMk/>
            <pc:sldMk cId="2701032748" sldId="674"/>
            <ac:graphicFrameMk id="2" creationId="{9F6DCD77-B6D4-19AB-F68E-75DF24A57F04}"/>
          </ac:graphicFrameMkLst>
        </pc:graphicFrameChg>
        <pc:graphicFrameChg chg="mod modGraphic">
          <ac:chgData name="Oleh Sosnytskyi" userId="S::ososnytskyi@tonikbank.com::c403997d-a6fc-4ec3-a7c2-ae102e1b4cf2" providerId="AD" clId="Web-{B5D52C61-0F84-2577-632C-BDA8A3FF6F48}" dt="2025-03-26T18:48:49.099" v="527"/>
          <ac:graphicFrameMkLst>
            <pc:docMk/>
            <pc:sldMk cId="2701032748" sldId="674"/>
            <ac:graphicFrameMk id="6" creationId="{70F5279F-845B-5E1F-03D3-23300748EA98}"/>
          </ac:graphicFrameMkLst>
        </pc:graphicFrameChg>
      </pc:sldChg>
      <pc:sldChg chg="addSp delSp modSp add">
        <pc:chgData name="Oleh Sosnytskyi" userId="S::ososnytskyi@tonikbank.com::c403997d-a6fc-4ec3-a7c2-ae102e1b4cf2" providerId="AD" clId="Web-{B5D52C61-0F84-2577-632C-BDA8A3FF6F48}" dt="2025-03-26T19:01:28.225" v="949" actId="1076"/>
        <pc:sldMkLst>
          <pc:docMk/>
          <pc:sldMk cId="1980664828" sldId="675"/>
        </pc:sldMkLst>
        <pc:spChg chg="mod">
          <ac:chgData name="Oleh Sosnytskyi" userId="S::ososnytskyi@tonikbank.com::c403997d-a6fc-4ec3-a7c2-ae102e1b4cf2" providerId="AD" clId="Web-{B5D52C61-0F84-2577-632C-BDA8A3FF6F48}" dt="2025-03-26T19:01:25.037" v="947" actId="1076"/>
          <ac:spMkLst>
            <pc:docMk/>
            <pc:sldMk cId="1980664828" sldId="675"/>
            <ac:spMk id="3" creationId="{047023AB-9DC2-93FF-6615-38F13184E3DA}"/>
          </ac:spMkLst>
        </pc:spChg>
        <pc:spChg chg="mod">
          <ac:chgData name="Oleh Sosnytskyi" userId="S::ososnytskyi@tonikbank.com::c403997d-a6fc-4ec3-a7c2-ae102e1b4cf2" providerId="AD" clId="Web-{B5D52C61-0F84-2577-632C-BDA8A3FF6F48}" dt="2025-03-26T18:53:26.017" v="755" actId="20577"/>
          <ac:spMkLst>
            <pc:docMk/>
            <pc:sldMk cId="1980664828" sldId="675"/>
            <ac:spMk id="5" creationId="{4390E0EF-BC3A-18A1-F265-31E34A5DE6E0}"/>
          </ac:spMkLst>
        </pc:spChg>
        <pc:spChg chg="mod">
          <ac:chgData name="Oleh Sosnytskyi" userId="S::ososnytskyi@tonikbank.com::c403997d-a6fc-4ec3-a7c2-ae102e1b4cf2" providerId="AD" clId="Web-{B5D52C61-0F84-2577-632C-BDA8A3FF6F48}" dt="2025-03-26T19:01:28.225" v="949" actId="1076"/>
          <ac:spMkLst>
            <pc:docMk/>
            <pc:sldMk cId="1980664828" sldId="675"/>
            <ac:spMk id="13" creationId="{C287F61D-0120-0F60-0439-1C83B2092A46}"/>
          </ac:spMkLst>
        </pc:spChg>
        <pc:spChg chg="mod">
          <ac:chgData name="Oleh Sosnytskyi" userId="S::ososnytskyi@tonikbank.com::c403997d-a6fc-4ec3-a7c2-ae102e1b4cf2" providerId="AD" clId="Web-{B5D52C61-0F84-2577-632C-BDA8A3FF6F48}" dt="2025-03-26T19:01:25.084" v="948" actId="1076"/>
          <ac:spMkLst>
            <pc:docMk/>
            <pc:sldMk cId="1980664828" sldId="675"/>
            <ac:spMk id="18" creationId="{96A1A524-8D84-AB41-F675-5EAF13242311}"/>
          </ac:spMkLst>
        </pc:spChg>
        <pc:spChg chg="del">
          <ac:chgData name="Oleh Sosnytskyi" userId="S::ososnytskyi@tonikbank.com::c403997d-a6fc-4ec3-a7c2-ae102e1b4cf2" providerId="AD" clId="Web-{B5D52C61-0F84-2577-632C-BDA8A3FF6F48}" dt="2025-03-26T18:54:25.332" v="756"/>
          <ac:spMkLst>
            <pc:docMk/>
            <pc:sldMk cId="1980664828" sldId="675"/>
            <ac:spMk id="19" creationId="{B17F0E7F-1634-AAC5-92E7-D84F39D28042}"/>
          </ac:spMkLst>
        </pc:spChg>
        <pc:spChg chg="del">
          <ac:chgData name="Oleh Sosnytskyi" userId="S::ososnytskyi@tonikbank.com::c403997d-a6fc-4ec3-a7c2-ae102e1b4cf2" providerId="AD" clId="Web-{B5D52C61-0F84-2577-632C-BDA8A3FF6F48}" dt="2025-03-26T18:54:33.192" v="758"/>
          <ac:spMkLst>
            <pc:docMk/>
            <pc:sldMk cId="1980664828" sldId="675"/>
            <ac:spMk id="20" creationId="{A25FB715-F1D5-00BA-29CB-5AC6F7A96AFD}"/>
          </ac:spMkLst>
        </pc:spChg>
        <pc:spChg chg="del">
          <ac:chgData name="Oleh Sosnytskyi" userId="S::ososnytskyi@tonikbank.com::c403997d-a6fc-4ec3-a7c2-ae102e1b4cf2" providerId="AD" clId="Web-{B5D52C61-0F84-2577-632C-BDA8A3FF6F48}" dt="2025-03-26T18:54:36.379" v="759"/>
          <ac:spMkLst>
            <pc:docMk/>
            <pc:sldMk cId="1980664828" sldId="675"/>
            <ac:spMk id="21" creationId="{7C5AE792-ACFE-01C2-7E15-A3D6931A939C}"/>
          </ac:spMkLst>
        </pc:spChg>
        <pc:graphicFrameChg chg="add del mod">
          <ac:chgData name="Oleh Sosnytskyi" userId="S::ososnytskyi@tonikbank.com::c403997d-a6fc-4ec3-a7c2-ae102e1b4cf2" providerId="AD" clId="Web-{B5D52C61-0F84-2577-632C-BDA8A3FF6F48}" dt="2025-03-26T18:56:28.009" v="809"/>
          <ac:graphicFrameMkLst>
            <pc:docMk/>
            <pc:sldMk cId="1980664828" sldId="675"/>
            <ac:graphicFrameMk id="4" creationId="{84A0791C-6E14-7D3A-E92F-F0BB2BB4015F}"/>
          </ac:graphicFrameMkLst>
        </pc:graphicFrameChg>
        <pc:graphicFrameChg chg="mod modGraphic">
          <ac:chgData name="Oleh Sosnytskyi" userId="S::ososnytskyi@tonikbank.com::c403997d-a6fc-4ec3-a7c2-ae102e1b4cf2" providerId="AD" clId="Web-{B5D52C61-0F84-2577-632C-BDA8A3FF6F48}" dt="2025-03-26T19:01:24.928" v="945" actId="1076"/>
          <ac:graphicFrameMkLst>
            <pc:docMk/>
            <pc:sldMk cId="1980664828" sldId="675"/>
            <ac:graphicFrameMk id="6" creationId="{46459D78-E3C3-4647-428D-9C0DDE045C30}"/>
          </ac:graphicFrameMkLst>
        </pc:graphicFrameChg>
      </pc:sldChg>
      <pc:sldChg chg="add del replId">
        <pc:chgData name="Oleh Sosnytskyi" userId="S::ososnytskyi@tonikbank.com::c403997d-a6fc-4ec3-a7c2-ae102e1b4cf2" providerId="AD" clId="Web-{B5D52C61-0F84-2577-632C-BDA8A3FF6F48}" dt="2025-03-26T19:18:49.894" v="1989"/>
        <pc:sldMkLst>
          <pc:docMk/>
          <pc:sldMk cId="3512348651" sldId="676"/>
        </pc:sldMkLst>
      </pc:sldChg>
      <pc:sldChg chg="addSp delSp modSp add">
        <pc:chgData name="Oleh Sosnytskyi" userId="S::ososnytskyi@tonikbank.com::c403997d-a6fc-4ec3-a7c2-ae102e1b4cf2" providerId="AD" clId="Web-{B5D52C61-0F84-2577-632C-BDA8A3FF6F48}" dt="2025-03-26T19:20:12.475" v="2036" actId="14100"/>
        <pc:sldMkLst>
          <pc:docMk/>
          <pc:sldMk cId="749099364" sldId="693"/>
        </pc:sldMkLst>
        <pc:spChg chg="del">
          <ac:chgData name="Oleh Sosnytskyi" userId="S::ososnytskyi@tonikbank.com::c403997d-a6fc-4ec3-a7c2-ae102e1b4cf2" providerId="AD" clId="Web-{B5D52C61-0F84-2577-632C-BDA8A3FF6F48}" dt="2025-03-26T19:19:43.771" v="2031"/>
          <ac:spMkLst>
            <pc:docMk/>
            <pc:sldMk cId="749099364" sldId="693"/>
            <ac:spMk id="4" creationId="{48B400BB-DAE3-55B4-A79F-2E08B0EA67DE}"/>
          </ac:spMkLst>
        </pc:spChg>
        <pc:spChg chg="mod">
          <ac:chgData name="Oleh Sosnytskyi" userId="S::ososnytskyi@tonikbank.com::c403997d-a6fc-4ec3-a7c2-ae102e1b4cf2" providerId="AD" clId="Web-{B5D52C61-0F84-2577-632C-BDA8A3FF6F48}" dt="2025-03-26T19:18:44.581" v="1988" actId="1076"/>
          <ac:spMkLst>
            <pc:docMk/>
            <pc:sldMk cId="749099364" sldId="693"/>
            <ac:spMk id="5" creationId="{34146C7B-C160-1D34-E30B-1A389EE0A1F0}"/>
          </ac:spMkLst>
        </pc:spChg>
        <pc:spChg chg="del mod">
          <ac:chgData name="Oleh Sosnytskyi" userId="S::ososnytskyi@tonikbank.com::c403997d-a6fc-4ec3-a7c2-ae102e1b4cf2" providerId="AD" clId="Web-{B5D52C61-0F84-2577-632C-BDA8A3FF6F48}" dt="2025-03-26T19:09:31.402" v="975"/>
          <ac:spMkLst>
            <pc:docMk/>
            <pc:sldMk cId="749099364" sldId="693"/>
            <ac:spMk id="10" creationId="{57BB73D3-82E7-D325-7CBE-EAA50EAA84A6}"/>
          </ac:spMkLst>
        </pc:spChg>
        <pc:spChg chg="add mod">
          <ac:chgData name="Oleh Sosnytskyi" userId="S::ososnytskyi@tonikbank.com::c403997d-a6fc-4ec3-a7c2-ae102e1b4cf2" providerId="AD" clId="Web-{B5D52C61-0F84-2577-632C-BDA8A3FF6F48}" dt="2025-03-26T19:20:02.928" v="2034"/>
          <ac:spMkLst>
            <pc:docMk/>
            <pc:sldMk cId="749099364" sldId="693"/>
            <ac:spMk id="12" creationId="{D883DE62-177F-F53C-6C60-8D05FA995809}"/>
          </ac:spMkLst>
        </pc:spChg>
        <pc:spChg chg="del mod">
          <ac:chgData name="Oleh Sosnytskyi" userId="S::ososnytskyi@tonikbank.com::c403997d-a6fc-4ec3-a7c2-ae102e1b4cf2" providerId="AD" clId="Web-{B5D52C61-0F84-2577-632C-BDA8A3FF6F48}" dt="2025-03-26T19:09:33.511" v="978"/>
          <ac:spMkLst>
            <pc:docMk/>
            <pc:sldMk cId="749099364" sldId="693"/>
            <ac:spMk id="13" creationId="{5E043EDB-85C7-F45E-E113-8D6FFDE17BAF}"/>
          </ac:spMkLst>
        </pc:spChg>
        <pc:spChg chg="add del mod">
          <ac:chgData name="Oleh Sosnytskyi" userId="S::ososnytskyi@tonikbank.com::c403997d-a6fc-4ec3-a7c2-ae102e1b4cf2" providerId="AD" clId="Web-{B5D52C61-0F84-2577-632C-BDA8A3FF6F48}" dt="2025-03-26T19:19:48.365" v="2032"/>
          <ac:spMkLst>
            <pc:docMk/>
            <pc:sldMk cId="749099364" sldId="693"/>
            <ac:spMk id="15" creationId="{75A9CFF3-799B-1E5E-A016-C6B01E365C48}"/>
          </ac:spMkLst>
        </pc:spChg>
        <pc:graphicFrameChg chg="add del mod">
          <ac:chgData name="Oleh Sosnytskyi" userId="S::ososnytskyi@tonikbank.com::c403997d-a6fc-4ec3-a7c2-ae102e1b4cf2" providerId="AD" clId="Web-{B5D52C61-0F84-2577-632C-BDA8A3FF6F48}" dt="2025-03-26T19:09:43.808" v="981"/>
          <ac:graphicFrameMkLst>
            <pc:docMk/>
            <pc:sldMk cId="749099364" sldId="693"/>
            <ac:graphicFrameMk id="8" creationId="{4AF80704-337F-C2E5-8B56-677235A6BDCA}"/>
          </ac:graphicFrameMkLst>
        </pc:graphicFrameChg>
        <pc:graphicFrameChg chg="add del mod modGraphic">
          <ac:chgData name="Oleh Sosnytskyi" userId="S::ososnytskyi@tonikbank.com::c403997d-a6fc-4ec3-a7c2-ae102e1b4cf2" providerId="AD" clId="Web-{B5D52C61-0F84-2577-632C-BDA8A3FF6F48}" dt="2025-03-26T19:18:23.283" v="1981"/>
          <ac:graphicFrameMkLst>
            <pc:docMk/>
            <pc:sldMk cId="749099364" sldId="693"/>
            <ac:graphicFrameMk id="9" creationId="{1A8AF776-CF07-1D2D-012B-AEE6E926BE8B}"/>
          </ac:graphicFrameMkLst>
        </pc:graphicFrameChg>
        <pc:picChg chg="del">
          <ac:chgData name="Oleh Sosnytskyi" userId="S::ososnytskyi@tonikbank.com::c403997d-a6fc-4ec3-a7c2-ae102e1b4cf2" providerId="AD" clId="Web-{B5D52C61-0F84-2577-632C-BDA8A3FF6F48}" dt="2025-03-26T19:06:27.237" v="959"/>
          <ac:picMkLst>
            <pc:docMk/>
            <pc:sldMk cId="749099364" sldId="693"/>
            <ac:picMk id="3" creationId="{02B86BBB-5EB8-9316-2E39-40DF575AA9B2}"/>
          </ac:picMkLst>
        </pc:picChg>
        <pc:picChg chg="add mod">
          <ac:chgData name="Oleh Sosnytskyi" userId="S::ososnytskyi@tonikbank.com::c403997d-a6fc-4ec3-a7c2-ae102e1b4cf2" providerId="AD" clId="Web-{B5D52C61-0F84-2577-632C-BDA8A3FF6F48}" dt="2025-03-26T19:20:12.475" v="2036" actId="14100"/>
          <ac:picMkLst>
            <pc:docMk/>
            <pc:sldMk cId="749099364" sldId="693"/>
            <ac:picMk id="6" creationId="{91E36ED9-CB89-F48F-2DF3-E99796C148E7}"/>
          </ac:picMkLst>
        </pc:picChg>
      </pc:sldChg>
      <pc:sldChg chg="addSp delSp modSp add replId">
        <pc:chgData name="Oleh Sosnytskyi" userId="S::ososnytskyi@tonikbank.com::c403997d-a6fc-4ec3-a7c2-ae102e1b4cf2" providerId="AD" clId="Web-{B5D52C61-0F84-2577-632C-BDA8A3FF6F48}" dt="2025-03-26T19:18:14.877" v="1980"/>
        <pc:sldMkLst>
          <pc:docMk/>
          <pc:sldMk cId="949666949" sldId="694"/>
        </pc:sldMkLst>
        <pc:spChg chg="del mod">
          <ac:chgData name="Oleh Sosnytskyi" userId="S::ososnytskyi@tonikbank.com::c403997d-a6fc-4ec3-a7c2-ae102e1b4cf2" providerId="AD" clId="Web-{B5D52C61-0F84-2577-632C-BDA8A3FF6F48}" dt="2025-03-26T19:11:32.453" v="1064"/>
          <ac:spMkLst>
            <pc:docMk/>
            <pc:sldMk cId="949666949" sldId="694"/>
            <ac:spMk id="4" creationId="{4E626198-31D6-12BF-2621-212EFB4D7213}"/>
          </ac:spMkLst>
        </pc:spChg>
        <pc:spChg chg="del">
          <ac:chgData name="Oleh Sosnytskyi" userId="S::ososnytskyi@tonikbank.com::c403997d-a6fc-4ec3-a7c2-ae102e1b4cf2" providerId="AD" clId="Web-{B5D52C61-0F84-2577-632C-BDA8A3FF6F48}" dt="2025-03-26T19:11:45.142" v="1069"/>
          <ac:spMkLst>
            <pc:docMk/>
            <pc:sldMk cId="949666949" sldId="694"/>
            <ac:spMk id="5" creationId="{82D8B164-4AE7-C476-7924-4EA6A9BF8392}"/>
          </ac:spMkLst>
        </pc:spChg>
        <pc:spChg chg="add mod">
          <ac:chgData name="Oleh Sosnytskyi" userId="S::ososnytskyi@tonikbank.com::c403997d-a6fc-4ec3-a7c2-ae102e1b4cf2" providerId="AD" clId="Web-{B5D52C61-0F84-2577-632C-BDA8A3FF6F48}" dt="2025-03-26T19:11:41.845" v="1067" actId="20577"/>
          <ac:spMkLst>
            <pc:docMk/>
            <pc:sldMk cId="949666949" sldId="694"/>
            <ac:spMk id="7" creationId="{5B23B5BC-4FF3-92DD-2D0E-D4E8289D2C3A}"/>
          </ac:spMkLst>
        </pc:spChg>
        <pc:spChg chg="add del mod">
          <ac:chgData name="Oleh Sosnytskyi" userId="S::ososnytskyi@tonikbank.com::c403997d-a6fc-4ec3-a7c2-ae102e1b4cf2" providerId="AD" clId="Web-{B5D52C61-0F84-2577-632C-BDA8A3FF6F48}" dt="2025-03-26T19:11:37.235" v="1066"/>
          <ac:spMkLst>
            <pc:docMk/>
            <pc:sldMk cId="949666949" sldId="694"/>
            <ac:spMk id="10" creationId="{D4918D49-CC13-2806-4550-21EEF99EB9A5}"/>
          </ac:spMkLst>
        </pc:spChg>
        <pc:graphicFrameChg chg="mod modGraphic">
          <ac:chgData name="Oleh Sosnytskyi" userId="S::ososnytskyi@tonikbank.com::c403997d-a6fc-4ec3-a7c2-ae102e1b4cf2" providerId="AD" clId="Web-{B5D52C61-0F84-2577-632C-BDA8A3FF6F48}" dt="2025-03-26T19:18:14.877" v="1980"/>
          <ac:graphicFrameMkLst>
            <pc:docMk/>
            <pc:sldMk cId="949666949" sldId="694"/>
            <ac:graphicFrameMk id="9" creationId="{F7903452-F005-A51D-E023-9008380B8F08}"/>
          </ac:graphicFrameMkLst>
        </pc:graphicFrameChg>
        <pc:picChg chg="del">
          <ac:chgData name="Oleh Sosnytskyi" userId="S::ososnytskyi@tonikbank.com::c403997d-a6fc-4ec3-a7c2-ae102e1b4cf2" providerId="AD" clId="Web-{B5D52C61-0F84-2577-632C-BDA8A3FF6F48}" dt="2025-03-26T19:11:43.673" v="1068"/>
          <ac:picMkLst>
            <pc:docMk/>
            <pc:sldMk cId="949666949" sldId="694"/>
            <ac:picMk id="6" creationId="{0899BF4F-9A6A-55F7-119B-155974A6C752}"/>
          </ac:picMkLst>
        </pc:picChg>
      </pc:sldChg>
      <pc:sldChg chg="addSp delSp modSp add replId">
        <pc:chgData name="Oleh Sosnytskyi" userId="S::ososnytskyi@tonikbank.com::c403997d-a6fc-4ec3-a7c2-ae102e1b4cf2" providerId="AD" clId="Web-{B5D52C61-0F84-2577-632C-BDA8A3FF6F48}" dt="2025-03-26T19:59:25.960" v="2367" actId="20577"/>
        <pc:sldMkLst>
          <pc:docMk/>
          <pc:sldMk cId="30159237" sldId="695"/>
        </pc:sldMkLst>
        <pc:spChg chg="del">
          <ac:chgData name="Oleh Sosnytskyi" userId="S::ososnytskyi@tonikbank.com::c403997d-a6fc-4ec3-a7c2-ae102e1b4cf2" providerId="AD" clId="Web-{B5D52C61-0F84-2577-632C-BDA8A3FF6F48}" dt="2025-03-26T19:19:17.895" v="1998"/>
          <ac:spMkLst>
            <pc:docMk/>
            <pc:sldMk cId="30159237" sldId="695"/>
            <ac:spMk id="4" creationId="{D01CBBCF-DDB1-746E-F077-270CBD792EBE}"/>
          </ac:spMkLst>
        </pc:spChg>
        <pc:spChg chg="del">
          <ac:chgData name="Oleh Sosnytskyi" userId="S::ososnytskyi@tonikbank.com::c403997d-a6fc-4ec3-a7c2-ae102e1b4cf2" providerId="AD" clId="Web-{B5D52C61-0F84-2577-632C-BDA8A3FF6F48}" dt="2025-03-26T19:19:15.395" v="1996"/>
          <ac:spMkLst>
            <pc:docMk/>
            <pc:sldMk cId="30159237" sldId="695"/>
            <ac:spMk id="5" creationId="{EF336D5E-4B83-7154-A806-5284F0221E6D}"/>
          </ac:spMkLst>
        </pc:spChg>
        <pc:spChg chg="add del mod">
          <ac:chgData name="Oleh Sosnytskyi" userId="S::ososnytskyi@tonikbank.com::c403997d-a6fc-4ec3-a7c2-ae102e1b4cf2" providerId="AD" clId="Web-{B5D52C61-0F84-2577-632C-BDA8A3FF6F48}" dt="2025-03-26T19:46:53.805" v="2216"/>
          <ac:spMkLst>
            <pc:docMk/>
            <pc:sldMk cId="30159237" sldId="695"/>
            <ac:spMk id="6" creationId="{C665E649-3510-2BEA-4EA8-045AC2D2A5DC}"/>
          </ac:spMkLst>
        </pc:spChg>
        <pc:spChg chg="add del mod">
          <ac:chgData name="Oleh Sosnytskyi" userId="S::ososnytskyi@tonikbank.com::c403997d-a6fc-4ec3-a7c2-ae102e1b4cf2" providerId="AD" clId="Web-{B5D52C61-0F84-2577-632C-BDA8A3FF6F48}" dt="2025-03-26T19:20:30.226" v="2037"/>
          <ac:spMkLst>
            <pc:docMk/>
            <pc:sldMk cId="30159237" sldId="695"/>
            <ac:spMk id="7" creationId="{9E74227B-26A5-237D-C2ED-F0069202B1CA}"/>
          </ac:spMkLst>
        </pc:spChg>
        <pc:spChg chg="add mod">
          <ac:chgData name="Oleh Sosnytskyi" userId="S::ososnytskyi@tonikbank.com::c403997d-a6fc-4ec3-a7c2-ae102e1b4cf2" providerId="AD" clId="Web-{B5D52C61-0F84-2577-632C-BDA8A3FF6F48}" dt="2025-03-26T19:20:36.977" v="2054" actId="20577"/>
          <ac:spMkLst>
            <pc:docMk/>
            <pc:sldMk cId="30159237" sldId="695"/>
            <ac:spMk id="9" creationId="{3F15E50F-CD87-A6AC-FBE7-8BF193386CB3}"/>
          </ac:spMkLst>
        </pc:spChg>
        <pc:spChg chg="add del mod">
          <ac:chgData name="Oleh Sosnytskyi" userId="S::ososnytskyi@tonikbank.com::c403997d-a6fc-4ec3-a7c2-ae102e1b4cf2" providerId="AD" clId="Web-{B5D52C61-0F84-2577-632C-BDA8A3FF6F48}" dt="2025-03-26T19:49:39.734" v="2267"/>
          <ac:spMkLst>
            <pc:docMk/>
            <pc:sldMk cId="30159237" sldId="695"/>
            <ac:spMk id="11" creationId="{C08DC648-5296-04FF-C515-DF1AB763246D}"/>
          </ac:spMkLst>
        </pc:spChg>
        <pc:spChg chg="add del">
          <ac:chgData name="Oleh Sosnytskyi" userId="S::ososnytskyi@tonikbank.com::c403997d-a6fc-4ec3-a7c2-ae102e1b4cf2" providerId="AD" clId="Web-{B5D52C61-0F84-2577-632C-BDA8A3FF6F48}" dt="2025-03-26T19:49:47.250" v="2269"/>
          <ac:spMkLst>
            <pc:docMk/>
            <pc:sldMk cId="30159237" sldId="695"/>
            <ac:spMk id="12" creationId="{9C2E96DC-C6F0-25AE-7050-44F3926F462C}"/>
          </ac:spMkLst>
        </pc:spChg>
        <pc:spChg chg="add mod">
          <ac:chgData name="Oleh Sosnytskyi" userId="S::ososnytskyi@tonikbank.com::c403997d-a6fc-4ec3-a7c2-ae102e1b4cf2" providerId="AD" clId="Web-{B5D52C61-0F84-2577-632C-BDA8A3FF6F48}" dt="2025-03-26T19:58:58.365" v="2361" actId="1076"/>
          <ac:spMkLst>
            <pc:docMk/>
            <pc:sldMk cId="30159237" sldId="695"/>
            <ac:spMk id="13" creationId="{ABAA583B-D0C7-CCCE-8F09-68310ECBA8F1}"/>
          </ac:spMkLst>
        </pc:spChg>
        <pc:spChg chg="add mod">
          <ac:chgData name="Oleh Sosnytskyi" userId="S::ososnytskyi@tonikbank.com::c403997d-a6fc-4ec3-a7c2-ae102e1b4cf2" providerId="AD" clId="Web-{B5D52C61-0F84-2577-632C-BDA8A3FF6F48}" dt="2025-03-26T19:51:13.566" v="2320" actId="1076"/>
          <ac:spMkLst>
            <pc:docMk/>
            <pc:sldMk cId="30159237" sldId="695"/>
            <ac:spMk id="14" creationId="{A0785AC7-6FD5-9CDD-4D56-DF6AD8E96A28}"/>
          </ac:spMkLst>
        </pc:spChg>
        <pc:spChg chg="add mod">
          <ac:chgData name="Oleh Sosnytskyi" userId="S::ososnytskyi@tonikbank.com::c403997d-a6fc-4ec3-a7c2-ae102e1b4cf2" providerId="AD" clId="Web-{B5D52C61-0F84-2577-632C-BDA8A3FF6F48}" dt="2025-03-26T19:58:54.553" v="2359" actId="1076"/>
          <ac:spMkLst>
            <pc:docMk/>
            <pc:sldMk cId="30159237" sldId="695"/>
            <ac:spMk id="15" creationId="{E4ACF5BA-19C7-E440-403D-1476D23B4E8A}"/>
          </ac:spMkLst>
        </pc:spChg>
        <pc:spChg chg="add del mod">
          <ac:chgData name="Oleh Sosnytskyi" userId="S::ososnytskyi@tonikbank.com::c403997d-a6fc-4ec3-a7c2-ae102e1b4cf2" providerId="AD" clId="Web-{B5D52C61-0F84-2577-632C-BDA8A3FF6F48}" dt="2025-03-26T19:51:33.676" v="2325"/>
          <ac:spMkLst>
            <pc:docMk/>
            <pc:sldMk cId="30159237" sldId="695"/>
            <ac:spMk id="16" creationId="{09A75D78-0ABE-6DF3-9FAA-0CA828147C76}"/>
          </ac:spMkLst>
        </pc:spChg>
        <pc:spChg chg="add mod">
          <ac:chgData name="Oleh Sosnytskyi" userId="S::ososnytskyi@tonikbank.com::c403997d-a6fc-4ec3-a7c2-ae102e1b4cf2" providerId="AD" clId="Web-{B5D52C61-0F84-2577-632C-BDA8A3FF6F48}" dt="2025-03-26T19:59:25.960" v="2367" actId="20577"/>
          <ac:spMkLst>
            <pc:docMk/>
            <pc:sldMk cId="30159237" sldId="695"/>
            <ac:spMk id="18" creationId="{EFD05A0C-5D99-C49D-332F-1E5D766D7619}"/>
          </ac:spMkLst>
        </pc:spChg>
        <pc:graphicFrameChg chg="add del mod">
          <ac:chgData name="Oleh Sosnytskyi" userId="S::ososnytskyi@tonikbank.com::c403997d-a6fc-4ec3-a7c2-ae102e1b4cf2" providerId="AD" clId="Web-{B5D52C61-0F84-2577-632C-BDA8A3FF6F48}" dt="2025-03-26T19:44:55.254" v="2200"/>
          <ac:graphicFrameMkLst>
            <pc:docMk/>
            <pc:sldMk cId="30159237" sldId="695"/>
            <ac:graphicFrameMk id="3" creationId="{A912AE22-9C45-C7D4-544D-D6820399EAD5}"/>
          </ac:graphicFrameMkLst>
        </pc:graphicFrameChg>
        <pc:graphicFrameChg chg="add del mod">
          <ac:chgData name="Oleh Sosnytskyi" userId="S::ososnytskyi@tonikbank.com::c403997d-a6fc-4ec3-a7c2-ae102e1b4cf2" providerId="AD" clId="Web-{B5D52C61-0F84-2577-632C-BDA8A3FF6F48}" dt="2025-03-26T19:46:38.945" v="2209"/>
          <ac:graphicFrameMkLst>
            <pc:docMk/>
            <pc:sldMk cId="30159237" sldId="695"/>
            <ac:graphicFrameMk id="4" creationId="{E7C6D3C9-873B-99EA-7340-5C0E93818861}"/>
          </ac:graphicFrameMkLst>
        </pc:graphicFrameChg>
        <pc:graphicFrameChg chg="add del mod">
          <ac:chgData name="Oleh Sosnytskyi" userId="S::ososnytskyi@tonikbank.com::c403997d-a6fc-4ec3-a7c2-ae102e1b4cf2" providerId="AD" clId="Web-{B5D52C61-0F84-2577-632C-BDA8A3FF6F48}" dt="2025-03-26T19:46:40.945" v="2210"/>
          <ac:graphicFrameMkLst>
            <pc:docMk/>
            <pc:sldMk cId="30159237" sldId="695"/>
            <ac:graphicFrameMk id="5" creationId="{8BDED934-19D9-970B-D0EF-05FD9C930C07}"/>
          </ac:graphicFrameMkLst>
        </pc:graphicFrameChg>
        <pc:graphicFrameChg chg="add mod modGraphic">
          <ac:chgData name="Oleh Sosnytskyi" userId="S::ososnytskyi@tonikbank.com::c403997d-a6fc-4ec3-a7c2-ae102e1b4cf2" providerId="AD" clId="Web-{B5D52C61-0F84-2577-632C-BDA8A3FF6F48}" dt="2025-03-26T19:51:13.534" v="2319" actId="1076"/>
          <ac:graphicFrameMkLst>
            <pc:docMk/>
            <pc:sldMk cId="30159237" sldId="695"/>
            <ac:graphicFrameMk id="7" creationId="{334A7752-8335-A995-75F7-37AD675E50A3}"/>
          </ac:graphicFrameMkLst>
        </pc:graphicFrameChg>
        <pc:graphicFrameChg chg="add mod modGraphic">
          <ac:chgData name="Oleh Sosnytskyi" userId="S::ososnytskyi@tonikbank.com::c403997d-a6fc-4ec3-a7c2-ae102e1b4cf2" providerId="AD" clId="Web-{B5D52C61-0F84-2577-632C-BDA8A3FF6F48}" dt="2025-03-26T19:58:54.522" v="2358" actId="1076"/>
          <ac:graphicFrameMkLst>
            <pc:docMk/>
            <pc:sldMk cId="30159237" sldId="695"/>
            <ac:graphicFrameMk id="8" creationId="{083928B9-C328-26B7-D940-E9465BA8ACE3}"/>
          </ac:graphicFrameMkLst>
        </pc:graphicFrameChg>
        <pc:graphicFrameChg chg="add mod modGraphic">
          <ac:chgData name="Oleh Sosnytskyi" userId="S::ososnytskyi@tonikbank.com::c403997d-a6fc-4ec3-a7c2-ae102e1b4cf2" providerId="AD" clId="Web-{B5D52C61-0F84-2577-632C-BDA8A3FF6F48}" dt="2025-03-26T19:58:58.334" v="2360" actId="1076"/>
          <ac:graphicFrameMkLst>
            <pc:docMk/>
            <pc:sldMk cId="30159237" sldId="695"/>
            <ac:graphicFrameMk id="10" creationId="{D3F42531-46C6-8C0C-E1C7-4451C3E8C36D}"/>
          </ac:graphicFrameMkLst>
        </pc:graphicFrameChg>
        <pc:picChg chg="del">
          <ac:chgData name="Oleh Sosnytskyi" userId="S::ososnytskyi@tonikbank.com::c403997d-a6fc-4ec3-a7c2-ae102e1b4cf2" providerId="AD" clId="Web-{B5D52C61-0F84-2577-632C-BDA8A3FF6F48}" dt="2025-03-26T19:19:16.551" v="1997"/>
          <ac:picMkLst>
            <pc:docMk/>
            <pc:sldMk cId="30159237" sldId="695"/>
            <ac:picMk id="6" creationId="{422F733B-5052-E951-6EA8-28750D50C31E}"/>
          </ac:picMkLst>
        </pc:picChg>
      </pc:sldChg>
    </pc:docChg>
  </pc:docChgLst>
  <pc:docChgLst>
    <pc:chgData name="Biswa" userId="S::bbanik@tonikbank.com::26f52a98-3216-49f8-95c0-92c9bbdc30ba" providerId="AD" clId="Web-{B7387E7C-BE08-D829-E94E-F60453C592C6}"/>
    <pc:docChg chg="sldOrd">
      <pc:chgData name="Biswa" userId="S::bbanik@tonikbank.com::26f52a98-3216-49f8-95c0-92c9bbdc30ba" providerId="AD" clId="Web-{B7387E7C-BE08-D829-E94E-F60453C592C6}" dt="2025-02-07T07:20:58.217" v="0"/>
      <pc:docMkLst>
        <pc:docMk/>
      </pc:docMkLst>
      <pc:sldChg chg="ord">
        <pc:chgData name="Biswa" userId="S::bbanik@tonikbank.com::26f52a98-3216-49f8-95c0-92c9bbdc30ba" providerId="AD" clId="Web-{B7387E7C-BE08-D829-E94E-F60453C592C6}" dt="2025-02-07T07:20:58.217" v="0"/>
        <pc:sldMkLst>
          <pc:docMk/>
          <pc:sldMk cId="1963089885" sldId="657"/>
        </pc:sldMkLst>
      </pc:sldChg>
    </pc:docChg>
  </pc:docChgLst>
  <pc:docChgLst>
    <pc:chgData name="Oleh Sosnytskyi" userId="c403997d-a6fc-4ec3-a7c2-ae102e1b4cf2" providerId="ADAL" clId="{9BDEBB71-6C63-4577-ADED-DA7EB8D38410}"/>
    <pc:docChg chg="undo custSel addSld delSld modSld">
      <pc:chgData name="Oleh Sosnytskyi" userId="c403997d-a6fc-4ec3-a7c2-ae102e1b4cf2" providerId="ADAL" clId="{9BDEBB71-6C63-4577-ADED-DA7EB8D38410}" dt="2025-02-20T04:59:01.588" v="2906" actId="1076"/>
      <pc:docMkLst>
        <pc:docMk/>
      </pc:docMkLst>
      <pc:sldChg chg="del">
        <pc:chgData name="Oleh Sosnytskyi" userId="c403997d-a6fc-4ec3-a7c2-ae102e1b4cf2" providerId="ADAL" clId="{9BDEBB71-6C63-4577-ADED-DA7EB8D38410}" dt="2025-02-19T16:49:40.377" v="796" actId="47"/>
        <pc:sldMkLst>
          <pc:docMk/>
          <pc:sldMk cId="109857222" sldId="256"/>
        </pc:sldMkLst>
      </pc:sldChg>
      <pc:sldChg chg="del">
        <pc:chgData name="Oleh Sosnytskyi" userId="c403997d-a6fc-4ec3-a7c2-ae102e1b4cf2" providerId="ADAL" clId="{9BDEBB71-6C63-4577-ADED-DA7EB8D38410}" dt="2025-02-19T16:49:40.377" v="796" actId="47"/>
        <pc:sldMkLst>
          <pc:docMk/>
          <pc:sldMk cId="2102899898" sldId="257"/>
        </pc:sldMkLst>
      </pc:sldChg>
      <pc:sldChg chg="del">
        <pc:chgData name="Oleh Sosnytskyi" userId="c403997d-a6fc-4ec3-a7c2-ae102e1b4cf2" providerId="ADAL" clId="{9BDEBB71-6C63-4577-ADED-DA7EB8D38410}" dt="2025-02-19T16:49:34.034" v="791" actId="47"/>
        <pc:sldMkLst>
          <pc:docMk/>
          <pc:sldMk cId="2809714692" sldId="258"/>
        </pc:sldMkLst>
      </pc:sldChg>
      <pc:sldChg chg="del">
        <pc:chgData name="Oleh Sosnytskyi" userId="c403997d-a6fc-4ec3-a7c2-ae102e1b4cf2" providerId="ADAL" clId="{9BDEBB71-6C63-4577-ADED-DA7EB8D38410}" dt="2025-02-19T16:49:40.377" v="796" actId="47"/>
        <pc:sldMkLst>
          <pc:docMk/>
          <pc:sldMk cId="4185788690" sldId="259"/>
        </pc:sldMkLst>
      </pc:sldChg>
      <pc:sldChg chg="del">
        <pc:chgData name="Oleh Sosnytskyi" userId="c403997d-a6fc-4ec3-a7c2-ae102e1b4cf2" providerId="ADAL" clId="{9BDEBB71-6C63-4577-ADED-DA7EB8D38410}" dt="2025-02-19T16:49:36.327" v="794" actId="47"/>
        <pc:sldMkLst>
          <pc:docMk/>
          <pc:sldMk cId="1215755033" sldId="260"/>
        </pc:sldMkLst>
      </pc:sldChg>
      <pc:sldChg chg="addSp delSp modSp mod">
        <pc:chgData name="Oleh Sosnytskyi" userId="c403997d-a6fc-4ec3-a7c2-ae102e1b4cf2" providerId="ADAL" clId="{9BDEBB71-6C63-4577-ADED-DA7EB8D38410}" dt="2025-02-19T16:48:16.456" v="790" actId="20577"/>
        <pc:sldMkLst>
          <pc:docMk/>
          <pc:sldMk cId="1540809847" sldId="262"/>
        </pc:sldMkLst>
        <pc:spChg chg="mod">
          <ac:chgData name="Oleh Sosnytskyi" userId="c403997d-a6fc-4ec3-a7c2-ae102e1b4cf2" providerId="ADAL" clId="{9BDEBB71-6C63-4577-ADED-DA7EB8D38410}" dt="2025-02-19T16:39:22.238" v="304" actId="313"/>
          <ac:spMkLst>
            <pc:docMk/>
            <pc:sldMk cId="1540809847" sldId="262"/>
            <ac:spMk id="5" creationId="{4390E0EF-BC3A-18A1-F265-31E34A5DE6E0}"/>
          </ac:spMkLst>
        </pc:spChg>
        <pc:spChg chg="mod">
          <ac:chgData name="Oleh Sosnytskyi" userId="c403997d-a6fc-4ec3-a7c2-ae102e1b4cf2" providerId="ADAL" clId="{9BDEBB71-6C63-4577-ADED-DA7EB8D38410}" dt="2025-02-19T16:47:34.327" v="755" actId="14100"/>
          <ac:spMkLst>
            <pc:docMk/>
            <pc:sldMk cId="1540809847" sldId="262"/>
            <ac:spMk id="13" creationId="{C287F61D-0120-0F60-0439-1C83B2092A46}"/>
          </ac:spMkLst>
        </pc:spChg>
        <pc:graphicFrameChg chg="add mod modGraphic">
          <ac:chgData name="Oleh Sosnytskyi" userId="c403997d-a6fc-4ec3-a7c2-ae102e1b4cf2" providerId="ADAL" clId="{9BDEBB71-6C63-4577-ADED-DA7EB8D38410}" dt="2025-02-19T16:44:01.372" v="476" actId="20577"/>
          <ac:graphicFrameMkLst>
            <pc:docMk/>
            <pc:sldMk cId="1540809847" sldId="262"/>
            <ac:graphicFrameMk id="2" creationId="{B13EB66E-3BB0-E7BE-4783-E65877C56D37}"/>
          </ac:graphicFrameMkLst>
        </pc:graphicFrameChg>
        <pc:graphicFrameChg chg="mod modGraphic">
          <ac:chgData name="Oleh Sosnytskyi" userId="c403997d-a6fc-4ec3-a7c2-ae102e1b4cf2" providerId="ADAL" clId="{9BDEBB71-6C63-4577-ADED-DA7EB8D38410}" dt="2025-02-19T16:48:16.456" v="790" actId="20577"/>
          <ac:graphicFrameMkLst>
            <pc:docMk/>
            <pc:sldMk cId="1540809847" sldId="262"/>
            <ac:graphicFrameMk id="6" creationId="{46459D78-E3C3-4647-428D-9C0DDE045C30}"/>
          </ac:graphicFrameMkLst>
        </pc:graphicFrameChg>
        <pc:graphicFrameChg chg="del">
          <ac:chgData name="Oleh Sosnytskyi" userId="c403997d-a6fc-4ec3-a7c2-ae102e1b4cf2" providerId="ADAL" clId="{9BDEBB71-6C63-4577-ADED-DA7EB8D38410}" dt="2025-02-19T16:36:18.839" v="71" actId="478"/>
          <ac:graphicFrameMkLst>
            <pc:docMk/>
            <pc:sldMk cId="1540809847" sldId="262"/>
            <ac:graphicFrameMk id="11" creationId="{FCF52312-3177-1D06-37B0-5DBBF014266A}"/>
          </ac:graphicFrameMkLst>
        </pc:graphicFrameChg>
      </pc:sldChg>
      <pc:sldChg chg="del">
        <pc:chgData name="Oleh Sosnytskyi" userId="c403997d-a6fc-4ec3-a7c2-ae102e1b4cf2" providerId="ADAL" clId="{9BDEBB71-6C63-4577-ADED-DA7EB8D38410}" dt="2025-02-19T16:49:40.377" v="796" actId="47"/>
        <pc:sldMkLst>
          <pc:docMk/>
          <pc:sldMk cId="1261331441" sldId="263"/>
        </pc:sldMkLst>
      </pc:sldChg>
      <pc:sldChg chg="del">
        <pc:chgData name="Oleh Sosnytskyi" userId="c403997d-a6fc-4ec3-a7c2-ae102e1b4cf2" providerId="ADAL" clId="{9BDEBB71-6C63-4577-ADED-DA7EB8D38410}" dt="2025-02-19T16:49:40.377" v="796" actId="47"/>
        <pc:sldMkLst>
          <pc:docMk/>
          <pc:sldMk cId="573478236" sldId="264"/>
        </pc:sldMkLst>
      </pc:sldChg>
      <pc:sldChg chg="modSp mod">
        <pc:chgData name="Oleh Sosnytskyi" userId="c403997d-a6fc-4ec3-a7c2-ae102e1b4cf2" providerId="ADAL" clId="{9BDEBB71-6C63-4577-ADED-DA7EB8D38410}" dt="2025-02-19T16:47:55.968" v="788" actId="20577"/>
        <pc:sldMkLst>
          <pc:docMk/>
          <pc:sldMk cId="4129944639" sldId="498"/>
        </pc:sldMkLst>
        <pc:spChg chg="mod">
          <ac:chgData name="Oleh Sosnytskyi" userId="c403997d-a6fc-4ec3-a7c2-ae102e1b4cf2" providerId="ADAL" clId="{9BDEBB71-6C63-4577-ADED-DA7EB8D38410}" dt="2025-02-19T16:47:55.968" v="788" actId="20577"/>
          <ac:spMkLst>
            <pc:docMk/>
            <pc:sldMk cId="4129944639" sldId="498"/>
            <ac:spMk id="3" creationId="{4F7E8F7E-6D89-74CB-11C3-C84321CCA4F1}"/>
          </ac:spMkLst>
        </pc:spChg>
        <pc:spChg chg="mod">
          <ac:chgData name="Oleh Sosnytskyi" userId="c403997d-a6fc-4ec3-a7c2-ae102e1b4cf2" providerId="ADAL" clId="{9BDEBB71-6C63-4577-ADED-DA7EB8D38410}" dt="2025-02-19T16:47:48.664" v="781" actId="20577"/>
          <ac:spMkLst>
            <pc:docMk/>
            <pc:sldMk cId="4129944639" sldId="498"/>
            <ac:spMk id="7" creationId="{E9BF3232-B9BC-4886-8893-52E1AAE82E7B}"/>
          </ac:spMkLst>
        </pc:spChg>
      </pc:sldChg>
      <pc:sldChg chg="modSp add del mod">
        <pc:chgData name="Oleh Sosnytskyi" userId="c403997d-a6fc-4ec3-a7c2-ae102e1b4cf2" providerId="ADAL" clId="{9BDEBB71-6C63-4577-ADED-DA7EB8D38410}" dt="2025-02-19T17:55:11.735" v="2370" actId="20577"/>
        <pc:sldMkLst>
          <pc:docMk/>
          <pc:sldMk cId="1963089885" sldId="657"/>
        </pc:sldMkLst>
        <pc:spChg chg="mod">
          <ac:chgData name="Oleh Sosnytskyi" userId="c403997d-a6fc-4ec3-a7c2-ae102e1b4cf2" providerId="ADAL" clId="{9BDEBB71-6C63-4577-ADED-DA7EB8D38410}" dt="2025-02-19T17:55:11.735" v="2370" actId="20577"/>
          <ac:spMkLst>
            <pc:docMk/>
            <pc:sldMk cId="1963089885" sldId="657"/>
            <ac:spMk id="2" creationId="{3C262F3C-E8F8-3342-CA6A-355CE7891986}"/>
          </ac:spMkLst>
        </pc:spChg>
      </pc:sldChg>
      <pc:sldChg chg="del">
        <pc:chgData name="Oleh Sosnytskyi" userId="c403997d-a6fc-4ec3-a7c2-ae102e1b4cf2" providerId="ADAL" clId="{9BDEBB71-6C63-4577-ADED-DA7EB8D38410}" dt="2025-02-19T16:49:34.972" v="792" actId="47"/>
        <pc:sldMkLst>
          <pc:docMk/>
          <pc:sldMk cId="2526701091" sldId="658"/>
        </pc:sldMkLst>
      </pc:sldChg>
      <pc:sldChg chg="del">
        <pc:chgData name="Oleh Sosnytskyi" userId="c403997d-a6fc-4ec3-a7c2-ae102e1b4cf2" providerId="ADAL" clId="{9BDEBB71-6C63-4577-ADED-DA7EB8D38410}" dt="2025-02-19T16:49:35.619" v="793" actId="47"/>
        <pc:sldMkLst>
          <pc:docMk/>
          <pc:sldMk cId="4278943889" sldId="659"/>
        </pc:sldMkLst>
      </pc:sldChg>
      <pc:sldChg chg="del">
        <pc:chgData name="Oleh Sosnytskyi" userId="c403997d-a6fc-4ec3-a7c2-ae102e1b4cf2" providerId="ADAL" clId="{9BDEBB71-6C63-4577-ADED-DA7EB8D38410}" dt="2025-02-19T16:49:37.232" v="795" actId="47"/>
        <pc:sldMkLst>
          <pc:docMk/>
          <pc:sldMk cId="4144953558" sldId="660"/>
        </pc:sldMkLst>
      </pc:sldChg>
      <pc:sldChg chg="del">
        <pc:chgData name="Oleh Sosnytskyi" userId="c403997d-a6fc-4ec3-a7c2-ae102e1b4cf2" providerId="ADAL" clId="{9BDEBB71-6C63-4577-ADED-DA7EB8D38410}" dt="2025-02-19T16:49:40.377" v="796" actId="47"/>
        <pc:sldMkLst>
          <pc:docMk/>
          <pc:sldMk cId="2101009967" sldId="661"/>
        </pc:sldMkLst>
      </pc:sldChg>
      <pc:sldChg chg="addSp delSp modSp new mod">
        <pc:chgData name="Oleh Sosnytskyi" userId="c403997d-a6fc-4ec3-a7c2-ae102e1b4cf2" providerId="ADAL" clId="{9BDEBB71-6C63-4577-ADED-DA7EB8D38410}" dt="2025-02-19T17:14:12.419" v="1786" actId="14100"/>
        <pc:sldMkLst>
          <pc:docMk/>
          <pc:sldMk cId="3987723289" sldId="663"/>
        </pc:sldMkLst>
        <pc:spChg chg="del mod">
          <ac:chgData name="Oleh Sosnytskyi" userId="c403997d-a6fc-4ec3-a7c2-ae102e1b4cf2" providerId="ADAL" clId="{9BDEBB71-6C63-4577-ADED-DA7EB8D38410}" dt="2025-02-19T16:51:37.248" v="804" actId="478"/>
          <ac:spMkLst>
            <pc:docMk/>
            <pc:sldMk cId="3987723289" sldId="663"/>
            <ac:spMk id="2" creationId="{4BA738FF-47C7-7B26-D3C1-48F6E65A6309}"/>
          </ac:spMkLst>
        </pc:spChg>
        <pc:spChg chg="del">
          <ac:chgData name="Oleh Sosnytskyi" userId="c403997d-a6fc-4ec3-a7c2-ae102e1b4cf2" providerId="ADAL" clId="{9BDEBB71-6C63-4577-ADED-DA7EB8D38410}" dt="2025-02-19T16:51:37.869" v="805" actId="478"/>
          <ac:spMkLst>
            <pc:docMk/>
            <pc:sldMk cId="3987723289" sldId="663"/>
            <ac:spMk id="3" creationId="{8671A45D-9D20-C247-28BE-DFE06457E5AA}"/>
          </ac:spMkLst>
        </pc:spChg>
        <pc:spChg chg="add mod">
          <ac:chgData name="Oleh Sosnytskyi" userId="c403997d-a6fc-4ec3-a7c2-ae102e1b4cf2" providerId="ADAL" clId="{9BDEBB71-6C63-4577-ADED-DA7EB8D38410}" dt="2025-02-19T16:51:44.927" v="823" actId="20577"/>
          <ac:spMkLst>
            <pc:docMk/>
            <pc:sldMk cId="3987723289" sldId="663"/>
            <ac:spMk id="4" creationId="{DDD264BE-BFA9-0101-2569-2B38475C8233}"/>
          </ac:spMkLst>
        </pc:spChg>
        <pc:spChg chg="add del mod">
          <ac:chgData name="Oleh Sosnytskyi" userId="c403997d-a6fc-4ec3-a7c2-ae102e1b4cf2" providerId="ADAL" clId="{9BDEBB71-6C63-4577-ADED-DA7EB8D38410}" dt="2025-02-19T17:14:12.419" v="1786" actId="14100"/>
          <ac:spMkLst>
            <pc:docMk/>
            <pc:sldMk cId="3987723289" sldId="663"/>
            <ac:spMk id="7" creationId="{7E1ED252-B7A3-6DFF-676F-47D3B74F79BE}"/>
          </ac:spMkLst>
        </pc:spChg>
        <pc:spChg chg="add mod">
          <ac:chgData name="Oleh Sosnytskyi" userId="c403997d-a6fc-4ec3-a7c2-ae102e1b4cf2" providerId="ADAL" clId="{9BDEBB71-6C63-4577-ADED-DA7EB8D38410}" dt="2025-02-19T17:13:56.946" v="1785" actId="14100"/>
          <ac:spMkLst>
            <pc:docMk/>
            <pc:sldMk cId="3987723289" sldId="663"/>
            <ac:spMk id="12" creationId="{8173E569-23D8-57BF-0AC9-E3D43191C1A0}"/>
          </ac:spMkLst>
        </pc:spChg>
        <pc:picChg chg="add del mod">
          <ac:chgData name="Oleh Sosnytskyi" userId="c403997d-a6fc-4ec3-a7c2-ae102e1b4cf2" providerId="ADAL" clId="{9BDEBB71-6C63-4577-ADED-DA7EB8D38410}" dt="2025-02-19T16:58:39.655" v="841" actId="478"/>
          <ac:picMkLst>
            <pc:docMk/>
            <pc:sldMk cId="3987723289" sldId="663"/>
            <ac:picMk id="6" creationId="{E1AE13D0-E2D5-EBB2-2B71-8D6AF000862A}"/>
          </ac:picMkLst>
        </pc:picChg>
        <pc:picChg chg="add del mod">
          <ac:chgData name="Oleh Sosnytskyi" userId="c403997d-a6fc-4ec3-a7c2-ae102e1b4cf2" providerId="ADAL" clId="{9BDEBB71-6C63-4577-ADED-DA7EB8D38410}" dt="2025-02-19T17:00:13.164" v="847" actId="478"/>
          <ac:picMkLst>
            <pc:docMk/>
            <pc:sldMk cId="3987723289" sldId="663"/>
            <ac:picMk id="9" creationId="{7B1BE17F-E678-DAD7-67B3-B0E17A372B13}"/>
          </ac:picMkLst>
        </pc:picChg>
        <pc:picChg chg="add mod">
          <ac:chgData name="Oleh Sosnytskyi" userId="c403997d-a6fc-4ec3-a7c2-ae102e1b4cf2" providerId="ADAL" clId="{9BDEBB71-6C63-4577-ADED-DA7EB8D38410}" dt="2025-02-19T17:00:27.380" v="853" actId="14100"/>
          <ac:picMkLst>
            <pc:docMk/>
            <pc:sldMk cId="3987723289" sldId="663"/>
            <ac:picMk id="11" creationId="{CE270CB9-9115-4443-4141-3A44D7B3716B}"/>
          </ac:picMkLst>
        </pc:picChg>
      </pc:sldChg>
      <pc:sldChg chg="addSp delSp modSp new mod">
        <pc:chgData name="Oleh Sosnytskyi" userId="c403997d-a6fc-4ec3-a7c2-ae102e1b4cf2" providerId="ADAL" clId="{9BDEBB71-6C63-4577-ADED-DA7EB8D38410}" dt="2025-02-19T17:42:59.904" v="1973" actId="14100"/>
        <pc:sldMkLst>
          <pc:docMk/>
          <pc:sldMk cId="1737970127" sldId="664"/>
        </pc:sldMkLst>
        <pc:spChg chg="del">
          <ac:chgData name="Oleh Sosnytskyi" userId="c403997d-a6fc-4ec3-a7c2-ae102e1b4cf2" providerId="ADAL" clId="{9BDEBB71-6C63-4577-ADED-DA7EB8D38410}" dt="2025-02-19T17:14:38.280" v="1788" actId="478"/>
          <ac:spMkLst>
            <pc:docMk/>
            <pc:sldMk cId="1737970127" sldId="664"/>
            <ac:spMk id="2" creationId="{AC913A33-5998-3EDA-0404-733C2D9323A2}"/>
          </ac:spMkLst>
        </pc:spChg>
        <pc:spChg chg="del">
          <ac:chgData name="Oleh Sosnytskyi" userId="c403997d-a6fc-4ec3-a7c2-ae102e1b4cf2" providerId="ADAL" clId="{9BDEBB71-6C63-4577-ADED-DA7EB8D38410}" dt="2025-02-19T17:14:40.316" v="1789" actId="478"/>
          <ac:spMkLst>
            <pc:docMk/>
            <pc:sldMk cId="1737970127" sldId="664"/>
            <ac:spMk id="3" creationId="{B71F0614-8559-2D7C-5667-30D770F12042}"/>
          </ac:spMkLst>
        </pc:spChg>
        <pc:spChg chg="add mod">
          <ac:chgData name="Oleh Sosnytskyi" userId="c403997d-a6fc-4ec3-a7c2-ae102e1b4cf2" providerId="ADAL" clId="{9BDEBB71-6C63-4577-ADED-DA7EB8D38410}" dt="2025-02-19T17:16:34.504" v="1799" actId="20577"/>
          <ac:spMkLst>
            <pc:docMk/>
            <pc:sldMk cId="1737970127" sldId="664"/>
            <ac:spMk id="5" creationId="{645231C7-9869-E285-CCE5-508458775108}"/>
          </ac:spMkLst>
        </pc:spChg>
        <pc:graphicFrameChg chg="add mod modGraphic">
          <ac:chgData name="Oleh Sosnytskyi" userId="c403997d-a6fc-4ec3-a7c2-ae102e1b4cf2" providerId="ADAL" clId="{9BDEBB71-6C63-4577-ADED-DA7EB8D38410}" dt="2025-02-19T17:33:44.937" v="1960" actId="1076"/>
          <ac:graphicFrameMkLst>
            <pc:docMk/>
            <pc:sldMk cId="1737970127" sldId="664"/>
            <ac:graphicFrameMk id="4" creationId="{A352581A-8DA8-68B4-00C3-7216183ECFBD}"/>
          </ac:graphicFrameMkLst>
        </pc:graphicFrameChg>
        <pc:picChg chg="add del mod">
          <ac:chgData name="Oleh Sosnytskyi" userId="c403997d-a6fc-4ec3-a7c2-ae102e1b4cf2" providerId="ADAL" clId="{9BDEBB71-6C63-4577-ADED-DA7EB8D38410}" dt="2025-02-19T17:39:59.222" v="1961" actId="478"/>
          <ac:picMkLst>
            <pc:docMk/>
            <pc:sldMk cId="1737970127" sldId="664"/>
            <ac:picMk id="7" creationId="{AE417182-4C9D-8117-37CD-B2EA9B863531}"/>
          </ac:picMkLst>
        </pc:picChg>
        <pc:picChg chg="add del mod">
          <ac:chgData name="Oleh Sosnytskyi" userId="c403997d-a6fc-4ec3-a7c2-ae102e1b4cf2" providerId="ADAL" clId="{9BDEBB71-6C63-4577-ADED-DA7EB8D38410}" dt="2025-02-19T17:42:49.378" v="1967" actId="478"/>
          <ac:picMkLst>
            <pc:docMk/>
            <pc:sldMk cId="1737970127" sldId="664"/>
            <ac:picMk id="9" creationId="{E5FD4659-3EAD-ADB3-9F8E-7A1BA727FD30}"/>
          </ac:picMkLst>
        </pc:picChg>
        <pc:picChg chg="add mod">
          <ac:chgData name="Oleh Sosnytskyi" userId="c403997d-a6fc-4ec3-a7c2-ae102e1b4cf2" providerId="ADAL" clId="{9BDEBB71-6C63-4577-ADED-DA7EB8D38410}" dt="2025-02-19T17:42:59.904" v="1973" actId="14100"/>
          <ac:picMkLst>
            <pc:docMk/>
            <pc:sldMk cId="1737970127" sldId="664"/>
            <ac:picMk id="11" creationId="{CEDE25EE-9794-C7C7-3A4D-0ADA1E2340DB}"/>
          </ac:picMkLst>
        </pc:picChg>
      </pc:sldChg>
      <pc:sldChg chg="addSp delSp modSp new mod">
        <pc:chgData name="Oleh Sosnytskyi" userId="c403997d-a6fc-4ec3-a7c2-ae102e1b4cf2" providerId="ADAL" clId="{9BDEBB71-6C63-4577-ADED-DA7EB8D38410}" dt="2025-02-19T17:53:42.329" v="2339" actId="1036"/>
        <pc:sldMkLst>
          <pc:docMk/>
          <pc:sldMk cId="3546148613" sldId="665"/>
        </pc:sldMkLst>
        <pc:spChg chg="del">
          <ac:chgData name="Oleh Sosnytskyi" userId="c403997d-a6fc-4ec3-a7c2-ae102e1b4cf2" providerId="ADAL" clId="{9BDEBB71-6C63-4577-ADED-DA7EB8D38410}" dt="2025-02-19T17:43:25.960" v="1975" actId="478"/>
          <ac:spMkLst>
            <pc:docMk/>
            <pc:sldMk cId="3546148613" sldId="665"/>
            <ac:spMk id="2" creationId="{E898AFB2-41D6-E62B-B6A1-DBBF43647E58}"/>
          </ac:spMkLst>
        </pc:spChg>
        <pc:spChg chg="del mod">
          <ac:chgData name="Oleh Sosnytskyi" userId="c403997d-a6fc-4ec3-a7c2-ae102e1b4cf2" providerId="ADAL" clId="{9BDEBB71-6C63-4577-ADED-DA7EB8D38410}" dt="2025-02-19T17:43:26.826" v="1977" actId="478"/>
          <ac:spMkLst>
            <pc:docMk/>
            <pc:sldMk cId="3546148613" sldId="665"/>
            <ac:spMk id="3" creationId="{56A1781B-A99A-7FAC-0309-62EFE99678F3}"/>
          </ac:spMkLst>
        </pc:spChg>
        <pc:spChg chg="add mod">
          <ac:chgData name="Oleh Sosnytskyi" userId="c403997d-a6fc-4ec3-a7c2-ae102e1b4cf2" providerId="ADAL" clId="{9BDEBB71-6C63-4577-ADED-DA7EB8D38410}" dt="2025-02-19T17:43:33.706" v="1995" actId="20577"/>
          <ac:spMkLst>
            <pc:docMk/>
            <pc:sldMk cId="3546148613" sldId="665"/>
            <ac:spMk id="4" creationId="{A5E530DF-14D8-039A-EAB7-1BE5FC480938}"/>
          </ac:spMkLst>
        </pc:spChg>
        <pc:spChg chg="add del mod">
          <ac:chgData name="Oleh Sosnytskyi" userId="c403997d-a6fc-4ec3-a7c2-ae102e1b4cf2" providerId="ADAL" clId="{9BDEBB71-6C63-4577-ADED-DA7EB8D38410}" dt="2025-02-19T17:49:48.389" v="2284" actId="478"/>
          <ac:spMkLst>
            <pc:docMk/>
            <pc:sldMk cId="3546148613" sldId="665"/>
            <ac:spMk id="7" creationId="{786D3BDA-2665-8B93-AB94-E5C8AD1470B1}"/>
          </ac:spMkLst>
        </pc:spChg>
        <pc:spChg chg="add mod ord">
          <ac:chgData name="Oleh Sosnytskyi" userId="c403997d-a6fc-4ec3-a7c2-ae102e1b4cf2" providerId="ADAL" clId="{9BDEBB71-6C63-4577-ADED-DA7EB8D38410}" dt="2025-02-19T17:53:42.329" v="2339" actId="1036"/>
          <ac:spMkLst>
            <pc:docMk/>
            <pc:sldMk cId="3546148613" sldId="665"/>
            <ac:spMk id="8" creationId="{8F895C3D-6FCD-1ED4-5A50-67620B119485}"/>
          </ac:spMkLst>
        </pc:spChg>
        <pc:spChg chg="add mod">
          <ac:chgData name="Oleh Sosnytskyi" userId="c403997d-a6fc-4ec3-a7c2-ae102e1b4cf2" providerId="ADAL" clId="{9BDEBB71-6C63-4577-ADED-DA7EB8D38410}" dt="2025-02-19T17:53:42.329" v="2339" actId="1036"/>
          <ac:spMkLst>
            <pc:docMk/>
            <pc:sldMk cId="3546148613" sldId="665"/>
            <ac:spMk id="9" creationId="{D7600902-F278-FEB3-5BFC-12BA3F6ADD60}"/>
          </ac:spMkLst>
        </pc:spChg>
        <pc:graphicFrameChg chg="add mod modGraphic">
          <ac:chgData name="Oleh Sosnytskyi" userId="c403997d-a6fc-4ec3-a7c2-ae102e1b4cf2" providerId="ADAL" clId="{9BDEBB71-6C63-4577-ADED-DA7EB8D38410}" dt="2025-02-19T17:53:42.329" v="2339" actId="1036"/>
          <ac:graphicFrameMkLst>
            <pc:docMk/>
            <pc:sldMk cId="3546148613" sldId="665"/>
            <ac:graphicFrameMk id="5" creationId="{1660E76F-C599-FA93-AD86-3461E4058679}"/>
          </ac:graphicFrameMkLst>
        </pc:graphicFrameChg>
      </pc:sldChg>
      <pc:sldChg chg="addSp delSp modSp new mod">
        <pc:chgData name="Oleh Sosnytskyi" userId="c403997d-a6fc-4ec3-a7c2-ae102e1b4cf2" providerId="ADAL" clId="{9BDEBB71-6C63-4577-ADED-DA7EB8D38410}" dt="2025-02-19T18:02:20.661" v="2438" actId="1076"/>
        <pc:sldMkLst>
          <pc:docMk/>
          <pc:sldMk cId="3141800956" sldId="666"/>
        </pc:sldMkLst>
        <pc:spChg chg="del">
          <ac:chgData name="Oleh Sosnytskyi" userId="c403997d-a6fc-4ec3-a7c2-ae102e1b4cf2" providerId="ADAL" clId="{9BDEBB71-6C63-4577-ADED-DA7EB8D38410}" dt="2025-02-19T17:54:37.916" v="2341" actId="478"/>
          <ac:spMkLst>
            <pc:docMk/>
            <pc:sldMk cId="3141800956" sldId="666"/>
            <ac:spMk id="2" creationId="{8FA52938-1929-66D5-54E9-FAF92BB287B1}"/>
          </ac:spMkLst>
        </pc:spChg>
        <pc:spChg chg="del">
          <ac:chgData name="Oleh Sosnytskyi" userId="c403997d-a6fc-4ec3-a7c2-ae102e1b4cf2" providerId="ADAL" clId="{9BDEBB71-6C63-4577-ADED-DA7EB8D38410}" dt="2025-02-19T17:54:39.927" v="2342" actId="478"/>
          <ac:spMkLst>
            <pc:docMk/>
            <pc:sldMk cId="3141800956" sldId="666"/>
            <ac:spMk id="3" creationId="{6AC51A82-0B9D-F07B-6628-DFBC08FC56B1}"/>
          </ac:spMkLst>
        </pc:spChg>
        <pc:spChg chg="add mod">
          <ac:chgData name="Oleh Sosnytskyi" userId="c403997d-a6fc-4ec3-a7c2-ae102e1b4cf2" providerId="ADAL" clId="{9BDEBB71-6C63-4577-ADED-DA7EB8D38410}" dt="2025-02-19T17:55:27.784" v="2404" actId="20577"/>
          <ac:spMkLst>
            <pc:docMk/>
            <pc:sldMk cId="3141800956" sldId="666"/>
            <ac:spMk id="4" creationId="{6DCAE843-9968-860D-D579-4FC18D29A02C}"/>
          </ac:spMkLst>
        </pc:spChg>
        <pc:picChg chg="add mod">
          <ac:chgData name="Oleh Sosnytskyi" userId="c403997d-a6fc-4ec3-a7c2-ae102e1b4cf2" providerId="ADAL" clId="{9BDEBB71-6C63-4577-ADED-DA7EB8D38410}" dt="2025-02-19T18:02:20.661" v="2438" actId="1076"/>
          <ac:picMkLst>
            <pc:docMk/>
            <pc:sldMk cId="3141800956" sldId="666"/>
            <ac:picMk id="6" creationId="{F717BE46-E699-3169-80C2-6E489A4611A7}"/>
          </ac:picMkLst>
        </pc:picChg>
      </pc:sldChg>
      <pc:sldChg chg="modSp add mod">
        <pc:chgData name="Oleh Sosnytskyi" userId="c403997d-a6fc-4ec3-a7c2-ae102e1b4cf2" providerId="ADAL" clId="{9BDEBB71-6C63-4577-ADED-DA7EB8D38410}" dt="2025-02-19T17:56:59.407" v="2433" actId="20577"/>
        <pc:sldMkLst>
          <pc:docMk/>
          <pc:sldMk cId="3423352877" sldId="667"/>
        </pc:sldMkLst>
        <pc:spChg chg="mod">
          <ac:chgData name="Oleh Sosnytskyi" userId="c403997d-a6fc-4ec3-a7c2-ae102e1b4cf2" providerId="ADAL" clId="{9BDEBB71-6C63-4577-ADED-DA7EB8D38410}" dt="2025-02-19T17:56:59.407" v="2433" actId="20577"/>
          <ac:spMkLst>
            <pc:docMk/>
            <pc:sldMk cId="3423352877" sldId="667"/>
            <ac:spMk id="2" creationId="{8E1F4499-64B0-4F51-94E1-186940C0966F}"/>
          </ac:spMkLst>
        </pc:spChg>
      </pc:sldChg>
      <pc:sldChg chg="addSp delSp modSp add mod">
        <pc:chgData name="Oleh Sosnytskyi" userId="c403997d-a6fc-4ec3-a7c2-ae102e1b4cf2" providerId="ADAL" clId="{9BDEBB71-6C63-4577-ADED-DA7EB8D38410}" dt="2025-02-19T18:03:21.771" v="2468" actId="20577"/>
        <pc:sldMkLst>
          <pc:docMk/>
          <pc:sldMk cId="912256573" sldId="668"/>
        </pc:sldMkLst>
        <pc:spChg chg="mod">
          <ac:chgData name="Oleh Sosnytskyi" userId="c403997d-a6fc-4ec3-a7c2-ae102e1b4cf2" providerId="ADAL" clId="{9BDEBB71-6C63-4577-ADED-DA7EB8D38410}" dt="2025-02-19T18:03:21.771" v="2468" actId="20577"/>
          <ac:spMkLst>
            <pc:docMk/>
            <pc:sldMk cId="912256573" sldId="668"/>
            <ac:spMk id="4" creationId="{BE7624EC-8C33-04DC-3C1A-81AC1834DA21}"/>
          </ac:spMkLst>
        </pc:spChg>
        <pc:picChg chg="add mod">
          <ac:chgData name="Oleh Sosnytskyi" userId="c403997d-a6fc-4ec3-a7c2-ae102e1b4cf2" providerId="ADAL" clId="{9BDEBB71-6C63-4577-ADED-DA7EB8D38410}" dt="2025-02-19T18:03:12.531" v="2443" actId="1076"/>
          <ac:picMkLst>
            <pc:docMk/>
            <pc:sldMk cId="912256573" sldId="668"/>
            <ac:picMk id="3" creationId="{D247A828-B59D-C837-0483-CF410972C85B}"/>
          </ac:picMkLst>
        </pc:picChg>
        <pc:picChg chg="del">
          <ac:chgData name="Oleh Sosnytskyi" userId="c403997d-a6fc-4ec3-a7c2-ae102e1b4cf2" providerId="ADAL" clId="{9BDEBB71-6C63-4577-ADED-DA7EB8D38410}" dt="2025-02-19T18:03:06.130" v="2440" actId="478"/>
          <ac:picMkLst>
            <pc:docMk/>
            <pc:sldMk cId="912256573" sldId="668"/>
            <ac:picMk id="6" creationId="{0DAFE87E-7E01-CB47-DCCF-7A49487384BD}"/>
          </ac:picMkLst>
        </pc:picChg>
      </pc:sldChg>
      <pc:sldChg chg="addSp delSp modSp add mod">
        <pc:chgData name="Oleh Sosnytskyi" userId="c403997d-a6fc-4ec3-a7c2-ae102e1b4cf2" providerId="ADAL" clId="{9BDEBB71-6C63-4577-ADED-DA7EB8D38410}" dt="2025-02-19T18:04:09.978" v="2482" actId="1076"/>
        <pc:sldMkLst>
          <pc:docMk/>
          <pc:sldMk cId="2046666923" sldId="669"/>
        </pc:sldMkLst>
        <pc:spChg chg="mod">
          <ac:chgData name="Oleh Sosnytskyi" userId="c403997d-a6fc-4ec3-a7c2-ae102e1b4cf2" providerId="ADAL" clId="{9BDEBB71-6C63-4577-ADED-DA7EB8D38410}" dt="2025-02-19T18:03:43.089" v="2476" actId="20577"/>
          <ac:spMkLst>
            <pc:docMk/>
            <pc:sldMk cId="2046666923" sldId="669"/>
            <ac:spMk id="4" creationId="{9358E9EF-50E4-D4F6-2AE8-136A8127EC14}"/>
          </ac:spMkLst>
        </pc:spChg>
        <pc:picChg chg="del">
          <ac:chgData name="Oleh Sosnytskyi" userId="c403997d-a6fc-4ec3-a7c2-ae102e1b4cf2" providerId="ADAL" clId="{9BDEBB71-6C63-4577-ADED-DA7EB8D38410}" dt="2025-02-19T18:04:01.767" v="2477" actId="478"/>
          <ac:picMkLst>
            <pc:docMk/>
            <pc:sldMk cId="2046666923" sldId="669"/>
            <ac:picMk id="3" creationId="{4FEB5FEE-1CEF-E92F-D623-5DE8B80FB4C2}"/>
          </ac:picMkLst>
        </pc:picChg>
        <pc:picChg chg="add mod">
          <ac:chgData name="Oleh Sosnytskyi" userId="c403997d-a6fc-4ec3-a7c2-ae102e1b4cf2" providerId="ADAL" clId="{9BDEBB71-6C63-4577-ADED-DA7EB8D38410}" dt="2025-02-19T18:04:09.978" v="2482" actId="1076"/>
          <ac:picMkLst>
            <pc:docMk/>
            <pc:sldMk cId="2046666923" sldId="669"/>
            <ac:picMk id="5" creationId="{7156ED56-5A7B-7144-168C-547AA7AE534E}"/>
          </ac:picMkLst>
        </pc:picChg>
      </pc:sldChg>
      <pc:sldChg chg="addSp delSp modSp add mod">
        <pc:chgData name="Oleh Sosnytskyi" userId="c403997d-a6fc-4ec3-a7c2-ae102e1b4cf2" providerId="ADAL" clId="{9BDEBB71-6C63-4577-ADED-DA7EB8D38410}" dt="2025-02-19T18:04:56.897" v="2517" actId="20577"/>
        <pc:sldMkLst>
          <pc:docMk/>
          <pc:sldMk cId="2906894805" sldId="670"/>
        </pc:sldMkLst>
        <pc:spChg chg="mod">
          <ac:chgData name="Oleh Sosnytskyi" userId="c403997d-a6fc-4ec3-a7c2-ae102e1b4cf2" providerId="ADAL" clId="{9BDEBB71-6C63-4577-ADED-DA7EB8D38410}" dt="2025-02-19T18:04:56.897" v="2517" actId="20577"/>
          <ac:spMkLst>
            <pc:docMk/>
            <pc:sldMk cId="2906894805" sldId="670"/>
            <ac:spMk id="4" creationId="{BC939F3B-DCD8-F02A-F493-E879E780453C}"/>
          </ac:spMkLst>
        </pc:spChg>
        <pc:picChg chg="add mod">
          <ac:chgData name="Oleh Sosnytskyi" userId="c403997d-a6fc-4ec3-a7c2-ae102e1b4cf2" providerId="ADAL" clId="{9BDEBB71-6C63-4577-ADED-DA7EB8D38410}" dt="2025-02-19T18:04:50.486" v="2487" actId="1076"/>
          <ac:picMkLst>
            <pc:docMk/>
            <pc:sldMk cId="2906894805" sldId="670"/>
            <ac:picMk id="3" creationId="{B7ED897E-3E3B-2C45-0DF5-5109C41BDFCC}"/>
          </ac:picMkLst>
        </pc:picChg>
        <pc:picChg chg="del">
          <ac:chgData name="Oleh Sosnytskyi" userId="c403997d-a6fc-4ec3-a7c2-ae102e1b4cf2" providerId="ADAL" clId="{9BDEBB71-6C63-4577-ADED-DA7EB8D38410}" dt="2025-02-19T18:04:15.025" v="2484" actId="478"/>
          <ac:picMkLst>
            <pc:docMk/>
            <pc:sldMk cId="2906894805" sldId="670"/>
            <ac:picMk id="5" creationId="{24DDB46B-576A-F285-60C0-1869D19F4FD8}"/>
          </ac:picMkLst>
        </pc:picChg>
      </pc:sldChg>
      <pc:sldChg chg="addSp delSp modSp add mod">
        <pc:chgData name="Oleh Sosnytskyi" userId="c403997d-a6fc-4ec3-a7c2-ae102e1b4cf2" providerId="ADAL" clId="{9BDEBB71-6C63-4577-ADED-DA7EB8D38410}" dt="2025-02-19T18:05:47.008" v="2543" actId="14100"/>
        <pc:sldMkLst>
          <pc:docMk/>
          <pc:sldMk cId="1186901419" sldId="671"/>
        </pc:sldMkLst>
        <pc:spChg chg="mod">
          <ac:chgData name="Oleh Sosnytskyi" userId="c403997d-a6fc-4ec3-a7c2-ae102e1b4cf2" providerId="ADAL" clId="{9BDEBB71-6C63-4577-ADED-DA7EB8D38410}" dt="2025-02-19T18:05:23.727" v="2539" actId="20577"/>
          <ac:spMkLst>
            <pc:docMk/>
            <pc:sldMk cId="1186901419" sldId="671"/>
            <ac:spMk id="4" creationId="{A21BBFDE-A0B6-F7DA-11BC-A2E114BCF983}"/>
          </ac:spMkLst>
        </pc:spChg>
        <pc:picChg chg="del">
          <ac:chgData name="Oleh Sosnytskyi" userId="c403997d-a6fc-4ec3-a7c2-ae102e1b4cf2" providerId="ADAL" clId="{9BDEBB71-6C63-4577-ADED-DA7EB8D38410}" dt="2025-02-19T18:05:03.519" v="2519" actId="478"/>
          <ac:picMkLst>
            <pc:docMk/>
            <pc:sldMk cId="1186901419" sldId="671"/>
            <ac:picMk id="3" creationId="{1E49A059-F568-743C-3F98-376DA4D674C3}"/>
          </ac:picMkLst>
        </pc:picChg>
        <pc:picChg chg="add mod">
          <ac:chgData name="Oleh Sosnytskyi" userId="c403997d-a6fc-4ec3-a7c2-ae102e1b4cf2" providerId="ADAL" clId="{9BDEBB71-6C63-4577-ADED-DA7EB8D38410}" dt="2025-02-19T18:05:47.008" v="2543" actId="14100"/>
          <ac:picMkLst>
            <pc:docMk/>
            <pc:sldMk cId="1186901419" sldId="671"/>
            <ac:picMk id="5" creationId="{CA20EB35-E997-4ABF-9B08-CE4309772ED6}"/>
          </ac:picMkLst>
        </pc:picChg>
      </pc:sldChg>
      <pc:sldChg chg="addSp delSp modSp add mod">
        <pc:chgData name="Oleh Sosnytskyi" userId="c403997d-a6fc-4ec3-a7c2-ae102e1b4cf2" providerId="ADAL" clId="{9BDEBB71-6C63-4577-ADED-DA7EB8D38410}" dt="2025-02-19T18:06:43.626" v="2568" actId="1076"/>
        <pc:sldMkLst>
          <pc:docMk/>
          <pc:sldMk cId="3606083104" sldId="672"/>
        </pc:sldMkLst>
        <pc:spChg chg="mod">
          <ac:chgData name="Oleh Sosnytskyi" userId="c403997d-a6fc-4ec3-a7c2-ae102e1b4cf2" providerId="ADAL" clId="{9BDEBB71-6C63-4577-ADED-DA7EB8D38410}" dt="2025-02-19T18:06:29.824" v="2565" actId="20577"/>
          <ac:spMkLst>
            <pc:docMk/>
            <pc:sldMk cId="3606083104" sldId="672"/>
            <ac:spMk id="4" creationId="{3007461E-0851-E29E-9FC1-2A9200BC188B}"/>
          </ac:spMkLst>
        </pc:spChg>
        <pc:picChg chg="add mod">
          <ac:chgData name="Oleh Sosnytskyi" userId="c403997d-a6fc-4ec3-a7c2-ae102e1b4cf2" providerId="ADAL" clId="{9BDEBB71-6C63-4577-ADED-DA7EB8D38410}" dt="2025-02-19T18:06:43.626" v="2568" actId="1076"/>
          <ac:picMkLst>
            <pc:docMk/>
            <pc:sldMk cId="3606083104" sldId="672"/>
            <ac:picMk id="3" creationId="{66C27430-91B3-9A2D-1ECE-A180512F2F4F}"/>
          </ac:picMkLst>
        </pc:picChg>
        <pc:picChg chg="del">
          <ac:chgData name="Oleh Sosnytskyi" userId="c403997d-a6fc-4ec3-a7c2-ae102e1b4cf2" providerId="ADAL" clId="{9BDEBB71-6C63-4577-ADED-DA7EB8D38410}" dt="2025-02-19T18:06:05.696" v="2545" actId="478"/>
          <ac:picMkLst>
            <pc:docMk/>
            <pc:sldMk cId="3606083104" sldId="672"/>
            <ac:picMk id="5" creationId="{D0941D03-8E64-E2BF-03C9-89D80E01B545}"/>
          </ac:picMkLst>
        </pc:picChg>
      </pc:sldChg>
      <pc:sldChg chg="addSp delSp modSp new mod modShow">
        <pc:chgData name="Oleh Sosnytskyi" userId="c403997d-a6fc-4ec3-a7c2-ae102e1b4cf2" providerId="ADAL" clId="{9BDEBB71-6C63-4577-ADED-DA7EB8D38410}" dt="2025-02-20T04:59:01.588" v="2906" actId="1076"/>
        <pc:sldMkLst>
          <pc:docMk/>
          <pc:sldMk cId="4249417488" sldId="673"/>
        </pc:sldMkLst>
        <pc:spChg chg="add mod">
          <ac:chgData name="Oleh Sosnytskyi" userId="c403997d-a6fc-4ec3-a7c2-ae102e1b4cf2" providerId="ADAL" clId="{9BDEBB71-6C63-4577-ADED-DA7EB8D38410}" dt="2025-02-19T18:18:39.163" v="2802" actId="20577"/>
          <ac:spMkLst>
            <pc:docMk/>
            <pc:sldMk cId="4249417488" sldId="673"/>
            <ac:spMk id="4" creationId="{80D86320-BC13-3DD6-98BD-300F4E24F309}"/>
          </ac:spMkLst>
        </pc:spChg>
        <pc:spChg chg="add del mod ord">
          <ac:chgData name="Oleh Sosnytskyi" userId="c403997d-a6fc-4ec3-a7c2-ae102e1b4cf2" providerId="ADAL" clId="{9BDEBB71-6C63-4577-ADED-DA7EB8D38410}" dt="2025-02-19T18:20:14.871" v="2882" actId="478"/>
          <ac:spMkLst>
            <pc:docMk/>
            <pc:sldMk cId="4249417488" sldId="673"/>
            <ac:spMk id="5" creationId="{016F2C70-FAC5-4ADC-4582-7CF078DC85C6}"/>
          </ac:spMkLst>
        </pc:spChg>
        <pc:spChg chg="mod topLvl">
          <ac:chgData name="Oleh Sosnytskyi" userId="c403997d-a6fc-4ec3-a7c2-ae102e1b4cf2" providerId="ADAL" clId="{9BDEBB71-6C63-4577-ADED-DA7EB8D38410}" dt="2025-02-20T04:58:53.971" v="2905" actId="338"/>
          <ac:spMkLst>
            <pc:docMk/>
            <pc:sldMk cId="4249417488" sldId="673"/>
            <ac:spMk id="5" creationId="{4E8F7B1C-A77F-B7FC-5F26-0430960803B3}"/>
          </ac:spMkLst>
        </pc:spChg>
        <pc:spChg chg="add del mod">
          <ac:chgData name="Oleh Sosnytskyi" userId="c403997d-a6fc-4ec3-a7c2-ae102e1b4cf2" providerId="ADAL" clId="{9BDEBB71-6C63-4577-ADED-DA7EB8D38410}" dt="2025-02-19T18:19:11.963" v="2811"/>
          <ac:spMkLst>
            <pc:docMk/>
            <pc:sldMk cId="4249417488" sldId="673"/>
            <ac:spMk id="6" creationId="{0831AE70-BB38-1FBA-8E8F-AB06A9B341D2}"/>
          </ac:spMkLst>
        </pc:spChg>
        <pc:spChg chg="add del mod">
          <ac:chgData name="Oleh Sosnytskyi" userId="c403997d-a6fc-4ec3-a7c2-ae102e1b4cf2" providerId="ADAL" clId="{9BDEBB71-6C63-4577-ADED-DA7EB8D38410}" dt="2025-02-19T18:20:14.411" v="2881" actId="478"/>
          <ac:spMkLst>
            <pc:docMk/>
            <pc:sldMk cId="4249417488" sldId="673"/>
            <ac:spMk id="7" creationId="{D0E6DCC2-7FC5-1A2F-3360-C6922DE40E36}"/>
          </ac:spMkLst>
        </pc:spChg>
        <pc:grpChg chg="add del mod">
          <ac:chgData name="Oleh Sosnytskyi" userId="c403997d-a6fc-4ec3-a7c2-ae102e1b4cf2" providerId="ADAL" clId="{9BDEBB71-6C63-4577-ADED-DA7EB8D38410}" dt="2025-02-20T04:58:35.893" v="2903" actId="165"/>
          <ac:grpSpMkLst>
            <pc:docMk/>
            <pc:sldMk cId="4249417488" sldId="673"/>
            <ac:grpSpMk id="2" creationId="{08532125-4BB7-E7CC-9958-B5AA0751D528}"/>
          </ac:grpSpMkLst>
        </pc:grpChg>
        <pc:grpChg chg="del mod">
          <ac:chgData name="Oleh Sosnytskyi" userId="c403997d-a6fc-4ec3-a7c2-ae102e1b4cf2" providerId="ADAL" clId="{9BDEBB71-6C63-4577-ADED-DA7EB8D38410}" dt="2025-02-20T04:57:42.830" v="2892" actId="165"/>
          <ac:grpSpMkLst>
            <pc:docMk/>
            <pc:sldMk cId="4249417488" sldId="673"/>
            <ac:grpSpMk id="8" creationId="{72EC3076-2CF3-FA8E-BA40-EF6DB935EF33}"/>
          </ac:grpSpMkLst>
        </pc:grpChg>
        <pc:grpChg chg="add mod">
          <ac:chgData name="Oleh Sosnytskyi" userId="c403997d-a6fc-4ec3-a7c2-ae102e1b4cf2" providerId="ADAL" clId="{9BDEBB71-6C63-4577-ADED-DA7EB8D38410}" dt="2025-02-20T04:59:01.588" v="2906" actId="1076"/>
          <ac:grpSpMkLst>
            <pc:docMk/>
            <pc:sldMk cId="4249417488" sldId="673"/>
            <ac:grpSpMk id="9" creationId="{EBE95EB8-47D2-C87E-B683-3C225371A724}"/>
          </ac:grpSpMkLst>
        </pc:grpChg>
        <pc:graphicFrameChg chg="add del">
          <ac:chgData name="Oleh Sosnytskyi" userId="c403997d-a6fc-4ec3-a7c2-ae102e1b4cf2" providerId="ADAL" clId="{9BDEBB71-6C63-4577-ADED-DA7EB8D38410}" dt="2025-02-19T18:07:51.295" v="2571" actId="3680"/>
          <ac:graphicFrameMkLst>
            <pc:docMk/>
            <pc:sldMk cId="4249417488" sldId="673"/>
            <ac:graphicFrameMk id="2" creationId="{503CD804-E0E4-79F2-6470-12481C2340A9}"/>
          </ac:graphicFrameMkLst>
        </pc:graphicFrameChg>
        <pc:graphicFrameChg chg="add mod modGraphic">
          <ac:chgData name="Oleh Sosnytskyi" userId="c403997d-a6fc-4ec3-a7c2-ae102e1b4cf2" providerId="ADAL" clId="{9BDEBB71-6C63-4577-ADED-DA7EB8D38410}" dt="2025-02-19T18:18:48.018" v="2803" actId="1076"/>
          <ac:graphicFrameMkLst>
            <pc:docMk/>
            <pc:sldMk cId="4249417488" sldId="673"/>
            <ac:graphicFrameMk id="3" creationId="{CF411D7B-1736-3AC0-70B9-5B50CF0C6989}"/>
          </ac:graphicFrameMkLst>
        </pc:graphicFrameChg>
        <pc:cxnChg chg="mod topLvl">
          <ac:chgData name="Oleh Sosnytskyi" userId="c403997d-a6fc-4ec3-a7c2-ae102e1b4cf2" providerId="ADAL" clId="{9BDEBB71-6C63-4577-ADED-DA7EB8D38410}" dt="2025-02-20T04:58:53.971" v="2905" actId="338"/>
          <ac:cxnSpMkLst>
            <pc:docMk/>
            <pc:sldMk cId="4249417488" sldId="673"/>
            <ac:cxnSpMk id="6" creationId="{13D52F97-CB6E-6901-25B7-15340522C80A}"/>
          </ac:cxnSpMkLst>
        </pc:cxnChg>
        <pc:cxnChg chg="mod topLvl">
          <ac:chgData name="Oleh Sosnytskyi" userId="c403997d-a6fc-4ec3-a7c2-ae102e1b4cf2" providerId="ADAL" clId="{9BDEBB71-6C63-4577-ADED-DA7EB8D38410}" dt="2025-02-20T04:58:53.971" v="2905" actId="338"/>
          <ac:cxnSpMkLst>
            <pc:docMk/>
            <pc:sldMk cId="4249417488" sldId="673"/>
            <ac:cxnSpMk id="7" creationId="{59103AD0-AD78-178B-0065-E8905B054B91}"/>
          </ac:cxnSpMkLst>
        </pc:cxnChg>
      </pc:sldChg>
    </pc:docChg>
  </pc:docChgLst>
  <pc:docChgLst>
    <pc:chgData name="Biswa" userId="S::bbanik@tonikbank.com::26f52a98-3216-49f8-95c0-92c9bbdc30ba" providerId="AD" clId="Web-{167FF6F5-6EB7-0351-AE67-BDAEEB8D6EC4}"/>
    <pc:docChg chg="addSld modSld">
      <pc:chgData name="Biswa" userId="S::bbanik@tonikbank.com::26f52a98-3216-49f8-95c0-92c9bbdc30ba" providerId="AD" clId="Web-{167FF6F5-6EB7-0351-AE67-BDAEEB8D6EC4}" dt="2025-03-27T06:20:00.325" v="310" actId="20577"/>
      <pc:docMkLst>
        <pc:docMk/>
      </pc:docMkLst>
      <pc:sldChg chg="modSp">
        <pc:chgData name="Biswa" userId="S::bbanik@tonikbank.com::26f52a98-3216-49f8-95c0-92c9bbdc30ba" providerId="AD" clId="Web-{167FF6F5-6EB7-0351-AE67-BDAEEB8D6EC4}" dt="2025-03-27T06:19:11.385" v="302" actId="20577"/>
        <pc:sldMkLst>
          <pc:docMk/>
          <pc:sldMk cId="4129944639" sldId="498"/>
        </pc:sldMkLst>
        <pc:spChg chg="mod">
          <ac:chgData name="Biswa" userId="S::bbanik@tonikbank.com::26f52a98-3216-49f8-95c0-92c9bbdc30ba" providerId="AD" clId="Web-{167FF6F5-6EB7-0351-AE67-BDAEEB8D6EC4}" dt="2025-03-27T06:19:11.385" v="302" actId="20577"/>
          <ac:spMkLst>
            <pc:docMk/>
            <pc:sldMk cId="4129944639" sldId="498"/>
            <ac:spMk id="7" creationId="{E9BF3232-B9BC-4886-8893-52E1AAE82E7B}"/>
          </ac:spMkLst>
        </pc:spChg>
      </pc:sldChg>
      <pc:sldChg chg="delSp modSp add">
        <pc:chgData name="Biswa" userId="S::bbanik@tonikbank.com::26f52a98-3216-49f8-95c0-92c9bbdc30ba" providerId="AD" clId="Web-{167FF6F5-6EB7-0351-AE67-BDAEEB8D6EC4}" dt="2025-03-27T06:18:03.335" v="273" actId="1076"/>
        <pc:sldMkLst>
          <pc:docMk/>
          <pc:sldMk cId="1963089885" sldId="657"/>
        </pc:sldMkLst>
        <pc:spChg chg="mod">
          <ac:chgData name="Biswa" userId="S::bbanik@tonikbank.com::26f52a98-3216-49f8-95c0-92c9bbdc30ba" providerId="AD" clId="Web-{167FF6F5-6EB7-0351-AE67-BDAEEB8D6EC4}" dt="2025-03-27T06:18:03.335" v="273" actId="1076"/>
          <ac:spMkLst>
            <pc:docMk/>
            <pc:sldMk cId="1963089885" sldId="657"/>
            <ac:spMk id="2" creationId="{3C262F3C-E8F8-3342-CA6A-355CE7891986}"/>
          </ac:spMkLst>
        </pc:spChg>
        <pc:spChg chg="del mod">
          <ac:chgData name="Biswa" userId="S::bbanik@tonikbank.com::26f52a98-3216-49f8-95c0-92c9bbdc30ba" providerId="AD" clId="Web-{167FF6F5-6EB7-0351-AE67-BDAEEB8D6EC4}" dt="2025-03-27T06:17:50.506" v="271"/>
          <ac:spMkLst>
            <pc:docMk/>
            <pc:sldMk cId="1963089885" sldId="657"/>
            <ac:spMk id="4" creationId="{909CC40F-4CB6-3B03-9F7A-7EC060E48F78}"/>
          </ac:spMkLst>
        </pc:spChg>
        <pc:spChg chg="del">
          <ac:chgData name="Biswa" userId="S::bbanik@tonikbank.com::26f52a98-3216-49f8-95c0-92c9bbdc30ba" providerId="AD" clId="Web-{167FF6F5-6EB7-0351-AE67-BDAEEB8D6EC4}" dt="2025-03-27T06:17:35.677" v="266"/>
          <ac:spMkLst>
            <pc:docMk/>
            <pc:sldMk cId="1963089885" sldId="657"/>
            <ac:spMk id="6" creationId="{2A9F7BE9-5DE8-7366-47E1-FDCDFCD861DC}"/>
          </ac:spMkLst>
        </pc:spChg>
        <pc:picChg chg="del">
          <ac:chgData name="Biswa" userId="S::bbanik@tonikbank.com::26f52a98-3216-49f8-95c0-92c9bbdc30ba" providerId="AD" clId="Web-{167FF6F5-6EB7-0351-AE67-BDAEEB8D6EC4}" dt="2025-03-27T06:17:39.380" v="267"/>
          <ac:picMkLst>
            <pc:docMk/>
            <pc:sldMk cId="1963089885" sldId="657"/>
            <ac:picMk id="7" creationId="{E85B0D6F-9198-085C-1638-D57BAF113636}"/>
          </ac:picMkLst>
        </pc:picChg>
        <pc:picChg chg="del">
          <ac:chgData name="Biswa" userId="S::bbanik@tonikbank.com::26f52a98-3216-49f8-95c0-92c9bbdc30ba" providerId="AD" clId="Web-{167FF6F5-6EB7-0351-AE67-BDAEEB8D6EC4}" dt="2025-03-27T06:17:41.209" v="268"/>
          <ac:picMkLst>
            <pc:docMk/>
            <pc:sldMk cId="1963089885" sldId="657"/>
            <ac:picMk id="9" creationId="{01F4EF96-D230-0505-B825-D55DEAD4B206}"/>
          </ac:picMkLst>
        </pc:picChg>
      </pc:sldChg>
      <pc:sldChg chg="addSp modSp">
        <pc:chgData name="Biswa" userId="S::bbanik@tonikbank.com::26f52a98-3216-49f8-95c0-92c9bbdc30ba" providerId="AD" clId="Web-{167FF6F5-6EB7-0351-AE67-BDAEEB8D6EC4}" dt="2025-03-27T06:20:00.325" v="310" actId="20577"/>
        <pc:sldMkLst>
          <pc:docMk/>
          <pc:sldMk cId="2701032748" sldId="674"/>
        </pc:sldMkLst>
        <pc:spChg chg="add mod">
          <ac:chgData name="Biswa" userId="S::bbanik@tonikbank.com::26f52a98-3216-49f8-95c0-92c9bbdc30ba" providerId="AD" clId="Web-{167FF6F5-6EB7-0351-AE67-BDAEEB8D6EC4}" dt="2025-03-27T06:20:00.325" v="310" actId="20577"/>
          <ac:spMkLst>
            <pc:docMk/>
            <pc:sldMk cId="2701032748" sldId="674"/>
            <ac:spMk id="3" creationId="{6146CA91-4357-364F-E06E-6CEAB4BA8273}"/>
          </ac:spMkLst>
        </pc:spChg>
        <pc:spChg chg="mod">
          <ac:chgData name="Biswa" userId="S::bbanik@tonikbank.com::26f52a98-3216-49f8-95c0-92c9bbdc30ba" providerId="AD" clId="Web-{167FF6F5-6EB7-0351-AE67-BDAEEB8D6EC4}" dt="2025-03-27T06:14:14.214" v="244" actId="1076"/>
          <ac:spMkLst>
            <pc:docMk/>
            <pc:sldMk cId="2701032748" sldId="674"/>
            <ac:spMk id="13" creationId="{AD1A4C14-C681-AC49-0B1F-38F99723756E}"/>
          </ac:spMkLst>
        </pc:spChg>
        <pc:grpChg chg="add">
          <ac:chgData name="Biswa" userId="S::bbanik@tonikbank.com::26f52a98-3216-49f8-95c0-92c9bbdc30ba" providerId="AD" clId="Web-{167FF6F5-6EB7-0351-AE67-BDAEEB8D6EC4}" dt="2025-03-27T06:19:49.621" v="306"/>
          <ac:grpSpMkLst>
            <pc:docMk/>
            <pc:sldMk cId="2701032748" sldId="674"/>
            <ac:grpSpMk id="11" creationId="{ED491721-732B-0500-EC0B-756809A9C570}"/>
          </ac:grpSpMkLst>
        </pc:grpChg>
        <pc:cxnChg chg="add mod">
          <ac:chgData name="Biswa" userId="S::bbanik@tonikbank.com::26f52a98-3216-49f8-95c0-92c9bbdc30ba" providerId="AD" clId="Web-{167FF6F5-6EB7-0351-AE67-BDAEEB8D6EC4}" dt="2025-03-27T06:14:58.216" v="251"/>
          <ac:cxnSpMkLst>
            <pc:docMk/>
            <pc:sldMk cId="2701032748" sldId="674"/>
            <ac:cxnSpMk id="9" creationId="{06C3D818-6651-3D69-8138-50B063DEE33F}"/>
          </ac:cxnSpMkLst>
        </pc:cxnChg>
        <pc:cxnChg chg="add mod">
          <ac:chgData name="Biswa" userId="S::bbanik@tonikbank.com::26f52a98-3216-49f8-95c0-92c9bbdc30ba" providerId="AD" clId="Web-{167FF6F5-6EB7-0351-AE67-BDAEEB8D6EC4}" dt="2025-03-27T06:19:38.277" v="305" actId="1076"/>
          <ac:cxnSpMkLst>
            <pc:docMk/>
            <pc:sldMk cId="2701032748" sldId="674"/>
            <ac:cxnSpMk id="10" creationId="{3FF37BE5-6F4D-0ACF-8477-FD7F932853D0}"/>
          </ac:cxnSpMkLst>
        </pc:cxnChg>
      </pc:sldChg>
      <pc:sldChg chg="delSp modSp">
        <pc:chgData name="Biswa" userId="S::bbanik@tonikbank.com::26f52a98-3216-49f8-95c0-92c9bbdc30ba" providerId="AD" clId="Web-{167FF6F5-6EB7-0351-AE67-BDAEEB8D6EC4}" dt="2025-03-27T06:18:53.306" v="300" actId="20577"/>
        <pc:sldMkLst>
          <pc:docMk/>
          <pc:sldMk cId="30159237" sldId="695"/>
        </pc:sldMkLst>
        <pc:spChg chg="mod">
          <ac:chgData name="Biswa" userId="S::bbanik@tonikbank.com::26f52a98-3216-49f8-95c0-92c9bbdc30ba" providerId="AD" clId="Web-{167FF6F5-6EB7-0351-AE67-BDAEEB8D6EC4}" dt="2025-03-27T06:18:53.306" v="300" actId="20577"/>
          <ac:spMkLst>
            <pc:docMk/>
            <pc:sldMk cId="30159237" sldId="695"/>
            <ac:spMk id="13" creationId="{ABAA583B-D0C7-CCCE-8F09-68310ECBA8F1}"/>
          </ac:spMkLst>
        </pc:spChg>
        <pc:spChg chg="del mod">
          <ac:chgData name="Biswa" userId="S::bbanik@tonikbank.com::26f52a98-3216-49f8-95c0-92c9bbdc30ba" providerId="AD" clId="Web-{167FF6F5-6EB7-0351-AE67-BDAEEB8D6EC4}" dt="2025-03-27T05:51:10.553" v="28"/>
          <ac:spMkLst>
            <pc:docMk/>
            <pc:sldMk cId="30159237" sldId="695"/>
            <ac:spMk id="14" creationId="{A0785AC7-6FD5-9CDD-4D56-DF6AD8E96A28}"/>
          </ac:spMkLst>
        </pc:spChg>
        <pc:spChg chg="del mod">
          <ac:chgData name="Biswa" userId="S::bbanik@tonikbank.com::26f52a98-3216-49f8-95c0-92c9bbdc30ba" providerId="AD" clId="Web-{167FF6F5-6EB7-0351-AE67-BDAEEB8D6EC4}" dt="2025-03-27T05:51:10.553" v="27"/>
          <ac:spMkLst>
            <pc:docMk/>
            <pc:sldMk cId="30159237" sldId="695"/>
            <ac:spMk id="15" creationId="{E4ACF5BA-19C7-E440-403D-1476D23B4E8A}"/>
          </ac:spMkLst>
        </pc:spChg>
        <pc:graphicFrameChg chg="del">
          <ac:chgData name="Biswa" userId="S::bbanik@tonikbank.com::26f52a98-3216-49f8-95c0-92c9bbdc30ba" providerId="AD" clId="Web-{167FF6F5-6EB7-0351-AE67-BDAEEB8D6EC4}" dt="2025-03-27T05:51:10.553" v="30"/>
          <ac:graphicFrameMkLst>
            <pc:docMk/>
            <pc:sldMk cId="30159237" sldId="695"/>
            <ac:graphicFrameMk id="7" creationId="{334A7752-8335-A995-75F7-37AD675E50A3}"/>
          </ac:graphicFrameMkLst>
        </pc:graphicFrameChg>
        <pc:graphicFrameChg chg="del">
          <ac:chgData name="Biswa" userId="S::bbanik@tonikbank.com::26f52a98-3216-49f8-95c0-92c9bbdc30ba" providerId="AD" clId="Web-{167FF6F5-6EB7-0351-AE67-BDAEEB8D6EC4}" dt="2025-03-27T05:51:10.553" v="29"/>
          <ac:graphicFrameMkLst>
            <pc:docMk/>
            <pc:sldMk cId="30159237" sldId="695"/>
            <ac:graphicFrameMk id="8" creationId="{083928B9-C328-26B7-D940-E9465BA8ACE3}"/>
          </ac:graphicFrameMkLst>
        </pc:graphicFrameChg>
        <pc:graphicFrameChg chg="mod modGraphic">
          <ac:chgData name="Biswa" userId="S::bbanik@tonikbank.com::26f52a98-3216-49f8-95c0-92c9bbdc30ba" providerId="AD" clId="Web-{167FF6F5-6EB7-0351-AE67-BDAEEB8D6EC4}" dt="2025-03-27T05:51:46.742" v="34"/>
          <ac:graphicFrameMkLst>
            <pc:docMk/>
            <pc:sldMk cId="30159237" sldId="695"/>
            <ac:graphicFrameMk id="10" creationId="{D3F42531-46C6-8C0C-E1C7-4451C3E8C36D}"/>
          </ac:graphicFrameMkLst>
        </pc:graphicFrameChg>
      </pc:sldChg>
      <pc:sldChg chg="modSp add replId">
        <pc:chgData name="Biswa" userId="S::bbanik@tonikbank.com::26f52a98-3216-49f8-95c0-92c9bbdc30ba" providerId="AD" clId="Web-{167FF6F5-6EB7-0351-AE67-BDAEEB8D6EC4}" dt="2025-03-27T06:18:41.274" v="298" actId="20577"/>
        <pc:sldMkLst>
          <pc:docMk/>
          <pc:sldMk cId="1556975693" sldId="696"/>
        </pc:sldMkLst>
        <pc:spChg chg="mod">
          <ac:chgData name="Biswa" userId="S::bbanik@tonikbank.com::26f52a98-3216-49f8-95c0-92c9bbdc30ba" providerId="AD" clId="Web-{167FF6F5-6EB7-0351-AE67-BDAEEB8D6EC4}" dt="2025-03-27T06:18:32.852" v="297" actId="14100"/>
          <ac:spMkLst>
            <pc:docMk/>
            <pc:sldMk cId="1556975693" sldId="696"/>
            <ac:spMk id="9" creationId="{9D70595C-C3A4-CF88-5F80-2F2A2D81D0BD}"/>
          </ac:spMkLst>
        </pc:spChg>
        <pc:spChg chg="mod">
          <ac:chgData name="Biswa" userId="S::bbanik@tonikbank.com::26f52a98-3216-49f8-95c0-92c9bbdc30ba" providerId="AD" clId="Web-{167FF6F5-6EB7-0351-AE67-BDAEEB8D6EC4}" dt="2025-03-27T06:18:41.274" v="298" actId="20577"/>
          <ac:spMkLst>
            <pc:docMk/>
            <pc:sldMk cId="1556975693" sldId="696"/>
            <ac:spMk id="13" creationId="{EC578B63-7F3A-DFE3-2C68-450AAEFC2C5B}"/>
          </ac:spMkLst>
        </pc:spChg>
        <pc:spChg chg="mod">
          <ac:chgData name="Biswa" userId="S::bbanik@tonikbank.com::26f52a98-3216-49f8-95c0-92c9bbdc30ba" providerId="AD" clId="Web-{167FF6F5-6EB7-0351-AE67-BDAEEB8D6EC4}" dt="2025-03-27T06:04:16.701" v="52" actId="20577"/>
          <ac:spMkLst>
            <pc:docMk/>
            <pc:sldMk cId="1556975693" sldId="696"/>
            <ac:spMk id="14" creationId="{F3C78C8B-F68A-D1BB-215B-49ED6824D3D6}"/>
          </ac:spMkLst>
        </pc:spChg>
        <pc:spChg chg="mod">
          <ac:chgData name="Biswa" userId="S::bbanik@tonikbank.com::26f52a98-3216-49f8-95c0-92c9bbdc30ba" providerId="AD" clId="Web-{167FF6F5-6EB7-0351-AE67-BDAEEB8D6EC4}" dt="2025-03-27T06:04:33.826" v="63" actId="20577"/>
          <ac:spMkLst>
            <pc:docMk/>
            <pc:sldMk cId="1556975693" sldId="696"/>
            <ac:spMk id="15" creationId="{39C64942-12E8-21AB-83B9-C6CEFCEABC84}"/>
          </ac:spMkLst>
        </pc:spChg>
      </pc:sldChg>
    </pc:docChg>
  </pc:docChgLst>
  <pc:docChgLst>
    <pc:chgData name="Oleh Sosnytskyi" userId="S::ososnytskyi@tonikbank.com::c403997d-a6fc-4ec3-a7c2-ae102e1b4cf2" providerId="AD" clId="Web-{DAADDDD6-1E95-C65B-DA5D-C2249E4404DD}"/>
    <pc:docChg chg="addSld modSld">
      <pc:chgData name="Oleh Sosnytskyi" userId="S::ososnytskyi@tonikbank.com::c403997d-a6fc-4ec3-a7c2-ae102e1b4cf2" providerId="AD" clId="Web-{DAADDDD6-1E95-C65B-DA5D-C2249E4404DD}" dt="2025-04-22T20:29:08.776" v="2327" actId="1076"/>
      <pc:docMkLst>
        <pc:docMk/>
      </pc:docMkLst>
      <pc:sldChg chg="modSp">
        <pc:chgData name="Oleh Sosnytskyi" userId="S::ososnytskyi@tonikbank.com::c403997d-a6fc-4ec3-a7c2-ae102e1b4cf2" providerId="AD" clId="Web-{DAADDDD6-1E95-C65B-DA5D-C2249E4404DD}" dt="2025-04-22T19:20:12.540" v="0" actId="20577"/>
        <pc:sldMkLst>
          <pc:docMk/>
          <pc:sldMk cId="4129944639" sldId="498"/>
        </pc:sldMkLst>
        <pc:spChg chg="mod">
          <ac:chgData name="Oleh Sosnytskyi" userId="S::ososnytskyi@tonikbank.com::c403997d-a6fc-4ec3-a7c2-ae102e1b4cf2" providerId="AD" clId="Web-{DAADDDD6-1E95-C65B-DA5D-C2249E4404DD}" dt="2025-04-22T19:20:12.540" v="0" actId="20577"/>
          <ac:spMkLst>
            <pc:docMk/>
            <pc:sldMk cId="4129944639" sldId="498"/>
            <ac:spMk id="7" creationId="{E9BF3232-B9BC-4886-8893-52E1AAE82E7B}"/>
          </ac:spMkLst>
        </pc:spChg>
      </pc:sldChg>
      <pc:sldChg chg="modSp">
        <pc:chgData name="Oleh Sosnytskyi" userId="S::ososnytskyi@tonikbank.com::c403997d-a6fc-4ec3-a7c2-ae102e1b4cf2" providerId="AD" clId="Web-{DAADDDD6-1E95-C65B-DA5D-C2249E4404DD}" dt="2025-04-22T19:24:00.585" v="124" actId="20577"/>
        <pc:sldMkLst>
          <pc:docMk/>
          <pc:sldMk cId="1980664828" sldId="675"/>
        </pc:sldMkLst>
        <pc:spChg chg="mod">
          <ac:chgData name="Oleh Sosnytskyi" userId="S::ososnytskyi@tonikbank.com::c403997d-a6fc-4ec3-a7c2-ae102e1b4cf2" providerId="AD" clId="Web-{DAADDDD6-1E95-C65B-DA5D-C2249E4404DD}" dt="2025-04-22T19:24:00.585" v="124" actId="20577"/>
          <ac:spMkLst>
            <pc:docMk/>
            <pc:sldMk cId="1980664828" sldId="675"/>
            <ac:spMk id="13" creationId="{C287F61D-0120-0F60-0439-1C83B2092A46}"/>
          </ac:spMkLst>
        </pc:spChg>
        <pc:graphicFrameChg chg="mod modGraphic">
          <ac:chgData name="Oleh Sosnytskyi" userId="S::ososnytskyi@tonikbank.com::c403997d-a6fc-4ec3-a7c2-ae102e1b4cf2" providerId="AD" clId="Web-{DAADDDD6-1E95-C65B-DA5D-C2249E4404DD}" dt="2025-04-22T19:23:16.445" v="108"/>
          <ac:graphicFrameMkLst>
            <pc:docMk/>
            <pc:sldMk cId="1980664828" sldId="675"/>
            <ac:graphicFrameMk id="6" creationId="{46459D78-E3C3-4647-428D-9C0DDE045C30}"/>
          </ac:graphicFrameMkLst>
        </pc:graphicFrameChg>
      </pc:sldChg>
      <pc:sldChg chg="modSp">
        <pc:chgData name="Oleh Sosnytskyi" userId="S::ososnytskyi@tonikbank.com::c403997d-a6fc-4ec3-a7c2-ae102e1b4cf2" providerId="AD" clId="Web-{DAADDDD6-1E95-C65B-DA5D-C2249E4404DD}" dt="2025-04-22T20:20:00.776" v="1962"/>
        <pc:sldMkLst>
          <pc:docMk/>
          <pc:sldMk cId="949666949" sldId="694"/>
        </pc:sldMkLst>
        <pc:graphicFrameChg chg="mod modGraphic">
          <ac:chgData name="Oleh Sosnytskyi" userId="S::ososnytskyi@tonikbank.com::c403997d-a6fc-4ec3-a7c2-ae102e1b4cf2" providerId="AD" clId="Web-{DAADDDD6-1E95-C65B-DA5D-C2249E4404DD}" dt="2025-04-22T20:20:00.776" v="1962"/>
          <ac:graphicFrameMkLst>
            <pc:docMk/>
            <pc:sldMk cId="949666949" sldId="694"/>
            <ac:graphicFrameMk id="9" creationId="{F7903452-F005-A51D-E023-9008380B8F08}"/>
          </ac:graphicFrameMkLst>
        </pc:graphicFrameChg>
      </pc:sldChg>
      <pc:sldChg chg="addSp delSp modSp">
        <pc:chgData name="Oleh Sosnytskyi" userId="S::ososnytskyi@tonikbank.com::c403997d-a6fc-4ec3-a7c2-ae102e1b4cf2" providerId="AD" clId="Web-{DAADDDD6-1E95-C65B-DA5D-C2249E4404DD}" dt="2025-04-22T20:29:08.776" v="2327" actId="1076"/>
        <pc:sldMkLst>
          <pc:docMk/>
          <pc:sldMk cId="4027947814" sldId="695"/>
        </pc:sldMkLst>
        <pc:spChg chg="del">
          <ac:chgData name="Oleh Sosnytskyi" userId="S::ososnytskyi@tonikbank.com::c403997d-a6fc-4ec3-a7c2-ae102e1b4cf2" providerId="AD" clId="Web-{DAADDDD6-1E95-C65B-DA5D-C2249E4404DD}" dt="2025-04-22T20:20:26.823" v="1965"/>
          <ac:spMkLst>
            <pc:docMk/>
            <pc:sldMk cId="4027947814" sldId="695"/>
            <ac:spMk id="3" creationId="{E6010B71-CF22-CA5A-3FE7-2946CE13FA06}"/>
          </ac:spMkLst>
        </pc:spChg>
        <pc:spChg chg="add del mod">
          <ac:chgData name="Oleh Sosnytskyi" userId="S::ososnytskyi@tonikbank.com::c403997d-a6fc-4ec3-a7c2-ae102e1b4cf2" providerId="AD" clId="Web-{DAADDDD6-1E95-C65B-DA5D-C2249E4404DD}" dt="2025-04-22T20:25:32.791" v="2303"/>
          <ac:spMkLst>
            <pc:docMk/>
            <pc:sldMk cId="4027947814" sldId="695"/>
            <ac:spMk id="4" creationId="{E9053AE7-0A67-9C37-EA47-4DE2BF36FF2D}"/>
          </ac:spMkLst>
        </pc:spChg>
        <pc:spChg chg="add del">
          <ac:chgData name="Oleh Sosnytskyi" userId="S::ososnytskyi@tonikbank.com::c403997d-a6fc-4ec3-a7c2-ae102e1b4cf2" providerId="AD" clId="Web-{DAADDDD6-1E95-C65B-DA5D-C2249E4404DD}" dt="2025-04-22T20:28:51.057" v="2313"/>
          <ac:spMkLst>
            <pc:docMk/>
            <pc:sldMk cId="4027947814" sldId="695"/>
            <ac:spMk id="6" creationId="{BE3116CD-9AED-E1B2-0ED4-8E22F7EEBD19}"/>
          </ac:spMkLst>
        </pc:spChg>
        <pc:spChg chg="add mod">
          <ac:chgData name="Oleh Sosnytskyi" userId="S::ososnytskyi@tonikbank.com::c403997d-a6fc-4ec3-a7c2-ae102e1b4cf2" providerId="AD" clId="Web-{DAADDDD6-1E95-C65B-DA5D-C2249E4404DD}" dt="2025-04-22T20:29:08.776" v="2327" actId="1076"/>
          <ac:spMkLst>
            <pc:docMk/>
            <pc:sldMk cId="4027947814" sldId="695"/>
            <ac:spMk id="8" creationId="{2EB352E2-8005-1B24-9907-719734476AAE}"/>
          </ac:spMkLst>
        </pc:spChg>
        <pc:graphicFrameChg chg="add mod modGraphic">
          <ac:chgData name="Oleh Sosnytskyi" userId="S::ososnytskyi@tonikbank.com::c403997d-a6fc-4ec3-a7c2-ae102e1b4cf2" providerId="AD" clId="Web-{DAADDDD6-1E95-C65B-DA5D-C2249E4404DD}" dt="2025-04-22T20:25:59.838" v="2311"/>
          <ac:graphicFrameMkLst>
            <pc:docMk/>
            <pc:sldMk cId="4027947814" sldId="695"/>
            <ac:graphicFrameMk id="5" creationId="{4B0819A3-A7BE-A290-2930-2B9D2569886D}"/>
          </ac:graphicFrameMkLst>
        </pc:graphicFrameChg>
      </pc:sldChg>
      <pc:sldChg chg="addSp delSp modSp">
        <pc:chgData name="Oleh Sosnytskyi" userId="S::ososnytskyi@tonikbank.com::c403997d-a6fc-4ec3-a7c2-ae102e1b4cf2" providerId="AD" clId="Web-{DAADDDD6-1E95-C65B-DA5D-C2249E4404DD}" dt="2025-04-22T20:22:35.791" v="2001" actId="1076"/>
        <pc:sldMkLst>
          <pc:docMk/>
          <pc:sldMk cId="2432887280" sldId="696"/>
        </pc:sldMkLst>
        <pc:picChg chg="add mod">
          <ac:chgData name="Oleh Sosnytskyi" userId="S::ososnytskyi@tonikbank.com::c403997d-a6fc-4ec3-a7c2-ae102e1b4cf2" providerId="AD" clId="Web-{DAADDDD6-1E95-C65B-DA5D-C2249E4404DD}" dt="2025-04-22T20:22:35.791" v="2001" actId="1076"/>
          <ac:picMkLst>
            <pc:docMk/>
            <pc:sldMk cId="2432887280" sldId="696"/>
            <ac:picMk id="3" creationId="{1A0F4258-67A4-067D-8B0A-FFFB578C036B}"/>
          </ac:picMkLst>
        </pc:picChg>
        <pc:picChg chg="del">
          <ac:chgData name="Oleh Sosnytskyi" userId="S::ososnytskyi@tonikbank.com::c403997d-a6fc-4ec3-a7c2-ae102e1b4cf2" providerId="AD" clId="Web-{DAADDDD6-1E95-C65B-DA5D-C2249E4404DD}" dt="2025-04-22T20:21:43.338" v="1998"/>
          <ac:picMkLst>
            <pc:docMk/>
            <pc:sldMk cId="2432887280" sldId="696"/>
            <ac:picMk id="4" creationId="{8262A24B-AE23-8CDF-10A2-C784312F8718}"/>
          </ac:picMkLst>
        </pc:picChg>
      </pc:sldChg>
      <pc:sldChg chg="addSp delSp modSp">
        <pc:chgData name="Oleh Sosnytskyi" userId="S::ososnytskyi@tonikbank.com::c403997d-a6fc-4ec3-a7c2-ae102e1b4cf2" providerId="AD" clId="Web-{DAADDDD6-1E95-C65B-DA5D-C2249E4404DD}" dt="2025-04-22T20:22:45.948" v="2003"/>
        <pc:sldMkLst>
          <pc:docMk/>
          <pc:sldMk cId="1567667437" sldId="697"/>
        </pc:sldMkLst>
        <pc:picChg chg="del">
          <ac:chgData name="Oleh Sosnytskyi" userId="S::ososnytskyi@tonikbank.com::c403997d-a6fc-4ec3-a7c2-ae102e1b4cf2" providerId="AD" clId="Web-{DAADDDD6-1E95-C65B-DA5D-C2249E4404DD}" dt="2025-04-22T20:22:37.916" v="2002"/>
          <ac:picMkLst>
            <pc:docMk/>
            <pc:sldMk cId="1567667437" sldId="697"/>
            <ac:picMk id="3" creationId="{18C476F5-5088-9F69-9C4C-C00FA1110AFD}"/>
          </ac:picMkLst>
        </pc:picChg>
        <pc:picChg chg="add mod">
          <ac:chgData name="Oleh Sosnytskyi" userId="S::ososnytskyi@tonikbank.com::c403997d-a6fc-4ec3-a7c2-ae102e1b4cf2" providerId="AD" clId="Web-{DAADDDD6-1E95-C65B-DA5D-C2249E4404DD}" dt="2025-04-22T20:22:45.948" v="2003"/>
          <ac:picMkLst>
            <pc:docMk/>
            <pc:sldMk cId="1567667437" sldId="697"/>
            <ac:picMk id="4" creationId="{61E52722-370F-A6A6-F5E5-1D1EF8F57599}"/>
          </ac:picMkLst>
        </pc:picChg>
      </pc:sldChg>
      <pc:sldChg chg="modSp add replId">
        <pc:chgData name="Oleh Sosnytskyi" userId="S::ososnytskyi@tonikbank.com::c403997d-a6fc-4ec3-a7c2-ae102e1b4cf2" providerId="AD" clId="Web-{DAADDDD6-1E95-C65B-DA5D-C2249E4404DD}" dt="2025-04-22T20:20:15.932" v="1964"/>
        <pc:sldMkLst>
          <pc:docMk/>
          <pc:sldMk cId="3421556179" sldId="698"/>
        </pc:sldMkLst>
        <pc:graphicFrameChg chg="mod modGraphic">
          <ac:chgData name="Oleh Sosnytskyi" userId="S::ososnytskyi@tonikbank.com::c403997d-a6fc-4ec3-a7c2-ae102e1b4cf2" providerId="AD" clId="Web-{DAADDDD6-1E95-C65B-DA5D-C2249E4404DD}" dt="2025-04-22T20:20:15.932" v="1964"/>
          <ac:graphicFrameMkLst>
            <pc:docMk/>
            <pc:sldMk cId="3421556179" sldId="698"/>
            <ac:graphicFrameMk id="9" creationId="{7FC3D0B0-2661-FDC1-63BC-DCFA61C28DD1}"/>
          </ac:graphicFrameMkLst>
        </pc:graphicFrameChg>
      </pc:sldChg>
    </pc:docChg>
  </pc:docChgLst>
  <pc:docChgLst>
    <pc:chgData name="Oleh Sosnytskyi" userId="S::ososnytskyi@tonikbank.com::c403997d-a6fc-4ec3-a7c2-ae102e1b4cf2" providerId="AD" clId="Web-{D8886741-B56F-009D-9534-2C6DDBCE5FBB}"/>
    <pc:docChg chg="addSld modSld">
      <pc:chgData name="Oleh Sosnytskyi" userId="S::ososnytskyi@tonikbank.com::c403997d-a6fc-4ec3-a7c2-ae102e1b4cf2" providerId="AD" clId="Web-{D8886741-B56F-009D-9534-2C6DDBCE5FBB}" dt="2025-04-22T19:19:13.662" v="29" actId="1076"/>
      <pc:docMkLst>
        <pc:docMk/>
      </pc:docMkLst>
      <pc:sldChg chg="modSp">
        <pc:chgData name="Oleh Sosnytskyi" userId="S::ososnytskyi@tonikbank.com::c403997d-a6fc-4ec3-a7c2-ae102e1b4cf2" providerId="AD" clId="Web-{D8886741-B56F-009D-9534-2C6DDBCE5FBB}" dt="2025-04-22T18:35:30.353" v="1" actId="20577"/>
        <pc:sldMkLst>
          <pc:docMk/>
          <pc:sldMk cId="4129944639" sldId="498"/>
        </pc:sldMkLst>
        <pc:spChg chg="mod">
          <ac:chgData name="Oleh Sosnytskyi" userId="S::ososnytskyi@tonikbank.com::c403997d-a6fc-4ec3-a7c2-ae102e1b4cf2" providerId="AD" clId="Web-{D8886741-B56F-009D-9534-2C6DDBCE5FBB}" dt="2025-04-22T18:35:30.353" v="1" actId="20577"/>
          <ac:spMkLst>
            <pc:docMk/>
            <pc:sldMk cId="4129944639" sldId="498"/>
            <ac:spMk id="7" creationId="{E9BF3232-B9BC-4886-8893-52E1AAE82E7B}"/>
          </ac:spMkLst>
        </pc:spChg>
      </pc:sldChg>
      <pc:sldChg chg="delSp modSp">
        <pc:chgData name="Oleh Sosnytskyi" userId="S::ososnytskyi@tonikbank.com::c403997d-a6fc-4ec3-a7c2-ae102e1b4cf2" providerId="AD" clId="Web-{D8886741-B56F-009D-9534-2C6DDBCE5FBB}" dt="2025-04-22T19:18:29.504" v="22" actId="1076"/>
        <pc:sldMkLst>
          <pc:docMk/>
          <pc:sldMk cId="4027947814" sldId="695"/>
        </pc:sldMkLst>
        <pc:spChg chg="mod">
          <ac:chgData name="Oleh Sosnytskyi" userId="S::ososnytskyi@tonikbank.com::c403997d-a6fc-4ec3-a7c2-ae102e1b4cf2" providerId="AD" clId="Web-{D8886741-B56F-009D-9534-2C6DDBCE5FBB}" dt="2025-04-22T19:18:29.504" v="22" actId="1076"/>
          <ac:spMkLst>
            <pc:docMk/>
            <pc:sldMk cId="4027947814" sldId="695"/>
            <ac:spMk id="3" creationId="{E6010B71-CF22-CA5A-3FE7-2946CE13FA06}"/>
          </ac:spMkLst>
        </pc:spChg>
        <pc:picChg chg="del">
          <ac:chgData name="Oleh Sosnytskyi" userId="S::ososnytskyi@tonikbank.com::c403997d-a6fc-4ec3-a7c2-ae102e1b4cf2" providerId="AD" clId="Web-{D8886741-B56F-009D-9534-2C6DDBCE5FBB}" dt="2025-04-22T19:18:11.848" v="19"/>
          <ac:picMkLst>
            <pc:docMk/>
            <pc:sldMk cId="4027947814" sldId="695"/>
            <ac:picMk id="4" creationId="{FE05D690-9B8F-8E54-E311-54FD57789601}"/>
          </ac:picMkLst>
        </pc:picChg>
      </pc:sldChg>
      <pc:sldChg chg="delSp modSp add replId">
        <pc:chgData name="Oleh Sosnytskyi" userId="S::ososnytskyi@tonikbank.com::c403997d-a6fc-4ec3-a7c2-ae102e1b4cf2" providerId="AD" clId="Web-{D8886741-B56F-009D-9534-2C6DDBCE5FBB}" dt="2025-04-22T19:18:08.926" v="18" actId="14100"/>
        <pc:sldMkLst>
          <pc:docMk/>
          <pc:sldMk cId="2432887280" sldId="696"/>
        </pc:sldMkLst>
        <pc:spChg chg="del">
          <ac:chgData name="Oleh Sosnytskyi" userId="S::ososnytskyi@tonikbank.com::c403997d-a6fc-4ec3-a7c2-ae102e1b4cf2" providerId="AD" clId="Web-{D8886741-B56F-009D-9534-2C6DDBCE5FBB}" dt="2025-04-22T19:18:00.879" v="14"/>
          <ac:spMkLst>
            <pc:docMk/>
            <pc:sldMk cId="2432887280" sldId="696"/>
            <ac:spMk id="3" creationId="{661DE3AB-0EEA-B78F-EC71-BBE938D4170F}"/>
          </ac:spMkLst>
        </pc:spChg>
        <pc:spChg chg="mod">
          <ac:chgData name="Oleh Sosnytskyi" userId="S::ososnytskyi@tonikbank.com::c403997d-a6fc-4ec3-a7c2-ae102e1b4cf2" providerId="AD" clId="Web-{D8886741-B56F-009D-9534-2C6DDBCE5FBB}" dt="2025-04-22T19:17:58.066" v="13" actId="20577"/>
          <ac:spMkLst>
            <pc:docMk/>
            <pc:sldMk cId="2432887280" sldId="696"/>
            <ac:spMk id="7" creationId="{7FD0F6E1-A6AE-F447-1E09-682E42DA4560}"/>
          </ac:spMkLst>
        </pc:spChg>
        <pc:picChg chg="mod">
          <ac:chgData name="Oleh Sosnytskyi" userId="S::ososnytskyi@tonikbank.com::c403997d-a6fc-4ec3-a7c2-ae102e1b4cf2" providerId="AD" clId="Web-{D8886741-B56F-009D-9534-2C6DDBCE5FBB}" dt="2025-04-22T19:18:08.926" v="18" actId="14100"/>
          <ac:picMkLst>
            <pc:docMk/>
            <pc:sldMk cId="2432887280" sldId="696"/>
            <ac:picMk id="4" creationId="{8262A24B-AE23-8CDF-10A2-C784312F8718}"/>
          </ac:picMkLst>
        </pc:picChg>
      </pc:sldChg>
      <pc:sldChg chg="addSp delSp modSp add replId">
        <pc:chgData name="Oleh Sosnytskyi" userId="S::ososnytskyi@tonikbank.com::c403997d-a6fc-4ec3-a7c2-ae102e1b4cf2" providerId="AD" clId="Web-{D8886741-B56F-009D-9534-2C6DDBCE5FBB}" dt="2025-04-22T19:19:13.662" v="29" actId="1076"/>
        <pc:sldMkLst>
          <pc:docMk/>
          <pc:sldMk cId="1567667437" sldId="697"/>
        </pc:sldMkLst>
        <pc:spChg chg="mod">
          <ac:chgData name="Oleh Sosnytskyi" userId="S::ososnytskyi@tonikbank.com::c403997d-a6fc-4ec3-a7c2-ae102e1b4cf2" providerId="AD" clId="Web-{D8886741-B56F-009D-9534-2C6DDBCE5FBB}" dt="2025-04-22T19:18:35.958" v="24" actId="20577"/>
          <ac:spMkLst>
            <pc:docMk/>
            <pc:sldMk cId="1567667437" sldId="697"/>
            <ac:spMk id="7" creationId="{629A489E-CD92-0198-1848-39303732828D}"/>
          </ac:spMkLst>
        </pc:spChg>
        <pc:picChg chg="add mod">
          <ac:chgData name="Oleh Sosnytskyi" userId="S::ososnytskyi@tonikbank.com::c403997d-a6fc-4ec3-a7c2-ae102e1b4cf2" providerId="AD" clId="Web-{D8886741-B56F-009D-9534-2C6DDBCE5FBB}" dt="2025-04-22T19:19:13.662" v="29" actId="1076"/>
          <ac:picMkLst>
            <pc:docMk/>
            <pc:sldMk cId="1567667437" sldId="697"/>
            <ac:picMk id="3" creationId="{18C476F5-5088-9F69-9C4C-C00FA1110AFD}"/>
          </ac:picMkLst>
        </pc:picChg>
        <pc:picChg chg="del">
          <ac:chgData name="Oleh Sosnytskyi" userId="S::ososnytskyi@tonikbank.com::c403997d-a6fc-4ec3-a7c2-ae102e1b4cf2" providerId="AD" clId="Web-{D8886741-B56F-009D-9534-2C6DDBCE5FBB}" dt="2025-04-22T19:18:37.005" v="25"/>
          <ac:picMkLst>
            <pc:docMk/>
            <pc:sldMk cId="1567667437" sldId="697"/>
            <ac:picMk id="4" creationId="{1016A018-AC2F-DF73-63FC-FD0D6354047D}"/>
          </ac:picMkLst>
        </pc:picChg>
      </pc:sldChg>
    </pc:docChg>
  </pc:docChgLst>
  <pc:docChgLst>
    <pc:chgData name="Guest User" userId="S::urn:spo:anon#5b671773b5197de998f5df55ecc4126d0c7c720b3040adddbef4473937c46c7b::" providerId="AD" clId="Web-{D0EDF22E-5EFD-CAD2-748D-E73DDF7025D2}"/>
    <pc:docChg chg="modSld">
      <pc:chgData name="Guest User" userId="S::urn:spo:anon#5b671773b5197de998f5df55ecc4126d0c7c720b3040adddbef4473937c46c7b::" providerId="AD" clId="Web-{D0EDF22E-5EFD-CAD2-748D-E73DDF7025D2}" dt="2025-02-06T10:29:11.604" v="29"/>
      <pc:docMkLst>
        <pc:docMk/>
      </pc:docMkLst>
      <pc:sldChg chg="modSp">
        <pc:chgData name="Guest User" userId="S::urn:spo:anon#5b671773b5197de998f5df55ecc4126d0c7c720b3040adddbef4473937c46c7b::" providerId="AD" clId="Web-{D0EDF22E-5EFD-CAD2-748D-E73DDF7025D2}" dt="2025-02-06T10:29:11.604" v="29"/>
        <pc:sldMkLst>
          <pc:docMk/>
          <pc:sldMk cId="2102899898" sldId="257"/>
        </pc:sldMkLst>
      </pc:sldChg>
      <pc:sldChg chg="modSp">
        <pc:chgData name="Guest User" userId="S::urn:spo:anon#5b671773b5197de998f5df55ecc4126d0c7c720b3040adddbef4473937c46c7b::" providerId="AD" clId="Web-{D0EDF22E-5EFD-CAD2-748D-E73DDF7025D2}" dt="2025-02-06T10:28:49.244" v="13"/>
        <pc:sldMkLst>
          <pc:docMk/>
          <pc:sldMk cId="1261331441" sldId="263"/>
        </pc:sldMkLst>
      </pc:sldChg>
    </pc:docChg>
  </pc:docChgLst>
  <pc:docChgLst>
    <pc:chgData name="Oleh Sosnytskyi" userId="S::ososnytskyi@tonikbank.com::c403997d-a6fc-4ec3-a7c2-ae102e1b4cf2" providerId="AD" clId="Web-{3A9CA932-32CC-A3FC-2BFC-DDD787305BF8}"/>
    <pc:docChg chg="modSld">
      <pc:chgData name="Oleh Sosnytskyi" userId="S::ososnytskyi@tonikbank.com::c403997d-a6fc-4ec3-a7c2-ae102e1b4cf2" providerId="AD" clId="Web-{3A9CA932-32CC-A3FC-2BFC-DDD787305BF8}" dt="2025-02-06T05:59:26.079" v="56" actId="20577"/>
      <pc:docMkLst>
        <pc:docMk/>
      </pc:docMkLst>
      <pc:sldChg chg="modSp">
        <pc:chgData name="Oleh Sosnytskyi" userId="S::ososnytskyi@tonikbank.com::c403997d-a6fc-4ec3-a7c2-ae102e1b4cf2" providerId="AD" clId="Web-{3A9CA932-32CC-A3FC-2BFC-DDD787305BF8}" dt="2025-02-06T05:59:26.079" v="56" actId="20577"/>
        <pc:sldMkLst>
          <pc:docMk/>
          <pc:sldMk cId="1215755033" sldId="260"/>
        </pc:sldMkLst>
      </pc:sldChg>
    </pc:docChg>
  </pc:docChgLst>
  <pc:docChgLst>
    <pc:chgData name="Biswa" userId="S::bbanik@tonikbank.com::26f52a98-3216-49f8-95c0-92c9bbdc30ba" providerId="AD" clId="Web-{7C28469B-B779-CA11-B4BD-70AA2883BF00}"/>
    <pc:docChg chg="modSld">
      <pc:chgData name="Biswa" userId="S::bbanik@tonikbank.com::26f52a98-3216-49f8-95c0-92c9bbdc30ba" providerId="AD" clId="Web-{7C28469B-B779-CA11-B4BD-70AA2883BF00}" dt="2025-03-27T09:46:52.833" v="0" actId="1076"/>
      <pc:docMkLst>
        <pc:docMk/>
      </pc:docMkLst>
      <pc:sldChg chg="modSp">
        <pc:chgData name="Biswa" userId="S::bbanik@tonikbank.com::26f52a98-3216-49f8-95c0-92c9bbdc30ba" providerId="AD" clId="Web-{7C28469B-B779-CA11-B4BD-70AA2883BF00}" dt="2025-03-27T09:46:52.833" v="0" actId="1076"/>
        <pc:sldMkLst>
          <pc:docMk/>
          <pc:sldMk cId="749099364" sldId="693"/>
        </pc:sldMkLst>
        <pc:picChg chg="mod">
          <ac:chgData name="Biswa" userId="S::bbanik@tonikbank.com::26f52a98-3216-49f8-95c0-92c9bbdc30ba" providerId="AD" clId="Web-{7C28469B-B779-CA11-B4BD-70AA2883BF00}" dt="2025-03-27T09:46:52.833" v="0" actId="1076"/>
          <ac:picMkLst>
            <pc:docMk/>
            <pc:sldMk cId="749099364" sldId="693"/>
            <ac:picMk id="6" creationId="{91E36ED9-CB89-F48F-2DF3-E99796C148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59861-5C3B-4C54-B158-6F762411DD72}" type="datetimeFigureOut">
              <a:t>4/22/2025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6C415-3E39-4BF4-8087-77F6EFC90B61}" type="slidenum">
              <a:t>‹#›</a:t>
            </a:fld>
            <a:endParaRPr lang="en-GB"/>
          </a:p>
        </p:txBody>
      </p:sp>
    </p:spTree>
    <p:extLst>
      <p:ext uri="{BB962C8B-B14F-4D97-AF65-F5344CB8AC3E}">
        <p14:creationId xmlns:p14="http://schemas.microsoft.com/office/powerpoint/2010/main" val="44323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C2DDB-0A98-13FE-D586-D07E39CC1AC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91BD3F9A-2057-1162-0BD1-3CA12414202C}"/>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36B4732C-543D-212F-E23A-F5A2945B203F}"/>
              </a:ext>
            </a:extLst>
          </p:cNvPr>
          <p:cNvSpPr>
            <a:spLocks noGrp="1"/>
          </p:cNvSpPr>
          <p:nvPr>
            <p:ph type="body" idx="1"/>
          </p:nvPr>
        </p:nvSpPr>
        <p:spPr/>
        <p:txBody>
          <a:bodyPr/>
          <a:lstStyle/>
          <a:p>
            <a:endParaRPr lang="ru-UA" dirty="0"/>
          </a:p>
        </p:txBody>
      </p:sp>
      <p:sp>
        <p:nvSpPr>
          <p:cNvPr id="4" name="Номер слайда 3">
            <a:extLst>
              <a:ext uri="{FF2B5EF4-FFF2-40B4-BE49-F238E27FC236}">
                <a16:creationId xmlns:a16="http://schemas.microsoft.com/office/drawing/2014/main" id="{5EBB8E06-28EA-F0D1-F2BE-D0EB37F3F4AA}"/>
              </a:ext>
            </a:extLst>
          </p:cNvPr>
          <p:cNvSpPr>
            <a:spLocks noGrp="1"/>
          </p:cNvSpPr>
          <p:nvPr>
            <p:ph type="sldNum" sz="quarter" idx="5"/>
          </p:nvPr>
        </p:nvSpPr>
        <p:spPr/>
        <p:txBody>
          <a:bodyPr/>
          <a:lstStyle/>
          <a:p>
            <a:fld id="{D508EB54-8893-437B-AC7F-57129B52E2BE}" type="slidenum">
              <a:rPr lang="ru-UA" smtClean="0"/>
              <a:t>4</a:t>
            </a:fld>
            <a:endParaRPr lang="ru-UA"/>
          </a:p>
        </p:txBody>
      </p:sp>
    </p:spTree>
    <p:extLst>
      <p:ext uri="{BB962C8B-B14F-4D97-AF65-F5344CB8AC3E}">
        <p14:creationId xmlns:p14="http://schemas.microsoft.com/office/powerpoint/2010/main" val="44922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B69D2-EEA8-48EE-21EC-E8547DC7ECED}"/>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30CA7DF6-D2A2-FFC0-5C7B-2EE5D045ADB8}"/>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638209C8-9F88-00FE-A7AE-A6E435E9D41C}"/>
              </a:ext>
            </a:extLst>
          </p:cNvPr>
          <p:cNvSpPr>
            <a:spLocks noGrp="1"/>
          </p:cNvSpPr>
          <p:nvPr>
            <p:ph type="body" idx="1"/>
          </p:nvPr>
        </p:nvSpPr>
        <p:spPr/>
        <p:txBody>
          <a:bodyPr/>
          <a:lstStyle/>
          <a:p>
            <a:endParaRPr lang="ru-UA" dirty="0"/>
          </a:p>
        </p:txBody>
      </p:sp>
      <p:sp>
        <p:nvSpPr>
          <p:cNvPr id="4" name="Номер слайда 3">
            <a:extLst>
              <a:ext uri="{FF2B5EF4-FFF2-40B4-BE49-F238E27FC236}">
                <a16:creationId xmlns:a16="http://schemas.microsoft.com/office/drawing/2014/main" id="{FB463FD6-16AF-3848-1653-A35CA407CF8A}"/>
              </a:ext>
            </a:extLst>
          </p:cNvPr>
          <p:cNvSpPr>
            <a:spLocks noGrp="1"/>
          </p:cNvSpPr>
          <p:nvPr>
            <p:ph type="sldNum" sz="quarter" idx="5"/>
          </p:nvPr>
        </p:nvSpPr>
        <p:spPr/>
        <p:txBody>
          <a:bodyPr/>
          <a:lstStyle/>
          <a:p>
            <a:fld id="{D508EB54-8893-437B-AC7F-57129B52E2BE}" type="slidenum">
              <a:rPr lang="ru-UA" smtClean="0"/>
              <a:t>5</a:t>
            </a:fld>
            <a:endParaRPr lang="ru-UA"/>
          </a:p>
        </p:txBody>
      </p:sp>
    </p:spTree>
    <p:extLst>
      <p:ext uri="{BB962C8B-B14F-4D97-AF65-F5344CB8AC3E}">
        <p14:creationId xmlns:p14="http://schemas.microsoft.com/office/powerpoint/2010/main" val="87991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C46CF-FBFF-C843-D685-C018FD69E33B}"/>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69CACE8F-28E3-ACEC-5153-0C20AB9E9659}"/>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C3804214-47E8-C028-B198-D46C0C2761BA}"/>
              </a:ext>
            </a:extLst>
          </p:cNvPr>
          <p:cNvSpPr>
            <a:spLocks noGrp="1"/>
          </p:cNvSpPr>
          <p:nvPr>
            <p:ph type="body" idx="1"/>
          </p:nvPr>
        </p:nvSpPr>
        <p:spPr/>
        <p:txBody>
          <a:bodyPr/>
          <a:lstStyle/>
          <a:p>
            <a:endParaRPr lang="ru-UA" dirty="0"/>
          </a:p>
        </p:txBody>
      </p:sp>
      <p:sp>
        <p:nvSpPr>
          <p:cNvPr id="4" name="Номер слайда 3">
            <a:extLst>
              <a:ext uri="{FF2B5EF4-FFF2-40B4-BE49-F238E27FC236}">
                <a16:creationId xmlns:a16="http://schemas.microsoft.com/office/drawing/2014/main" id="{7A55A835-107E-FCE6-541B-BC25E94B05D6}"/>
              </a:ext>
            </a:extLst>
          </p:cNvPr>
          <p:cNvSpPr>
            <a:spLocks noGrp="1"/>
          </p:cNvSpPr>
          <p:nvPr>
            <p:ph type="sldNum" sz="quarter" idx="5"/>
          </p:nvPr>
        </p:nvSpPr>
        <p:spPr/>
        <p:txBody>
          <a:bodyPr/>
          <a:lstStyle/>
          <a:p>
            <a:fld id="{D508EB54-8893-437B-AC7F-57129B52E2BE}" type="slidenum">
              <a:rPr lang="ru-UA" smtClean="0"/>
              <a:t>5</a:t>
            </a:fld>
            <a:endParaRPr lang="ru-UA"/>
          </a:p>
        </p:txBody>
      </p:sp>
    </p:spTree>
    <p:extLst>
      <p:ext uri="{BB962C8B-B14F-4D97-AF65-F5344CB8AC3E}">
        <p14:creationId xmlns:p14="http://schemas.microsoft.com/office/powerpoint/2010/main" val="50337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27333-F239-5714-F857-D7A265C7BAB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241C935-B540-7F93-ED29-82238A8FB220}"/>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32C954E7-8610-3BB0-976B-35CB8C413F5F}"/>
              </a:ext>
            </a:extLst>
          </p:cNvPr>
          <p:cNvSpPr>
            <a:spLocks noGrp="1"/>
          </p:cNvSpPr>
          <p:nvPr>
            <p:ph type="body" idx="1"/>
          </p:nvPr>
        </p:nvSpPr>
        <p:spPr/>
        <p:txBody>
          <a:bodyPr/>
          <a:lstStyle/>
          <a:p>
            <a:endParaRPr lang="ru-UA" dirty="0"/>
          </a:p>
        </p:txBody>
      </p:sp>
      <p:sp>
        <p:nvSpPr>
          <p:cNvPr id="4" name="Номер слайда 3">
            <a:extLst>
              <a:ext uri="{FF2B5EF4-FFF2-40B4-BE49-F238E27FC236}">
                <a16:creationId xmlns:a16="http://schemas.microsoft.com/office/drawing/2014/main" id="{7165D326-3D1E-363B-6106-043A85E86223}"/>
              </a:ext>
            </a:extLst>
          </p:cNvPr>
          <p:cNvSpPr>
            <a:spLocks noGrp="1"/>
          </p:cNvSpPr>
          <p:nvPr>
            <p:ph type="sldNum" sz="quarter" idx="5"/>
          </p:nvPr>
        </p:nvSpPr>
        <p:spPr/>
        <p:txBody>
          <a:bodyPr/>
          <a:lstStyle/>
          <a:p>
            <a:fld id="{D508EB54-8893-437B-AC7F-57129B52E2BE}" type="slidenum">
              <a:rPr lang="ru-UA" smtClean="0"/>
              <a:t>6</a:t>
            </a:fld>
            <a:endParaRPr lang="ru-UA"/>
          </a:p>
        </p:txBody>
      </p:sp>
    </p:spTree>
    <p:extLst>
      <p:ext uri="{BB962C8B-B14F-4D97-AF65-F5344CB8AC3E}">
        <p14:creationId xmlns:p14="http://schemas.microsoft.com/office/powerpoint/2010/main" val="91162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926FE-621E-33CC-3568-9D0A4A201CF1}"/>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3CEBB3C0-8AD1-7F54-D521-7A08E2A9C2D6}"/>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4832286F-0C02-86E4-7D50-06AE3812AE40}"/>
              </a:ext>
            </a:extLst>
          </p:cNvPr>
          <p:cNvSpPr>
            <a:spLocks noGrp="1"/>
          </p:cNvSpPr>
          <p:nvPr>
            <p:ph type="body" idx="1"/>
          </p:nvPr>
        </p:nvSpPr>
        <p:spPr/>
        <p:txBody>
          <a:bodyPr/>
          <a:lstStyle/>
          <a:p>
            <a:endParaRPr lang="ru-UA" dirty="0"/>
          </a:p>
        </p:txBody>
      </p:sp>
      <p:sp>
        <p:nvSpPr>
          <p:cNvPr id="4" name="Номер слайда 3">
            <a:extLst>
              <a:ext uri="{FF2B5EF4-FFF2-40B4-BE49-F238E27FC236}">
                <a16:creationId xmlns:a16="http://schemas.microsoft.com/office/drawing/2014/main" id="{E774D58B-3DA5-04DD-54C7-EF870D7C1073}"/>
              </a:ext>
            </a:extLst>
          </p:cNvPr>
          <p:cNvSpPr>
            <a:spLocks noGrp="1"/>
          </p:cNvSpPr>
          <p:nvPr>
            <p:ph type="sldNum" sz="quarter" idx="5"/>
          </p:nvPr>
        </p:nvSpPr>
        <p:spPr/>
        <p:txBody>
          <a:bodyPr/>
          <a:lstStyle/>
          <a:p>
            <a:fld id="{D508EB54-8893-437B-AC7F-57129B52E2BE}" type="slidenum">
              <a:rPr lang="ru-UA" smtClean="0"/>
              <a:t>7</a:t>
            </a:fld>
            <a:endParaRPr lang="ru-UA"/>
          </a:p>
        </p:txBody>
      </p:sp>
    </p:spTree>
    <p:extLst>
      <p:ext uri="{BB962C8B-B14F-4D97-AF65-F5344CB8AC3E}">
        <p14:creationId xmlns:p14="http://schemas.microsoft.com/office/powerpoint/2010/main" val="14566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3898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391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893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292114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22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306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0393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291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896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887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78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260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6043575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810962" y="3946650"/>
            <a:ext cx="6546278" cy="573792"/>
          </a:xfrm>
        </p:spPr>
        <p:txBody>
          <a:bodyPr>
            <a:normAutofit fontScale="90000"/>
          </a:bodyPr>
          <a:lstStyle/>
          <a:p>
            <a:r>
              <a:rPr lang="en-US" b="1" dirty="0">
                <a:solidFill>
                  <a:srgbClr val="785AFF"/>
                </a:solidFill>
              </a:rPr>
              <a:t>Tendo OOP model for </a:t>
            </a:r>
            <a:r>
              <a:rPr lang="en-US" b="1">
                <a:solidFill>
                  <a:srgbClr val="785AFF"/>
                </a:solidFill>
              </a:rPr>
              <a:t>New</a:t>
            </a:r>
            <a:r>
              <a:rPr lang="en-US" b="1" dirty="0">
                <a:solidFill>
                  <a:srgbClr val="785AFF"/>
                </a:solidFill>
              </a:rPr>
              <a:t> Users</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solidFill>
                  <a:srgbClr val="785AFF"/>
                </a:solidFill>
              </a:rPr>
              <a:t>Presented by:</a:t>
            </a:r>
          </a:p>
          <a:p>
            <a:r>
              <a:rPr lang="en-PH" b="1">
                <a:solidFill>
                  <a:srgbClr val="785AFF"/>
                </a:solidFill>
              </a:rPr>
              <a:t>Data Science</a:t>
            </a:r>
            <a:endParaRPr lang="en-PH" sz="1800" b="1" spc="20">
              <a:solidFill>
                <a:srgbClr val="785AFF"/>
              </a:solidFill>
            </a:endParaRPr>
          </a:p>
          <a:p>
            <a:endParaRPr lang="en-PH" b="1">
              <a:solidFill>
                <a:srgbClr val="785AFF"/>
              </a:solidFill>
            </a:endParaRPr>
          </a:p>
          <a:p>
            <a:endParaRPr lang="en-PH" sz="2000" b="1">
              <a:solidFill>
                <a:srgbClr val="785AFF"/>
              </a:solidFill>
            </a:endParaRPr>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rgbClr val="785AFF"/>
                </a:solidFill>
              </a:rPr>
              <a:t>CEO Update: 22th April 2025</a:t>
            </a:r>
            <a:endParaRPr lang="en-US">
              <a:solidFill>
                <a:srgbClr val="785AFF"/>
              </a:solidFill>
              <a:ea typeface="Calibri"/>
              <a:cs typeface="Calibri"/>
            </a:endParaRPr>
          </a:p>
        </p:txBody>
      </p:sp>
    </p:spTree>
    <p:extLst>
      <p:ext uri="{BB962C8B-B14F-4D97-AF65-F5344CB8AC3E}">
        <p14:creationId xmlns:p14="http://schemas.microsoft.com/office/powerpoint/2010/main" val="41299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1C11A-6916-166A-001D-3D14C325DAE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8CECCFD-BA32-74B6-7B69-1C50C00F53A3}"/>
              </a:ext>
            </a:extLst>
          </p:cNvPr>
          <p:cNvSpPr txBox="1"/>
          <p:nvPr/>
        </p:nvSpPr>
        <p:spPr>
          <a:xfrm>
            <a:off x="159305" y="113585"/>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1st Draft: Target definition</a:t>
            </a:r>
          </a:p>
        </p:txBody>
      </p:sp>
      <p:graphicFrame>
        <p:nvGraphicFramePr>
          <p:cNvPr id="6" name="Таблица 5">
            <a:extLst>
              <a:ext uri="{FF2B5EF4-FFF2-40B4-BE49-F238E27FC236}">
                <a16:creationId xmlns:a16="http://schemas.microsoft.com/office/drawing/2014/main" id="{70F5279F-845B-5E1F-03D3-23300748EA98}"/>
              </a:ext>
            </a:extLst>
          </p:cNvPr>
          <p:cNvGraphicFramePr>
            <a:graphicFrameLocks noGrp="1"/>
          </p:cNvGraphicFramePr>
          <p:nvPr>
            <p:extLst>
              <p:ext uri="{D42A27DB-BD31-4B8C-83A1-F6EECF244321}">
                <p14:modId xmlns:p14="http://schemas.microsoft.com/office/powerpoint/2010/main" val="3035046817"/>
              </p:ext>
            </p:extLst>
          </p:nvPr>
        </p:nvGraphicFramePr>
        <p:xfrm>
          <a:off x="650640" y="753527"/>
          <a:ext cx="11118458" cy="1463040"/>
        </p:xfrm>
        <a:graphic>
          <a:graphicData uri="http://schemas.openxmlformats.org/drawingml/2006/table">
            <a:tbl>
              <a:tblPr>
                <a:tableStyleId>{5C22544A-7EE6-4342-B048-85BDC9FD1C3A}</a:tableStyleId>
              </a:tblPr>
              <a:tblGrid>
                <a:gridCol w="1624262">
                  <a:extLst>
                    <a:ext uri="{9D8B030D-6E8A-4147-A177-3AD203B41FA5}">
                      <a16:colId xmlns:a16="http://schemas.microsoft.com/office/drawing/2014/main" val="3905695258"/>
                    </a:ext>
                  </a:extLst>
                </a:gridCol>
                <a:gridCol w="791183">
                  <a:extLst>
                    <a:ext uri="{9D8B030D-6E8A-4147-A177-3AD203B41FA5}">
                      <a16:colId xmlns:a16="http://schemas.microsoft.com/office/drawing/2014/main" val="1397721282"/>
                    </a:ext>
                  </a:extLst>
                </a:gridCol>
                <a:gridCol w="791183">
                  <a:extLst>
                    <a:ext uri="{9D8B030D-6E8A-4147-A177-3AD203B41FA5}">
                      <a16:colId xmlns:a16="http://schemas.microsoft.com/office/drawing/2014/main" val="4129332129"/>
                    </a:ext>
                  </a:extLst>
                </a:gridCol>
                <a:gridCol w="791183">
                  <a:extLst>
                    <a:ext uri="{9D8B030D-6E8A-4147-A177-3AD203B41FA5}">
                      <a16:colId xmlns:a16="http://schemas.microsoft.com/office/drawing/2014/main" val="3870945594"/>
                    </a:ext>
                  </a:extLst>
                </a:gridCol>
                <a:gridCol w="791183">
                  <a:extLst>
                    <a:ext uri="{9D8B030D-6E8A-4147-A177-3AD203B41FA5}">
                      <a16:colId xmlns:a16="http://schemas.microsoft.com/office/drawing/2014/main" val="1390738179"/>
                    </a:ext>
                  </a:extLst>
                </a:gridCol>
                <a:gridCol w="791183">
                  <a:extLst>
                    <a:ext uri="{9D8B030D-6E8A-4147-A177-3AD203B41FA5}">
                      <a16:colId xmlns:a16="http://schemas.microsoft.com/office/drawing/2014/main" val="2728053034"/>
                    </a:ext>
                  </a:extLst>
                </a:gridCol>
                <a:gridCol w="791183">
                  <a:extLst>
                    <a:ext uri="{9D8B030D-6E8A-4147-A177-3AD203B41FA5}">
                      <a16:colId xmlns:a16="http://schemas.microsoft.com/office/drawing/2014/main" val="3825830580"/>
                    </a:ext>
                  </a:extLst>
                </a:gridCol>
                <a:gridCol w="791183">
                  <a:extLst>
                    <a:ext uri="{9D8B030D-6E8A-4147-A177-3AD203B41FA5}">
                      <a16:colId xmlns:a16="http://schemas.microsoft.com/office/drawing/2014/main" val="3868756481"/>
                    </a:ext>
                  </a:extLst>
                </a:gridCol>
                <a:gridCol w="791183">
                  <a:extLst>
                    <a:ext uri="{9D8B030D-6E8A-4147-A177-3AD203B41FA5}">
                      <a16:colId xmlns:a16="http://schemas.microsoft.com/office/drawing/2014/main" val="1560298704"/>
                    </a:ext>
                  </a:extLst>
                </a:gridCol>
                <a:gridCol w="791183">
                  <a:extLst>
                    <a:ext uri="{9D8B030D-6E8A-4147-A177-3AD203B41FA5}">
                      <a16:colId xmlns:a16="http://schemas.microsoft.com/office/drawing/2014/main" val="1701859099"/>
                    </a:ext>
                  </a:extLst>
                </a:gridCol>
                <a:gridCol w="791183">
                  <a:extLst>
                    <a:ext uri="{9D8B030D-6E8A-4147-A177-3AD203B41FA5}">
                      <a16:colId xmlns:a16="http://schemas.microsoft.com/office/drawing/2014/main" val="526363728"/>
                    </a:ext>
                  </a:extLst>
                </a:gridCol>
                <a:gridCol w="791183">
                  <a:extLst>
                    <a:ext uri="{9D8B030D-6E8A-4147-A177-3AD203B41FA5}">
                      <a16:colId xmlns:a16="http://schemas.microsoft.com/office/drawing/2014/main" val="936503593"/>
                    </a:ext>
                  </a:extLst>
                </a:gridCol>
                <a:gridCol w="791183">
                  <a:extLst>
                    <a:ext uri="{9D8B030D-6E8A-4147-A177-3AD203B41FA5}">
                      <a16:colId xmlns:a16="http://schemas.microsoft.com/office/drawing/2014/main" val="1484183112"/>
                    </a:ext>
                  </a:extLst>
                </a:gridCol>
              </a:tblGrid>
              <a:tr h="392437">
                <a:tc>
                  <a:txBody>
                    <a:bodyPr/>
                    <a:lstStyle/>
                    <a:p>
                      <a:r>
                        <a:rPr lang="en-US" sz="1200" b="1" dirty="0"/>
                        <a:t>Final Payment -</a:t>
                      </a:r>
                    </a:p>
                    <a:p>
                      <a:pPr lvl="0">
                        <a:buNone/>
                      </a:pPr>
                      <a:r>
                        <a:rPr lang="en-US" sz="1200" b="1" dirty="0"/>
                        <a:t>Leave date +</a:t>
                      </a:r>
                    </a:p>
                  </a:txBody>
                  <a:tcPr marL="45720" marR="45720" anchor="ctr">
                    <a:no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endParaRPr lang="ru-UA" sz="1300"/>
                    </a:p>
                  </a:txBody>
                  <a:tcPr marL="45720" marR="45720">
                    <a:solidFill>
                      <a:srgbClr val="92D050"/>
                    </a:solidFill>
                  </a:tcPr>
                </a:tc>
                <a:tc>
                  <a:txBody>
                    <a:bodyPr/>
                    <a:lstStyle/>
                    <a:p>
                      <a:r>
                        <a:rPr lang="ru-UA" sz="1300" dirty="0"/>
                        <a:t>Leave date</a:t>
                      </a:r>
                    </a:p>
                  </a:txBody>
                  <a:tcPr marL="45720" marR="45720">
                    <a:solidFill>
                      <a:srgbClr val="92D050"/>
                    </a:solidFill>
                  </a:tcPr>
                </a:tc>
                <a:tc>
                  <a:txBody>
                    <a:bodyPr/>
                    <a:lstStyle/>
                    <a:p>
                      <a:endParaRPr lang="ru-UA" sz="1300" dirty="0"/>
                    </a:p>
                  </a:txBody>
                  <a:tcPr marL="45720" marR="45720">
                    <a:solidFill>
                      <a:schemeClr val="bg1">
                        <a:lumMod val="85000"/>
                      </a:schemeClr>
                    </a:solidFill>
                  </a:tcPr>
                </a:tc>
                <a:tc>
                  <a:txBody>
                    <a:bodyPr/>
                    <a:lstStyle/>
                    <a:p>
                      <a:endParaRPr lang="ru-UA" sz="1300"/>
                    </a:p>
                  </a:txBody>
                  <a:tcPr marL="45720" marR="45720">
                    <a:solidFill>
                      <a:schemeClr val="bg1">
                        <a:lumMod val="85000"/>
                      </a:schemeClr>
                    </a:solidFill>
                  </a:tcPr>
                </a:tc>
                <a:tc>
                  <a:txBody>
                    <a:bodyPr/>
                    <a:lstStyle/>
                    <a:p>
                      <a:endParaRPr lang="ru-UA" sz="1300"/>
                    </a:p>
                  </a:txBody>
                  <a:tcPr marL="45720" marR="45720">
                    <a:noFill/>
                  </a:tcPr>
                </a:tc>
                <a:tc>
                  <a:txBody>
                    <a:bodyPr/>
                    <a:lstStyle/>
                    <a:p>
                      <a:endParaRPr lang="ru-UA" sz="1300"/>
                    </a:p>
                  </a:txBody>
                  <a:tcPr marL="45720" marR="45720">
                    <a:noFill/>
                  </a:tcPr>
                </a:tc>
                <a:tc>
                  <a:txBody>
                    <a:bodyPr/>
                    <a:lstStyle/>
                    <a:p>
                      <a:endParaRPr lang="ru-UA" sz="1300"/>
                    </a:p>
                  </a:txBody>
                  <a:tcPr marL="45720" marR="45720">
                    <a:noFill/>
                  </a:tcPr>
                </a:tc>
                <a:tc>
                  <a:txBody>
                    <a:bodyPr/>
                    <a:lstStyle/>
                    <a:p>
                      <a:endParaRPr lang="ru-UA" sz="1300"/>
                    </a:p>
                  </a:txBody>
                  <a:tcPr marL="45720" marR="45720">
                    <a:noFill/>
                  </a:tcPr>
                </a:tc>
                <a:extLst>
                  <a:ext uri="{0D108BD9-81ED-4DB2-BD59-A6C34878D82A}">
                    <a16:rowId xmlns:a16="http://schemas.microsoft.com/office/drawing/2014/main" val="3673005880"/>
                  </a:ext>
                </a:extLst>
              </a:tr>
              <a:tr h="392437">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dirty="0"/>
                        <a:t>Final Payment +</a:t>
                      </a:r>
                    </a:p>
                  </a:txBody>
                  <a:tcPr marL="45720" marR="45720" anchor="ctr">
                    <a:no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endParaRPr lang="ru-UA" sz="1300"/>
                    </a:p>
                  </a:txBody>
                  <a:tcPr marL="45720" marR="45720">
                    <a:solidFill>
                      <a:srgbClr val="92D050"/>
                    </a:solidFill>
                  </a:tcPr>
                </a:tc>
                <a:tc>
                  <a:txBody>
                    <a:bodyPr/>
                    <a:lstStyle/>
                    <a:p>
                      <a:endParaRPr lang="ru-UA" sz="1300"/>
                    </a:p>
                  </a:txBody>
                  <a:tcPr marL="45720" marR="45720">
                    <a:solidFill>
                      <a:srgbClr val="92D050"/>
                    </a:solidFill>
                  </a:tcPr>
                </a:tc>
                <a:tc>
                  <a:txBody>
                    <a:bodyPr/>
                    <a:lstStyle/>
                    <a:p>
                      <a:r>
                        <a:rPr lang="ru-UA" sz="1300" dirty="0"/>
                        <a:t>Final payment</a:t>
                      </a:r>
                    </a:p>
                  </a:txBody>
                  <a:tcPr marL="45720" marR="45720">
                    <a:solidFill>
                      <a:srgbClr val="92D050"/>
                    </a:solidFill>
                  </a:tcPr>
                </a:tc>
                <a:tc>
                  <a:txBody>
                    <a:bodyPr/>
                    <a:lstStyle/>
                    <a:p>
                      <a:endParaRPr lang="ru-UA" sz="1300"/>
                    </a:p>
                  </a:txBody>
                  <a:tcPr marL="45720" marR="45720">
                    <a:solidFill>
                      <a:schemeClr val="bg1">
                        <a:lumMod val="85000"/>
                      </a:schemeClr>
                    </a:solidFill>
                  </a:tcPr>
                </a:tc>
                <a:tc>
                  <a:txBody>
                    <a:bodyPr/>
                    <a:lstStyle/>
                    <a:p>
                      <a:endParaRPr lang="ru-UA" sz="1300"/>
                    </a:p>
                  </a:txBody>
                  <a:tcPr marL="45720" marR="45720">
                    <a:solidFill>
                      <a:schemeClr val="bg1">
                        <a:lumMod val="85000"/>
                      </a:schemeClr>
                    </a:solidFill>
                  </a:tcPr>
                </a:tc>
                <a:tc>
                  <a:txBody>
                    <a:bodyPr/>
                    <a:lstStyle/>
                    <a:p>
                      <a:r>
                        <a:rPr lang="ru-UA" sz="1300" dirty="0"/>
                        <a:t>Last Paid Due Date</a:t>
                      </a:r>
                    </a:p>
                  </a:txBody>
                  <a:tcPr marL="45720" marR="45720">
                    <a:solidFill>
                      <a:schemeClr val="bg1">
                        <a:lumMod val="85000"/>
                      </a:schemeClr>
                    </a:solidFill>
                  </a:tcPr>
                </a:tc>
                <a:tc>
                  <a:txBody>
                    <a:bodyPr/>
                    <a:lstStyle/>
                    <a:p>
                      <a:endParaRPr lang="ru-UA" sz="1300"/>
                    </a:p>
                  </a:txBody>
                  <a:tcPr marL="45720" marR="45720">
                    <a:solidFill>
                      <a:schemeClr val="bg1">
                        <a:lumMod val="85000"/>
                      </a:schemeClr>
                    </a:solidFill>
                  </a:tcPr>
                </a:tc>
                <a:tc>
                  <a:txBody>
                    <a:bodyPr/>
                    <a:lstStyle/>
                    <a:p>
                      <a:endParaRPr lang="ru-UA" sz="1300"/>
                    </a:p>
                  </a:txBody>
                  <a:tcPr marL="45720" marR="45720">
                    <a:solidFill>
                      <a:schemeClr val="bg1">
                        <a:lumMod val="85000"/>
                      </a:schemeClr>
                    </a:solidFill>
                  </a:tcPr>
                </a:tc>
                <a:extLst>
                  <a:ext uri="{0D108BD9-81ED-4DB2-BD59-A6C34878D82A}">
                    <a16:rowId xmlns:a16="http://schemas.microsoft.com/office/drawing/2014/main" val="1111059341"/>
                  </a:ext>
                </a:extLst>
              </a:tr>
              <a:tr h="392437">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dirty="0"/>
                        <a:t>Final Payment +</a:t>
                      </a:r>
                    </a:p>
                  </a:txBody>
                  <a:tcPr marL="45720" marR="45720" anchor="ctr">
                    <a:no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r>
                        <a:rPr lang="en-US" sz="1300" b="0" i="0" u="none" strike="noStrike" noProof="0" dirty="0">
                          <a:solidFill>
                            <a:schemeClr val="bg1"/>
                          </a:solidFill>
                          <a:latin typeface="Calibri"/>
                        </a:rPr>
                        <a:t>TPSD</a:t>
                      </a:r>
                    </a:p>
                  </a:txBody>
                  <a:tcPr marL="45720" marR="45720">
                    <a:solidFill>
                      <a:srgbClr val="785AFF"/>
                    </a:solidFill>
                  </a:tcPr>
                </a:tc>
                <a:tc>
                  <a:txBody>
                    <a:bodyPr/>
                    <a:lstStyle/>
                    <a:p>
                      <a:pPr lvl="0">
                        <a:buNone/>
                      </a:pPr>
                      <a:endParaRPr lang="en-US" sz="1300" dirty="0"/>
                    </a:p>
                  </a:txBody>
                  <a:tcPr marL="45720" marR="45720">
                    <a:solidFill>
                      <a:srgbClr val="92D050"/>
                    </a:solidFill>
                  </a:tcPr>
                </a:tc>
                <a:tc>
                  <a:txBody>
                    <a:bodyPr/>
                    <a:lstStyle/>
                    <a:p>
                      <a:pPr lvl="0">
                        <a:buNone/>
                      </a:pPr>
                      <a:r>
                        <a:rPr lang="en-US" sz="1300" dirty="0"/>
                        <a:t>Last Paid Due Date</a:t>
                      </a:r>
                    </a:p>
                  </a:txBody>
                  <a:tcPr marL="45720" marR="45720">
                    <a:solidFill>
                      <a:srgbClr val="92D050"/>
                    </a:solidFill>
                  </a:tcPr>
                </a:tc>
                <a:tc>
                  <a:txBody>
                    <a:bodyPr/>
                    <a:lstStyle/>
                    <a:p>
                      <a:pPr lvl="0">
                        <a:buNone/>
                      </a:pPr>
                      <a:r>
                        <a:rPr lang="ru-UA" sz="1300" dirty="0"/>
                        <a:t>Final payment</a:t>
                      </a:r>
                      <a:endParaRPr lang="en-US"/>
                    </a:p>
                  </a:txBody>
                  <a:tcPr marL="45720" marR="45720">
                    <a:solidFill>
                      <a:srgbClr val="92D050"/>
                    </a:solidFill>
                  </a:tcPr>
                </a:tc>
                <a:tc>
                  <a:txBody>
                    <a:bodyPr/>
                    <a:lstStyle/>
                    <a:p>
                      <a:endParaRPr lang="ru-UA" sz="1300"/>
                    </a:p>
                  </a:txBody>
                  <a:tcPr marL="45720" marR="45720">
                    <a:solidFill>
                      <a:schemeClr val="bg1">
                        <a:lumMod val="85000"/>
                      </a:schemeClr>
                    </a:solidFill>
                  </a:tcPr>
                </a:tc>
                <a:tc>
                  <a:txBody>
                    <a:bodyPr/>
                    <a:lstStyle/>
                    <a:p>
                      <a:endParaRPr lang="ru-UA" sz="1300"/>
                    </a:p>
                  </a:txBody>
                  <a:tcPr marL="45720" marR="45720">
                    <a:solidFill>
                      <a:schemeClr val="bg1">
                        <a:lumMod val="85000"/>
                      </a:schemeClr>
                    </a:solidFill>
                  </a:tcPr>
                </a:tc>
                <a:tc>
                  <a:txBody>
                    <a:bodyPr/>
                    <a:lstStyle/>
                    <a:p>
                      <a:endParaRPr lang="ru-UA" sz="1300"/>
                    </a:p>
                  </a:txBody>
                  <a:tcPr marL="45720" marR="45720">
                    <a:noFill/>
                  </a:tcPr>
                </a:tc>
                <a:tc>
                  <a:txBody>
                    <a:bodyPr/>
                    <a:lstStyle/>
                    <a:p>
                      <a:endParaRPr lang="ru-UA" sz="1300"/>
                    </a:p>
                  </a:txBody>
                  <a:tcPr marL="45720" marR="45720">
                    <a:noFill/>
                  </a:tcPr>
                </a:tc>
                <a:tc>
                  <a:txBody>
                    <a:bodyPr/>
                    <a:lstStyle/>
                    <a:p>
                      <a:endParaRPr lang="ru-UA" sz="1300"/>
                    </a:p>
                  </a:txBody>
                  <a:tcPr marL="45720" marR="45720">
                    <a:noFill/>
                  </a:tcPr>
                </a:tc>
                <a:extLst>
                  <a:ext uri="{0D108BD9-81ED-4DB2-BD59-A6C34878D82A}">
                    <a16:rowId xmlns:a16="http://schemas.microsoft.com/office/drawing/2014/main" val="1109872161"/>
                  </a:ext>
                </a:extLst>
              </a:tr>
            </a:tbl>
          </a:graphicData>
        </a:graphic>
      </p:graphicFrame>
      <p:sp>
        <p:nvSpPr>
          <p:cNvPr id="13" name="Прямоугольник: скругленные углы 12">
            <a:extLst>
              <a:ext uri="{FF2B5EF4-FFF2-40B4-BE49-F238E27FC236}">
                <a16:creationId xmlns:a16="http://schemas.microsoft.com/office/drawing/2014/main" id="{AD1A4C14-C681-AC49-0B1F-38F99723756E}"/>
              </a:ext>
            </a:extLst>
          </p:cNvPr>
          <p:cNvSpPr/>
          <p:nvPr/>
        </p:nvSpPr>
        <p:spPr>
          <a:xfrm>
            <a:off x="669003" y="2383150"/>
            <a:ext cx="10851178" cy="2095181"/>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b="1" dirty="0">
                <a:solidFill>
                  <a:schemeClr val="tx1"/>
                </a:solidFill>
                <a:ea typeface="Calibri"/>
                <a:cs typeface="Calibri"/>
              </a:rPr>
              <a:t>Observation window</a:t>
            </a:r>
            <a:r>
              <a:rPr lang="en-US" dirty="0">
                <a:solidFill>
                  <a:schemeClr val="tx1"/>
                </a:solidFill>
                <a:ea typeface="Calibri"/>
                <a:cs typeface="Calibri"/>
              </a:rPr>
              <a:t> = </a:t>
            </a:r>
            <a:r>
              <a:rPr lang="en-US" b="1" dirty="0">
                <a:solidFill>
                  <a:schemeClr val="tx1"/>
                </a:solidFill>
                <a:ea typeface="Calibri"/>
                <a:cs typeface="Calibri"/>
              </a:rPr>
              <a:t>5 month</a:t>
            </a:r>
            <a:br>
              <a:rPr lang="en-US" b="1" dirty="0">
                <a:solidFill>
                  <a:schemeClr val="tx1"/>
                </a:solidFill>
                <a:ea typeface="Calibri"/>
                <a:cs typeface="Calibri"/>
              </a:rPr>
            </a:br>
            <a:endParaRPr lang="en-US" b="1" dirty="0">
              <a:solidFill>
                <a:schemeClr val="tx1"/>
              </a:solidFill>
              <a:ea typeface="Calibri"/>
              <a:cs typeface="Calibri"/>
            </a:endParaRPr>
          </a:p>
          <a:p>
            <a:pPr marL="285750" indent="-285750">
              <a:buFont typeface="Arial" panose="020B0604020202020204" pitchFamily="34" charset="0"/>
              <a:buChar char="•"/>
            </a:pPr>
            <a:r>
              <a:rPr lang="en-US" b="1" dirty="0">
                <a:solidFill>
                  <a:schemeClr val="tx1"/>
                </a:solidFill>
                <a:ea typeface="Calibri"/>
                <a:cs typeface="Calibri"/>
              </a:rPr>
              <a:t>Performance window</a:t>
            </a:r>
            <a:r>
              <a:rPr lang="en-US" dirty="0">
                <a:solidFill>
                  <a:schemeClr val="tx1"/>
                </a:solidFill>
                <a:ea typeface="Calibri"/>
                <a:cs typeface="Calibri"/>
              </a:rPr>
              <a:t> = </a:t>
            </a:r>
            <a:r>
              <a:rPr lang="en-US" b="1" dirty="0">
                <a:solidFill>
                  <a:schemeClr val="tx1"/>
                </a:solidFill>
                <a:ea typeface="Calibri"/>
                <a:cs typeface="Calibri"/>
              </a:rPr>
              <a:t>2 month</a:t>
            </a:r>
            <a:r>
              <a:rPr lang="en-US" dirty="0">
                <a:solidFill>
                  <a:schemeClr val="tx1"/>
                </a:solidFill>
                <a:ea typeface="Calibri"/>
                <a:cs typeface="Calibri"/>
              </a:rPr>
              <a:t> (with exception in scenario 2)</a:t>
            </a:r>
            <a:br>
              <a:rPr lang="en-US" dirty="0">
                <a:solidFill>
                  <a:schemeClr val="tx1"/>
                </a:solidFill>
                <a:ea typeface="Calibri"/>
                <a:cs typeface="Calibri"/>
              </a:rPr>
            </a:br>
            <a:endParaRPr lang="en-US" dirty="0">
              <a:solidFill>
                <a:schemeClr val="tx1"/>
              </a:solidFill>
              <a:ea typeface="Calibri"/>
              <a:cs typeface="Calibri"/>
            </a:endParaRPr>
          </a:p>
          <a:p>
            <a:pPr marL="285750" indent="-285750">
              <a:buFont typeface="Arial" panose="020B0604020202020204" pitchFamily="34" charset="0"/>
              <a:buChar char="•"/>
            </a:pPr>
            <a:r>
              <a:rPr lang="en-US" dirty="0">
                <a:solidFill>
                  <a:schemeClr val="tx1"/>
                </a:solidFill>
                <a:ea typeface="Calibri"/>
                <a:cs typeface="Calibri"/>
              </a:rPr>
              <a:t>We consider </a:t>
            </a:r>
            <a:r>
              <a:rPr lang="en-US" b="1" dirty="0">
                <a:solidFill>
                  <a:schemeClr val="tx1"/>
                </a:solidFill>
                <a:ea typeface="Calibri"/>
                <a:cs typeface="Calibri"/>
              </a:rPr>
              <a:t>only employees</a:t>
            </a:r>
            <a:r>
              <a:rPr lang="en-US" dirty="0">
                <a:solidFill>
                  <a:schemeClr val="tx1"/>
                </a:solidFill>
                <a:ea typeface="Calibri"/>
                <a:cs typeface="Calibri"/>
              </a:rPr>
              <a:t> with known </a:t>
            </a:r>
            <a:r>
              <a:rPr lang="en-US" b="1" dirty="0">
                <a:solidFill>
                  <a:schemeClr val="tx1"/>
                </a:solidFill>
                <a:ea typeface="Calibri"/>
                <a:cs typeface="Calibri"/>
              </a:rPr>
              <a:t>resignation date, permanent freeze date</a:t>
            </a:r>
            <a:r>
              <a:rPr lang="en-US" dirty="0">
                <a:solidFill>
                  <a:schemeClr val="tx1"/>
                </a:solidFill>
                <a:ea typeface="Calibri"/>
                <a:cs typeface="Calibri"/>
              </a:rPr>
              <a:t> or </a:t>
            </a:r>
            <a:r>
              <a:rPr lang="en-US" b="1" dirty="0">
                <a:solidFill>
                  <a:schemeClr val="tx1"/>
                </a:solidFill>
                <a:ea typeface="Calibri"/>
                <a:cs typeface="Calibri"/>
              </a:rPr>
              <a:t>final payment</a:t>
            </a:r>
            <a:r>
              <a:rPr lang="en-US" dirty="0">
                <a:solidFill>
                  <a:schemeClr val="tx1"/>
                </a:solidFill>
                <a:ea typeface="Calibri"/>
                <a:cs typeface="Calibri"/>
              </a:rPr>
              <a:t>.</a:t>
            </a:r>
            <a:br>
              <a:rPr lang="en-US" dirty="0">
                <a:solidFill>
                  <a:schemeClr val="tx1"/>
                </a:solidFill>
                <a:ea typeface="Calibri"/>
                <a:cs typeface="Calibri"/>
              </a:rPr>
            </a:br>
            <a:endParaRPr lang="en-US" sz="2400" dirty="0">
              <a:solidFill>
                <a:schemeClr val="tx1"/>
              </a:solidFill>
            </a:endParaRPr>
          </a:p>
          <a:p>
            <a:pPr marL="285750" indent="-285750">
              <a:buFont typeface="Arial" panose="020B0604020202020204" pitchFamily="34" charset="0"/>
              <a:buChar char="•"/>
            </a:pPr>
            <a:r>
              <a:rPr lang="en-US" dirty="0">
                <a:solidFill>
                  <a:schemeClr val="tx1"/>
                </a:solidFill>
                <a:ea typeface="Calibri"/>
                <a:cs typeface="Calibri"/>
              </a:rPr>
              <a:t>We consider only cases with </a:t>
            </a:r>
            <a:r>
              <a:rPr lang="en-US" dirty="0" err="1">
                <a:solidFill>
                  <a:schemeClr val="tx1"/>
                </a:solidFill>
                <a:ea typeface="Calibri"/>
                <a:cs typeface="Calibri"/>
              </a:rPr>
              <a:t>OSBal</a:t>
            </a:r>
            <a:r>
              <a:rPr lang="en-US" dirty="0">
                <a:solidFill>
                  <a:schemeClr val="tx1"/>
                </a:solidFill>
                <a:ea typeface="Calibri"/>
                <a:cs typeface="Calibri"/>
              </a:rPr>
              <a:t> &gt; 0 after last TPSD and Final Payment</a:t>
            </a:r>
          </a:p>
        </p:txBody>
      </p:sp>
      <p:sp>
        <p:nvSpPr>
          <p:cNvPr id="2" name="TextBox 1">
            <a:extLst>
              <a:ext uri="{FF2B5EF4-FFF2-40B4-BE49-F238E27FC236}">
                <a16:creationId xmlns:a16="http://schemas.microsoft.com/office/drawing/2014/main" id="{B18D61A3-B8D2-139C-9BB3-10EF7D8FC9F8}"/>
              </a:ext>
            </a:extLst>
          </p:cNvPr>
          <p:cNvSpPr txBox="1"/>
          <p:nvPr/>
        </p:nvSpPr>
        <p:spPr>
          <a:xfrm>
            <a:off x="7039922" y="852236"/>
            <a:ext cx="224045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Check self payments</a:t>
            </a:r>
          </a:p>
        </p:txBody>
      </p:sp>
      <p:sp>
        <p:nvSpPr>
          <p:cNvPr id="4" name="TextBox 1">
            <a:extLst>
              <a:ext uri="{FF2B5EF4-FFF2-40B4-BE49-F238E27FC236}">
                <a16:creationId xmlns:a16="http://schemas.microsoft.com/office/drawing/2014/main" id="{B18D61A3-B8D2-139C-9BB3-10EF7D8FC9F8}"/>
              </a:ext>
            </a:extLst>
          </p:cNvPr>
          <p:cNvSpPr txBox="1"/>
          <p:nvPr/>
        </p:nvSpPr>
        <p:spPr>
          <a:xfrm>
            <a:off x="7912091" y="1834573"/>
            <a:ext cx="2121108"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ea typeface="Calibri"/>
                <a:cs typeface="Calibri"/>
              </a:rPr>
              <a:t>Check self payments</a:t>
            </a:r>
          </a:p>
        </p:txBody>
      </p:sp>
      <p:sp>
        <p:nvSpPr>
          <p:cNvPr id="7" name="TextBox 1">
            <a:extLst>
              <a:ext uri="{FF2B5EF4-FFF2-40B4-BE49-F238E27FC236}">
                <a16:creationId xmlns:a16="http://schemas.microsoft.com/office/drawing/2014/main" id="{5867F36D-985A-91E3-9EDA-9E6070C779B3}"/>
              </a:ext>
            </a:extLst>
          </p:cNvPr>
          <p:cNvSpPr txBox="1"/>
          <p:nvPr/>
        </p:nvSpPr>
        <p:spPr>
          <a:xfrm>
            <a:off x="7912091" y="1357177"/>
            <a:ext cx="1496820" cy="2769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b="1" dirty="0">
                <a:ea typeface="Calibri"/>
                <a:cs typeface="Calibri"/>
              </a:rPr>
              <a:t>Check self payments</a:t>
            </a:r>
          </a:p>
        </p:txBody>
      </p:sp>
      <p:sp>
        <p:nvSpPr>
          <p:cNvPr id="8" name="TextBox 7">
            <a:extLst>
              <a:ext uri="{FF2B5EF4-FFF2-40B4-BE49-F238E27FC236}">
                <a16:creationId xmlns:a16="http://schemas.microsoft.com/office/drawing/2014/main" id="{0F29D89E-85BA-6FBB-BC74-130C03B37072}"/>
              </a:ext>
            </a:extLst>
          </p:cNvPr>
          <p:cNvSpPr txBox="1"/>
          <p:nvPr/>
        </p:nvSpPr>
        <p:spPr>
          <a:xfrm>
            <a:off x="10280717" y="1357176"/>
            <a:ext cx="18640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b="1" dirty="0">
                <a:ea typeface="Calibri"/>
                <a:cs typeface="Calibri"/>
              </a:rPr>
              <a:t>Check self payments</a:t>
            </a:r>
          </a:p>
        </p:txBody>
      </p:sp>
    </p:spTree>
    <p:extLst>
      <p:ext uri="{BB962C8B-B14F-4D97-AF65-F5344CB8AC3E}">
        <p14:creationId xmlns:p14="http://schemas.microsoft.com/office/powerpoint/2010/main" val="270103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811D3-C16D-72B1-2874-7582885E3FE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90E0EF-BC3A-18A1-F265-31E34A5DE6E0}"/>
              </a:ext>
            </a:extLst>
          </p:cNvPr>
          <p:cNvSpPr txBox="1"/>
          <p:nvPr/>
        </p:nvSpPr>
        <p:spPr>
          <a:xfrm>
            <a:off x="159305" y="113585"/>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Concepts of Onboarding Cohorts and Observation Window</a:t>
            </a:r>
          </a:p>
        </p:txBody>
      </p:sp>
      <p:graphicFrame>
        <p:nvGraphicFramePr>
          <p:cNvPr id="6" name="Таблица 5">
            <a:extLst>
              <a:ext uri="{FF2B5EF4-FFF2-40B4-BE49-F238E27FC236}">
                <a16:creationId xmlns:a16="http://schemas.microsoft.com/office/drawing/2014/main" id="{46459D78-E3C3-4647-428D-9C0DDE045C30}"/>
              </a:ext>
            </a:extLst>
          </p:cNvPr>
          <p:cNvGraphicFramePr>
            <a:graphicFrameLocks noGrp="1"/>
          </p:cNvGraphicFramePr>
          <p:nvPr>
            <p:extLst>
              <p:ext uri="{D42A27DB-BD31-4B8C-83A1-F6EECF244321}">
                <p14:modId xmlns:p14="http://schemas.microsoft.com/office/powerpoint/2010/main" val="443977383"/>
              </p:ext>
            </p:extLst>
          </p:nvPr>
        </p:nvGraphicFramePr>
        <p:xfrm>
          <a:off x="137710" y="716097"/>
          <a:ext cx="8691005" cy="5610299"/>
        </p:xfrm>
        <a:graphic>
          <a:graphicData uri="http://schemas.openxmlformats.org/drawingml/2006/table">
            <a:tbl>
              <a:tblPr>
                <a:tableStyleId>{5C22544A-7EE6-4342-B048-85BDC9FD1C3A}</a:tableStyleId>
              </a:tblPr>
              <a:tblGrid>
                <a:gridCol w="2564975">
                  <a:extLst>
                    <a:ext uri="{9D8B030D-6E8A-4147-A177-3AD203B41FA5}">
                      <a16:colId xmlns:a16="http://schemas.microsoft.com/office/drawing/2014/main" val="3905695258"/>
                    </a:ext>
                  </a:extLst>
                </a:gridCol>
                <a:gridCol w="612603">
                  <a:extLst>
                    <a:ext uri="{9D8B030D-6E8A-4147-A177-3AD203B41FA5}">
                      <a16:colId xmlns:a16="http://schemas.microsoft.com/office/drawing/2014/main" val="1760262054"/>
                    </a:ext>
                  </a:extLst>
                </a:gridCol>
                <a:gridCol w="612603">
                  <a:extLst>
                    <a:ext uri="{9D8B030D-6E8A-4147-A177-3AD203B41FA5}">
                      <a16:colId xmlns:a16="http://schemas.microsoft.com/office/drawing/2014/main" val="3144792284"/>
                    </a:ext>
                  </a:extLst>
                </a:gridCol>
                <a:gridCol w="612603">
                  <a:extLst>
                    <a:ext uri="{9D8B030D-6E8A-4147-A177-3AD203B41FA5}">
                      <a16:colId xmlns:a16="http://schemas.microsoft.com/office/drawing/2014/main" val="3825830580"/>
                    </a:ext>
                  </a:extLst>
                </a:gridCol>
                <a:gridCol w="612603">
                  <a:extLst>
                    <a:ext uri="{9D8B030D-6E8A-4147-A177-3AD203B41FA5}">
                      <a16:colId xmlns:a16="http://schemas.microsoft.com/office/drawing/2014/main" val="3868756481"/>
                    </a:ext>
                  </a:extLst>
                </a:gridCol>
                <a:gridCol w="612603">
                  <a:extLst>
                    <a:ext uri="{9D8B030D-6E8A-4147-A177-3AD203B41FA5}">
                      <a16:colId xmlns:a16="http://schemas.microsoft.com/office/drawing/2014/main" val="1560298704"/>
                    </a:ext>
                  </a:extLst>
                </a:gridCol>
                <a:gridCol w="612603">
                  <a:extLst>
                    <a:ext uri="{9D8B030D-6E8A-4147-A177-3AD203B41FA5}">
                      <a16:colId xmlns:a16="http://schemas.microsoft.com/office/drawing/2014/main" val="1701859099"/>
                    </a:ext>
                  </a:extLst>
                </a:gridCol>
                <a:gridCol w="612603">
                  <a:extLst>
                    <a:ext uri="{9D8B030D-6E8A-4147-A177-3AD203B41FA5}">
                      <a16:colId xmlns:a16="http://schemas.microsoft.com/office/drawing/2014/main" val="526363728"/>
                    </a:ext>
                  </a:extLst>
                </a:gridCol>
                <a:gridCol w="612603">
                  <a:extLst>
                    <a:ext uri="{9D8B030D-6E8A-4147-A177-3AD203B41FA5}">
                      <a16:colId xmlns:a16="http://schemas.microsoft.com/office/drawing/2014/main" val="936503593"/>
                    </a:ext>
                  </a:extLst>
                </a:gridCol>
                <a:gridCol w="612603">
                  <a:extLst>
                    <a:ext uri="{9D8B030D-6E8A-4147-A177-3AD203B41FA5}">
                      <a16:colId xmlns:a16="http://schemas.microsoft.com/office/drawing/2014/main" val="1484183112"/>
                    </a:ext>
                  </a:extLst>
                </a:gridCol>
                <a:gridCol w="612603">
                  <a:extLst>
                    <a:ext uri="{9D8B030D-6E8A-4147-A177-3AD203B41FA5}">
                      <a16:colId xmlns:a16="http://schemas.microsoft.com/office/drawing/2014/main" val="2003160094"/>
                    </a:ext>
                  </a:extLst>
                </a:gridCol>
              </a:tblGrid>
              <a:tr h="538981">
                <a:tc>
                  <a:txBody>
                    <a:bodyPr/>
                    <a:lstStyle/>
                    <a:p>
                      <a:pPr algn="ctr"/>
                      <a:endParaRPr lang="ru-UA" sz="1200" b="0"/>
                    </a:p>
                  </a:txBody>
                  <a:tcPr marL="45720" marR="45720" anchor="ctr">
                    <a:lnR w="12700" cmpd="sng">
                      <a:noFill/>
                    </a:lnR>
                    <a:noFill/>
                  </a:tcPr>
                </a:tc>
                <a:tc gridSpan="3">
                  <a:txBody>
                    <a:bodyPr/>
                    <a:lstStyle/>
                    <a:p>
                      <a:pPr lvl="0" algn="ctr">
                        <a:buNone/>
                      </a:pPr>
                      <a:r>
                        <a:rPr lang="en-US" sz="1200" b="1" dirty="0"/>
                        <a:t>2023</a:t>
                      </a:r>
                    </a:p>
                  </a:txBody>
                  <a:tcPr marL="45720" marR="45720" anchor="ctr">
                    <a:lnL w="0">
                      <a:noFill/>
                    </a:lnL>
                    <a:lnR w="0">
                      <a:noFill/>
                    </a:lnR>
                    <a:lnT w="0">
                      <a:noFill/>
                    </a:lnT>
                    <a:lnB w="0">
                      <a:noFill/>
                    </a:lnB>
                    <a:lnTlToBr w="0">
                      <a:noFill/>
                    </a:lnTlToBr>
                    <a:lnBlToTr w="0">
                      <a:noFill/>
                    </a:lnBlToTr>
                    <a:noFill/>
                  </a:tcPr>
                </a:tc>
                <a:tc hMerge="1">
                  <a:txBody>
                    <a:bodyPr/>
                    <a:lstStyle/>
                    <a:p>
                      <a:endParaRPr lang="en-US"/>
                    </a:p>
                  </a:txBody>
                  <a:tcPr marL="45720" marR="45720" anchor="ctr">
                    <a:lnL w="0">
                      <a:noFill/>
                    </a:lnL>
                    <a:lnR w="0">
                      <a:noFill/>
                    </a:lnR>
                    <a:lnT w="0">
                      <a:noFill/>
                    </a:lnT>
                    <a:lnB w="0">
                      <a:noFill/>
                    </a:lnB>
                    <a:lnTlToBr w="0">
                      <a:noFill/>
                    </a:lnTlToBr>
                    <a:lnBlToTr w="0">
                      <a:noFill/>
                    </a:lnBlToTr>
                    <a:noFill/>
                  </a:tcPr>
                </a:tc>
                <a:tc hMerge="1">
                  <a:txBody>
                    <a:bodyPr/>
                    <a:lstStyle/>
                    <a:p>
                      <a:endParaRPr lang="en-US"/>
                    </a:p>
                  </a:txBody>
                  <a:tcPr marL="45720" marR="45720" anchor="ctr">
                    <a:lnL w="0">
                      <a:noFill/>
                    </a:lnL>
                    <a:lnR w="0">
                      <a:noFill/>
                    </a:lnR>
                    <a:lnT w="0">
                      <a:noFill/>
                    </a:lnT>
                    <a:lnB w="12700" cmpd="sng">
                      <a:noFill/>
                    </a:lnB>
                    <a:lnTlToBr w="0">
                      <a:noFill/>
                    </a:lnTlToBr>
                    <a:lnBlToTr w="0">
                      <a:noFill/>
                    </a:lnBlToTr>
                    <a:noFill/>
                  </a:tcPr>
                </a:tc>
                <a:tc gridSpan="7">
                  <a:txBody>
                    <a:bodyPr/>
                    <a:lstStyle/>
                    <a:p>
                      <a:pPr lvl="0" algn="ctr">
                        <a:buNone/>
                      </a:pPr>
                      <a:r>
                        <a:rPr lang="en-US" sz="1200" b="1" dirty="0"/>
                        <a:t>2024</a:t>
                      </a:r>
                    </a:p>
                  </a:txBody>
                  <a:tcPr marL="45720" marR="45720" anchor="ctr">
                    <a:lnL w="0">
                      <a:noFill/>
                    </a:lnL>
                    <a:lnR w="0">
                      <a:noFill/>
                    </a:lnR>
                    <a:lnT w="0">
                      <a:noFill/>
                    </a:lnT>
                    <a:lnB w="12700" cmpd="sng">
                      <a:noFill/>
                    </a:lnB>
                    <a:lnTlToBr w="0">
                      <a:noFill/>
                    </a:lnTlToBr>
                    <a:lnBlToTr w="0">
                      <a:noFill/>
                    </a:lnBlToTr>
                    <a:noFill/>
                  </a:tcPr>
                </a:tc>
                <a:tc hMerge="1">
                  <a:txBody>
                    <a:bodyPr/>
                    <a:lstStyle/>
                    <a:p>
                      <a:endParaRPr lang="en-US"/>
                    </a:p>
                  </a:txBody>
                  <a:tcPr marL="45720" marR="45720" anchor="ctr">
                    <a:lnL w="0">
                      <a:noFill/>
                    </a:lnL>
                    <a:lnR w="0">
                      <a:noFill/>
                    </a:lnR>
                    <a:lnT w="0">
                      <a:noFill/>
                    </a:lnT>
                    <a:lnB w="12700" cmpd="sng">
                      <a:noFill/>
                    </a:lnB>
                    <a:lnTlToBr w="0">
                      <a:noFill/>
                    </a:lnTlToBr>
                    <a:lnBlToTr w="0">
                      <a:noFill/>
                    </a:lnBlToTr>
                    <a:noFill/>
                  </a:tcPr>
                </a:tc>
                <a:tc hMerge="1">
                  <a:txBody>
                    <a:bodyPr/>
                    <a:lstStyle/>
                    <a:p>
                      <a:endParaRPr lang="en-US"/>
                    </a:p>
                  </a:txBody>
                  <a:tcPr marL="45720" marR="45720" anchor="ctr">
                    <a:lnL w="0">
                      <a:noFill/>
                    </a:lnL>
                    <a:lnR w="0">
                      <a:noFill/>
                    </a:lnR>
                    <a:lnT w="0">
                      <a:noFill/>
                    </a:lnT>
                    <a:lnB w="12700" cmpd="sng">
                      <a:noFill/>
                    </a:lnB>
                    <a:lnTlToBr w="0">
                      <a:noFill/>
                    </a:lnTlToBr>
                    <a:lnBlToTr w="0">
                      <a:noFill/>
                    </a:lnBlToTr>
                    <a:noFill/>
                  </a:tcPr>
                </a:tc>
                <a:tc hMerge="1">
                  <a:txBody>
                    <a:bodyPr/>
                    <a:lstStyle/>
                    <a:p>
                      <a:endParaRPr lang="en-US"/>
                    </a:p>
                  </a:txBody>
                  <a:tcPr marL="45720" marR="45720" anchor="ctr">
                    <a:lnL w="0">
                      <a:noFill/>
                    </a:lnL>
                    <a:lnR w="0">
                      <a:noFill/>
                    </a:lnR>
                    <a:lnT w="0">
                      <a:noFill/>
                    </a:lnT>
                    <a:lnB w="12700" cmpd="sng">
                      <a:noFill/>
                    </a:lnB>
                    <a:lnTlToBr w="0">
                      <a:noFill/>
                    </a:lnTlToBr>
                    <a:lnBlToTr w="0">
                      <a:noFill/>
                    </a:lnBlToTr>
                    <a:noFill/>
                  </a:tcPr>
                </a:tc>
                <a:tc hMerge="1">
                  <a:txBody>
                    <a:bodyPr/>
                    <a:lstStyle/>
                    <a:p>
                      <a:endParaRPr lang="en-US"/>
                    </a:p>
                  </a:txBody>
                  <a:tcPr marL="45720" marR="45720" anchor="ctr">
                    <a:lnL w="0">
                      <a:noFill/>
                    </a:lnL>
                    <a:lnR w="0">
                      <a:noFill/>
                    </a:lnR>
                    <a:lnT w="0">
                      <a:noFill/>
                    </a:lnT>
                    <a:lnB w="12700" cmpd="sng">
                      <a:noFill/>
                    </a:lnB>
                    <a:lnTlToBr w="0">
                      <a:noFill/>
                    </a:lnTlToBr>
                    <a:lnBlToTr w="0">
                      <a:noFill/>
                    </a:lnBlToTr>
                    <a:noFill/>
                  </a:tcPr>
                </a:tc>
                <a:tc hMerge="1">
                  <a:txBody>
                    <a:bodyPr/>
                    <a:lstStyle/>
                    <a:p>
                      <a:endParaRPr lang="en-US"/>
                    </a:p>
                  </a:txBody>
                  <a:tcPr marL="45720" marR="45720" anchor="ctr">
                    <a:lnL w="0">
                      <a:noFill/>
                    </a:lnL>
                    <a:lnR w="0">
                      <a:noFill/>
                    </a:lnR>
                    <a:lnT w="0">
                      <a:noFill/>
                    </a:lnT>
                    <a:lnB w="12700" cmpd="sng">
                      <a:noFill/>
                    </a:lnB>
                    <a:lnTlToBr w="0">
                      <a:noFill/>
                    </a:lnTlToBr>
                    <a:lnBlToTr w="0">
                      <a:noFill/>
                    </a:lnBlToTr>
                    <a:noFill/>
                  </a:tcPr>
                </a:tc>
                <a:tc hMerge="1">
                  <a:txBody>
                    <a:bodyPr/>
                    <a:lstStyle/>
                    <a:p>
                      <a:endParaRPr lang="en-US"/>
                    </a:p>
                  </a:txBody>
                  <a:tcPr marL="45720" marR="45720" anchor="ct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2318229160"/>
                  </a:ext>
                </a:extLst>
              </a:tr>
              <a:tr h="538981">
                <a:tc>
                  <a:txBody>
                    <a:bodyPr/>
                    <a:lstStyle/>
                    <a:p>
                      <a:pPr algn="l"/>
                      <a:r>
                        <a:rPr lang="en-US" sz="1200" b="1" dirty="0"/>
                        <a:t>Onboarding dates</a:t>
                      </a:r>
                    </a:p>
                  </a:txBody>
                  <a:tcPr marL="45720" marR="45720" anchor="ctr">
                    <a:noFill/>
                  </a:tcPr>
                </a:tc>
                <a:tc>
                  <a:txBody>
                    <a:bodyPr/>
                    <a:lstStyle/>
                    <a:p>
                      <a:pPr lvl="0" algn="ctr">
                        <a:buNone/>
                      </a:pPr>
                      <a:r>
                        <a:rPr lang="en-US" sz="1200" b="1" dirty="0"/>
                        <a:t>Jan</a:t>
                      </a:r>
                    </a:p>
                  </a:txBody>
                  <a:tcPr marL="45720" marR="45720" anchor="ctr">
                    <a:lnT w="0">
                      <a:noFill/>
                    </a:lnT>
                    <a:noFill/>
                  </a:tcPr>
                </a:tc>
                <a:tc>
                  <a:txBody>
                    <a:bodyPr/>
                    <a:lstStyle/>
                    <a:p>
                      <a:pPr lvl="0" algn="ctr">
                        <a:buNone/>
                      </a:pPr>
                      <a:r>
                        <a:rPr lang="en-US" sz="1200" b="1" dirty="0"/>
                        <a:t>...</a:t>
                      </a:r>
                    </a:p>
                  </a:txBody>
                  <a:tcPr marL="45720" marR="45720" anchor="ctr">
                    <a:lnT w="0">
                      <a:noFill/>
                    </a:lnT>
                    <a:noFill/>
                  </a:tcPr>
                </a:tc>
                <a:tc>
                  <a:txBody>
                    <a:bodyPr/>
                    <a:lstStyle/>
                    <a:p>
                      <a:pPr lvl="0" algn="ctr">
                        <a:buNone/>
                      </a:pPr>
                      <a:r>
                        <a:rPr lang="en-US" sz="1200" b="1" dirty="0"/>
                        <a:t>Dec</a:t>
                      </a:r>
                      <a:endParaRPr lang="en-US" dirty="0"/>
                    </a:p>
                  </a:txBody>
                  <a:tcPr marL="45720" marR="45720" anchor="ctr">
                    <a:lnT w="12700" cmpd="sng">
                      <a:noFill/>
                    </a:lnT>
                    <a:noFill/>
                  </a:tcPr>
                </a:tc>
                <a:tc>
                  <a:txBody>
                    <a:bodyPr/>
                    <a:lstStyle/>
                    <a:p>
                      <a:pPr lvl="0" algn="ctr">
                        <a:buNone/>
                      </a:pPr>
                      <a:r>
                        <a:rPr lang="en-US" sz="1200" b="1" dirty="0"/>
                        <a:t>Jan</a:t>
                      </a:r>
                      <a:endParaRPr lang="en-US" dirty="0"/>
                    </a:p>
                  </a:txBody>
                  <a:tcPr marL="45720" marR="45720" anchor="ctr">
                    <a:lnT w="12700" cmpd="sng">
                      <a:noFill/>
                    </a:lnT>
                    <a:noFill/>
                  </a:tcPr>
                </a:tc>
                <a:tc>
                  <a:txBody>
                    <a:bodyPr/>
                    <a:lstStyle/>
                    <a:p>
                      <a:pPr lvl="0" algn="ctr">
                        <a:buNone/>
                      </a:pPr>
                      <a:r>
                        <a:rPr lang="en-US" sz="1200" b="1" dirty="0"/>
                        <a:t>Feb</a:t>
                      </a:r>
                      <a:endParaRPr lang="en-US" dirty="0"/>
                    </a:p>
                  </a:txBody>
                  <a:tcPr marL="45720" marR="45720" anchor="ctr">
                    <a:lnT w="12700" cmpd="sng">
                      <a:noFill/>
                    </a:lnT>
                    <a:noFill/>
                  </a:tcPr>
                </a:tc>
                <a:tc>
                  <a:txBody>
                    <a:bodyPr/>
                    <a:lstStyle/>
                    <a:p>
                      <a:pPr lvl="0" algn="ctr">
                        <a:buNone/>
                      </a:pPr>
                      <a:r>
                        <a:rPr lang="en-US" sz="1200" b="1" dirty="0"/>
                        <a:t>Mar</a:t>
                      </a:r>
                      <a:endParaRPr lang="en-US" dirty="0"/>
                    </a:p>
                  </a:txBody>
                  <a:tcPr marL="45720" marR="45720" anchor="ctr">
                    <a:lnT w="12700" cmpd="sng">
                      <a:noFill/>
                    </a:lnT>
                    <a:noFill/>
                  </a:tcPr>
                </a:tc>
                <a:tc>
                  <a:txBody>
                    <a:bodyPr/>
                    <a:lstStyle/>
                    <a:p>
                      <a:pPr algn="ctr"/>
                      <a:r>
                        <a:rPr lang="en-US" sz="1200" b="1" dirty="0"/>
                        <a:t>Apr</a:t>
                      </a:r>
                      <a:endParaRPr lang="ru-UA" sz="1200" b="1" dirty="0"/>
                    </a:p>
                  </a:txBody>
                  <a:tcPr marL="45720" marR="45720" anchor="ctr">
                    <a:lnT w="12700" cmpd="sng">
                      <a:noFill/>
                    </a:lnT>
                    <a:noFill/>
                  </a:tcPr>
                </a:tc>
                <a:tc>
                  <a:txBody>
                    <a:bodyPr/>
                    <a:lstStyle/>
                    <a:p>
                      <a:pPr algn="ctr"/>
                      <a:r>
                        <a:rPr lang="en-US" sz="1200" b="1" dirty="0"/>
                        <a:t>May</a:t>
                      </a:r>
                      <a:endParaRPr lang="ru-UA" sz="1200" b="1" dirty="0"/>
                    </a:p>
                  </a:txBody>
                  <a:tcPr marL="45720" marR="45720" anchor="ctr">
                    <a:lnT w="12700" cmpd="sng">
                      <a:noFill/>
                    </a:lnT>
                    <a:noFill/>
                  </a:tcPr>
                </a:tc>
                <a:tc>
                  <a:txBody>
                    <a:bodyPr/>
                    <a:lstStyle/>
                    <a:p>
                      <a:pPr algn="ctr"/>
                      <a:r>
                        <a:rPr lang="en-US" sz="1200" b="1" dirty="0"/>
                        <a:t>Jun</a:t>
                      </a:r>
                      <a:endParaRPr lang="ru-UA" sz="1200" b="1" dirty="0"/>
                    </a:p>
                  </a:txBody>
                  <a:tcPr marL="45720" marR="45720" anchor="ctr">
                    <a:lnT w="12700" cmpd="sng">
                      <a:noFill/>
                    </a:lnT>
                    <a:noFill/>
                  </a:tcPr>
                </a:tc>
                <a:tc>
                  <a:txBody>
                    <a:bodyPr/>
                    <a:lstStyle/>
                    <a:p>
                      <a:pPr lvl="0" algn="ctr">
                        <a:buNone/>
                      </a:pPr>
                      <a:r>
                        <a:rPr lang="en-US" sz="1200" b="1" dirty="0"/>
                        <a:t>…   Dec</a:t>
                      </a:r>
                    </a:p>
                  </a:txBody>
                  <a:tcPr marL="45720" marR="45720" anchor="ctr">
                    <a:lnT w="0">
                      <a:noFill/>
                    </a:lnT>
                    <a:noFill/>
                  </a:tcPr>
                </a:tc>
                <a:extLst>
                  <a:ext uri="{0D108BD9-81ED-4DB2-BD59-A6C34878D82A}">
                    <a16:rowId xmlns:a16="http://schemas.microsoft.com/office/drawing/2014/main" val="2308459181"/>
                  </a:ext>
                </a:extLst>
              </a:tr>
              <a:tr h="453233">
                <a:tc rowSpan="6">
                  <a:txBody>
                    <a:bodyPr/>
                    <a:lstStyle/>
                    <a:p>
                      <a:pPr lvl="0" algn="l">
                        <a:buNone/>
                      </a:pPr>
                      <a:r>
                        <a:rPr lang="en-US" sz="1200" b="1" dirty="0"/>
                        <a:t>Train data [6 210]: </a:t>
                      </a:r>
                      <a:endParaRPr lang="en-US" dirty="0"/>
                    </a:p>
                    <a:p>
                      <a:pPr lvl="0" algn="l">
                        <a:buNone/>
                      </a:pPr>
                      <a:r>
                        <a:rPr lang="en-US" sz="1200" b="1" dirty="0"/>
                        <a:t>randomly selected onboarding (=calculation) date</a:t>
                      </a:r>
                      <a:endParaRPr lang="en-US" dirty="0"/>
                    </a:p>
                  </a:txBody>
                  <a:tcPr marL="45720" marR="45720" anchor="ctr">
                    <a:noFill/>
                  </a:tcPr>
                </a:tc>
                <a:tc>
                  <a:txBody>
                    <a:bodyPr/>
                    <a:lstStyle/>
                    <a:p>
                      <a:pPr lvl="0">
                        <a:buNone/>
                      </a:pPr>
                      <a:endParaRPr lang="en-US" sz="1300" dirty="0"/>
                    </a:p>
                  </a:txBody>
                  <a:tcPr marL="45720" marR="45720">
                    <a:solidFill>
                      <a:srgbClr val="785AFF"/>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256212737"/>
                  </a:ext>
                </a:extLst>
              </a:tr>
              <a:tr h="453233">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rgbClr val="785AFF"/>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2694472205"/>
                  </a:ext>
                </a:extLst>
              </a:tr>
              <a:tr h="453234">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endParaRPr lang="ru-UA" sz="1300"/>
                    </a:p>
                  </a:txBody>
                  <a:tcPr marL="45720" marR="45720">
                    <a:solidFill>
                      <a:srgbClr val="785AFF"/>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3673005880"/>
                  </a:ext>
                </a:extLst>
              </a:tr>
              <a:tr h="453234">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rgbClr val="785AFF"/>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endParaRPr lang="ru-UA" sz="130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1111059341"/>
                  </a:ext>
                </a:extLst>
              </a:tr>
              <a:tr h="453234">
                <a:tc vMerge="1">
                  <a:txBody>
                    <a:bodyPr/>
                    <a:lstStyle/>
                    <a:p>
                      <a:endParaRPr lang="en-US"/>
                    </a:p>
                  </a:txBody>
                  <a:tcPr marL="45720" marR="45720" anchor="ctr">
                    <a:no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rgbClr val="785AFF"/>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tc>
                  <a:txBody>
                    <a:bodyPr/>
                    <a:lstStyle/>
                    <a:p>
                      <a:pPr lvl="0" algn="ctr">
                        <a:buNone/>
                      </a:pPr>
                      <a:endParaRPr lang="en-US" sz="1300" b="0" i="0" u="none" strike="noStrike" noProof="0" dirty="0">
                        <a:solidFill>
                          <a:srgbClr val="000000"/>
                        </a:solidFill>
                        <a:latin typeface="Calibri"/>
                      </a:endParaRPr>
                    </a:p>
                  </a:txBody>
                  <a:tcPr anchor="ctr">
                    <a:solidFill>
                      <a:schemeClr val="bg1">
                        <a:lumMod val="95000"/>
                      </a:schemeClr>
                    </a:solidFill>
                  </a:tcPr>
                </a:tc>
                <a:extLst>
                  <a:ext uri="{0D108BD9-81ED-4DB2-BD59-A6C34878D82A}">
                    <a16:rowId xmlns:a16="http://schemas.microsoft.com/office/drawing/2014/main" val="1109872161"/>
                  </a:ext>
                </a:extLst>
              </a:tr>
              <a:tr h="453234">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rgbClr val="785AFF"/>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708364878"/>
                  </a:ext>
                </a:extLst>
              </a:tr>
              <a:tr h="453234">
                <a:tc rowSpan="4">
                  <a:txBody>
                    <a:bodyPr/>
                    <a:lstStyle/>
                    <a:p>
                      <a:pPr lvl="0" algn="l">
                        <a:buNone/>
                      </a:pPr>
                      <a:r>
                        <a:rPr lang="en-US" sz="1200" b="1" i="0" u="none" strike="noStrike" noProof="0" dirty="0">
                          <a:solidFill>
                            <a:srgbClr val="000000"/>
                          </a:solidFill>
                          <a:latin typeface="Calibri"/>
                        </a:rPr>
                        <a:t>Test data [1 793]: </a:t>
                      </a:r>
                      <a:endParaRPr lang="en-US" sz="1200" b="0" i="0" u="none" strike="noStrike" noProof="0" dirty="0">
                        <a:solidFill>
                          <a:srgbClr val="000000"/>
                        </a:solidFill>
                        <a:latin typeface="Calibri"/>
                      </a:endParaRPr>
                    </a:p>
                    <a:p>
                      <a:pPr lvl="0" algn="l">
                        <a:buNone/>
                      </a:pPr>
                      <a:r>
                        <a:rPr lang="en-US" sz="1200" b="1" i="0" u="none" strike="noStrike" noProof="0" dirty="0">
                          <a:solidFill>
                            <a:srgbClr val="000000"/>
                          </a:solidFill>
                          <a:latin typeface="Calibri"/>
                        </a:rPr>
                        <a:t>randomly selected onboarding (=calculation) date</a:t>
                      </a:r>
                      <a:endParaRPr lang="en-US" dirty="0"/>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rgbClr val="785AFF"/>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2763751779"/>
                  </a:ext>
                </a:extLst>
              </a:tr>
              <a:tr h="453234">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rgbClr val="785AFF"/>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1138845021"/>
                  </a:ext>
                </a:extLst>
              </a:tr>
              <a:tr h="453234">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chemeClr val="bg1">
                        <a:lumMod val="95000"/>
                      </a:schemeClr>
                    </a:solidFill>
                  </a:tcPr>
                </a:tc>
                <a:tc>
                  <a:txBody>
                    <a:bodyPr/>
                    <a:lstStyle/>
                    <a:p>
                      <a:pPr lvl="0">
                        <a:buNone/>
                      </a:pPr>
                      <a:endParaRPr lang="en-US" sz="1300"/>
                    </a:p>
                  </a:txBody>
                  <a:tcPr marL="45720" marR="45720">
                    <a:solidFill>
                      <a:srgbClr val="785AFF"/>
                    </a:solidFill>
                  </a:tcPr>
                </a:tc>
                <a:tc>
                  <a:txBody>
                    <a:bodyPr/>
                    <a:lstStyle/>
                    <a:p>
                      <a:pPr lvl="0">
                        <a:buNone/>
                      </a:pPr>
                      <a:endParaRPr lang="en-US" sz="1300" dirty="0"/>
                    </a:p>
                  </a:txBody>
                  <a:tcPr marL="45720" marR="45720">
                    <a:solidFill>
                      <a:schemeClr val="bg1">
                        <a:lumMod val="95000"/>
                      </a:schemeClr>
                    </a:solidFill>
                  </a:tcPr>
                </a:tc>
                <a:extLst>
                  <a:ext uri="{0D108BD9-81ED-4DB2-BD59-A6C34878D82A}">
                    <a16:rowId xmlns:a16="http://schemas.microsoft.com/office/drawing/2014/main" val="1264175614"/>
                  </a:ext>
                </a:extLst>
              </a:tr>
              <a:tr h="453233">
                <a:tc vMerge="1">
                  <a:txBody>
                    <a:bodyPr/>
                    <a:lstStyle/>
                    <a:p>
                      <a:endParaRPr lang="en-US"/>
                    </a:p>
                  </a:txBody>
                  <a:tcPr marL="45720" marR="45720" anchor="ctr">
                    <a:no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chemeClr val="bg1">
                        <a:lumMod val="95000"/>
                      </a:schemeClr>
                    </a:solidFill>
                  </a:tcPr>
                </a:tc>
                <a:tc>
                  <a:txBody>
                    <a:bodyPr/>
                    <a:lstStyle/>
                    <a:p>
                      <a:pPr lvl="0">
                        <a:buNone/>
                      </a:pPr>
                      <a:endParaRPr lang="en-US" sz="1300" dirty="0"/>
                    </a:p>
                  </a:txBody>
                  <a:tcPr marL="45720" marR="45720">
                    <a:solidFill>
                      <a:srgbClr val="785AFF"/>
                    </a:solidFill>
                  </a:tcPr>
                </a:tc>
                <a:extLst>
                  <a:ext uri="{0D108BD9-81ED-4DB2-BD59-A6C34878D82A}">
                    <a16:rowId xmlns:a16="http://schemas.microsoft.com/office/drawing/2014/main" val="1674444812"/>
                  </a:ext>
                </a:extLst>
              </a:tr>
            </a:tbl>
          </a:graphicData>
        </a:graphic>
      </p:graphicFrame>
      <p:sp>
        <p:nvSpPr>
          <p:cNvPr id="13" name="Прямоугольник: скругленные углы 12">
            <a:extLst>
              <a:ext uri="{FF2B5EF4-FFF2-40B4-BE49-F238E27FC236}">
                <a16:creationId xmlns:a16="http://schemas.microsoft.com/office/drawing/2014/main" id="{C287F61D-0120-0F60-0439-1C83B2092A46}"/>
              </a:ext>
            </a:extLst>
          </p:cNvPr>
          <p:cNvSpPr/>
          <p:nvPr/>
        </p:nvSpPr>
        <p:spPr>
          <a:xfrm>
            <a:off x="9069362" y="1712049"/>
            <a:ext cx="3045929" cy="3003710"/>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1400" dirty="0">
                <a:solidFill>
                  <a:schemeClr val="tx1"/>
                </a:solidFill>
                <a:ea typeface="Calibri"/>
                <a:cs typeface="Calibri"/>
              </a:rPr>
              <a:t>We take</a:t>
            </a:r>
            <a:r>
              <a:rPr lang="en-US" sz="1400" b="1" dirty="0">
                <a:solidFill>
                  <a:schemeClr val="tx1"/>
                </a:solidFill>
                <a:ea typeface="Calibri"/>
                <a:cs typeface="Calibri"/>
              </a:rPr>
              <a:t> only those Employees </a:t>
            </a:r>
            <a:r>
              <a:rPr lang="en-US" sz="1400" dirty="0">
                <a:solidFill>
                  <a:schemeClr val="tx1"/>
                </a:solidFill>
                <a:ea typeface="Calibri"/>
                <a:cs typeface="Calibri"/>
              </a:rPr>
              <a:t>who are</a:t>
            </a:r>
            <a:r>
              <a:rPr lang="en-US" sz="1400" b="1" dirty="0">
                <a:solidFill>
                  <a:schemeClr val="tx1"/>
                </a:solidFill>
                <a:ea typeface="Calibri"/>
                <a:cs typeface="Calibri"/>
              </a:rPr>
              <a:t> Active Employees with that Employer AND Active Tendo Customers </a:t>
            </a:r>
            <a:r>
              <a:rPr lang="en-US" sz="1400" dirty="0">
                <a:solidFill>
                  <a:schemeClr val="tx1"/>
                </a:solidFill>
                <a:ea typeface="Calibri"/>
                <a:cs typeface="Calibri"/>
              </a:rPr>
              <a:t>as of the</a:t>
            </a:r>
            <a:r>
              <a:rPr lang="en-US" sz="1400" b="1" dirty="0">
                <a:solidFill>
                  <a:schemeClr val="tx1"/>
                </a:solidFill>
                <a:ea typeface="Calibri"/>
                <a:cs typeface="Calibri"/>
              </a:rPr>
              <a:t> Calculation Start Date</a:t>
            </a:r>
            <a:endParaRPr lang="en-US" sz="1400" dirty="0">
              <a:solidFill>
                <a:schemeClr val="tx1"/>
              </a:solidFill>
              <a:ea typeface="Calibri"/>
              <a:cs typeface="Calibri"/>
            </a:endParaRPr>
          </a:p>
          <a:p>
            <a:pPr marL="285750" indent="-285750">
              <a:buFont typeface="Arial" panose="020B0604020202020204" pitchFamily="34" charset="0"/>
              <a:buChar char="•"/>
            </a:pPr>
            <a:r>
              <a:rPr lang="en-US" sz="1400" dirty="0">
                <a:solidFill>
                  <a:schemeClr val="tx1"/>
                </a:solidFill>
                <a:ea typeface="Calibri"/>
                <a:cs typeface="Calibri"/>
              </a:rPr>
              <a:t>We take </a:t>
            </a:r>
            <a:r>
              <a:rPr lang="en-US" sz="1400" b="1" dirty="0">
                <a:solidFill>
                  <a:schemeClr val="tx1"/>
                </a:solidFill>
                <a:ea typeface="Calibri"/>
                <a:cs typeface="Calibri"/>
              </a:rPr>
              <a:t>only Employees</a:t>
            </a:r>
            <a:r>
              <a:rPr lang="en-US" sz="1400" dirty="0">
                <a:solidFill>
                  <a:schemeClr val="tx1"/>
                </a:solidFill>
                <a:ea typeface="Calibri"/>
                <a:cs typeface="Calibri"/>
              </a:rPr>
              <a:t> with </a:t>
            </a:r>
            <a:r>
              <a:rPr lang="en-US" sz="1400" b="1" dirty="0">
                <a:solidFill>
                  <a:schemeClr val="tx1"/>
                </a:solidFill>
                <a:ea typeface="Calibri"/>
                <a:cs typeface="Calibri"/>
              </a:rPr>
              <a:t>known resignation date, permanent freeze date</a:t>
            </a:r>
            <a:r>
              <a:rPr lang="en-US" sz="1400" dirty="0">
                <a:solidFill>
                  <a:schemeClr val="tx1"/>
                </a:solidFill>
                <a:ea typeface="Calibri"/>
                <a:cs typeface="Calibri"/>
              </a:rPr>
              <a:t> or </a:t>
            </a:r>
            <a:r>
              <a:rPr lang="en-US" sz="1400" b="1" dirty="0">
                <a:solidFill>
                  <a:schemeClr val="tx1"/>
                </a:solidFill>
                <a:ea typeface="Calibri"/>
                <a:cs typeface="Calibri"/>
              </a:rPr>
              <a:t>final payment date</a:t>
            </a:r>
          </a:p>
          <a:p>
            <a:pPr marL="285750" indent="-285750">
              <a:buFont typeface="Arial" panose="020B0604020202020204" pitchFamily="34" charset="0"/>
              <a:buChar char="•"/>
            </a:pPr>
            <a:r>
              <a:rPr lang="en-US" sz="1400" dirty="0">
                <a:solidFill>
                  <a:schemeClr val="tx1"/>
                </a:solidFill>
                <a:ea typeface="Calibri"/>
                <a:cs typeface="Calibri"/>
              </a:rPr>
              <a:t>We calculate the</a:t>
            </a:r>
            <a:r>
              <a:rPr lang="en-US" sz="1400" b="1" dirty="0">
                <a:solidFill>
                  <a:schemeClr val="tx1"/>
                </a:solidFill>
                <a:ea typeface="Calibri"/>
                <a:cs typeface="Calibri"/>
              </a:rPr>
              <a:t> Features </a:t>
            </a:r>
            <a:r>
              <a:rPr lang="en-US" sz="1400" dirty="0">
                <a:solidFill>
                  <a:schemeClr val="tx1"/>
                </a:solidFill>
                <a:ea typeface="Calibri"/>
                <a:cs typeface="Calibri"/>
              </a:rPr>
              <a:t>for those Employees and their Employers as of their</a:t>
            </a:r>
            <a:r>
              <a:rPr lang="en-US" sz="1400" b="1" dirty="0">
                <a:solidFill>
                  <a:schemeClr val="tx1"/>
                </a:solidFill>
                <a:ea typeface="Calibri" panose="020F0502020204030204"/>
                <a:cs typeface="Calibri" panose="020F0502020204030204"/>
              </a:rPr>
              <a:t> Onboarding Date</a:t>
            </a:r>
          </a:p>
        </p:txBody>
      </p:sp>
      <p:sp>
        <p:nvSpPr>
          <p:cNvPr id="3" name="Rectangle 2">
            <a:extLst>
              <a:ext uri="{FF2B5EF4-FFF2-40B4-BE49-F238E27FC236}">
                <a16:creationId xmlns:a16="http://schemas.microsoft.com/office/drawing/2014/main" id="{047023AB-9DC2-93FF-6615-38F13184E3DA}"/>
              </a:ext>
            </a:extLst>
          </p:cNvPr>
          <p:cNvSpPr/>
          <p:nvPr/>
        </p:nvSpPr>
        <p:spPr>
          <a:xfrm>
            <a:off x="138918" y="4519332"/>
            <a:ext cx="8821950" cy="1807998"/>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96A1A524-8D84-AB41-F675-5EAF13242311}"/>
              </a:ext>
            </a:extLst>
          </p:cNvPr>
          <p:cNvSpPr/>
          <p:nvPr/>
        </p:nvSpPr>
        <p:spPr>
          <a:xfrm>
            <a:off x="138916" y="1755934"/>
            <a:ext cx="8821950" cy="276279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8066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256B-8056-6950-10E6-3A70EE11CA7D}"/>
            </a:ext>
          </a:extLst>
        </p:cNvPr>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D509FF6-5350-71C4-41E9-38D7E457FE3F}"/>
              </a:ext>
            </a:extLst>
          </p:cNvPr>
          <p:cNvSpPr>
            <a:spLocks noGrp="1"/>
          </p:cNvSpPr>
          <p:nvPr>
            <p:ph type="sldNum" sz="quarter" idx="12"/>
          </p:nvPr>
        </p:nvSpPr>
        <p:spPr>
          <a:xfrm>
            <a:off x="314875" y="6543684"/>
            <a:ext cx="2670175" cy="231140"/>
          </a:xfrm>
        </p:spPr>
        <p:txBody>
          <a:bodyPr/>
          <a:lstStyle/>
          <a:p>
            <a:fld id="{C7F0D36C-296C-4C41-928D-13DEBF2E67EF}" type="slidenum">
              <a:rPr lang="en-PH" smtClean="0"/>
              <a:pPr/>
              <a:t>4</a:t>
            </a:fld>
            <a:endParaRPr lang="en-PH"/>
          </a:p>
        </p:txBody>
      </p:sp>
      <p:graphicFrame>
        <p:nvGraphicFramePr>
          <p:cNvPr id="9" name="Table 8">
            <a:extLst>
              <a:ext uri="{FF2B5EF4-FFF2-40B4-BE49-F238E27FC236}">
                <a16:creationId xmlns:a16="http://schemas.microsoft.com/office/drawing/2014/main" id="{F7903452-F005-A51D-E023-9008380B8F08}"/>
              </a:ext>
            </a:extLst>
          </p:cNvPr>
          <p:cNvGraphicFramePr>
            <a:graphicFrameLocks noGrp="1"/>
          </p:cNvGraphicFramePr>
          <p:nvPr>
            <p:extLst>
              <p:ext uri="{D42A27DB-BD31-4B8C-83A1-F6EECF244321}">
                <p14:modId xmlns:p14="http://schemas.microsoft.com/office/powerpoint/2010/main" val="442486695"/>
              </p:ext>
            </p:extLst>
          </p:nvPr>
        </p:nvGraphicFramePr>
        <p:xfrm>
          <a:off x="312144" y="587566"/>
          <a:ext cx="11387302" cy="5161233"/>
        </p:xfrm>
        <a:graphic>
          <a:graphicData uri="http://schemas.openxmlformats.org/drawingml/2006/table">
            <a:tbl>
              <a:tblPr firstRow="1" bandRow="1">
                <a:tableStyleId>{5C22544A-7EE6-4342-B048-85BDC9FD1C3A}</a:tableStyleId>
              </a:tblPr>
              <a:tblGrid>
                <a:gridCol w="400386">
                  <a:extLst>
                    <a:ext uri="{9D8B030D-6E8A-4147-A177-3AD203B41FA5}">
                      <a16:colId xmlns:a16="http://schemas.microsoft.com/office/drawing/2014/main" val="4138884706"/>
                    </a:ext>
                  </a:extLst>
                </a:gridCol>
                <a:gridCol w="3068052">
                  <a:extLst>
                    <a:ext uri="{9D8B030D-6E8A-4147-A177-3AD203B41FA5}">
                      <a16:colId xmlns:a16="http://schemas.microsoft.com/office/drawing/2014/main" val="193926850"/>
                    </a:ext>
                  </a:extLst>
                </a:gridCol>
                <a:gridCol w="7918864">
                  <a:extLst>
                    <a:ext uri="{9D8B030D-6E8A-4147-A177-3AD203B41FA5}">
                      <a16:colId xmlns:a16="http://schemas.microsoft.com/office/drawing/2014/main" val="2364849229"/>
                    </a:ext>
                  </a:extLst>
                </a:gridCol>
              </a:tblGrid>
              <a:tr h="383930">
                <a:tc>
                  <a:txBody>
                    <a:bodyPr/>
                    <a:lstStyle/>
                    <a:p>
                      <a:r>
                        <a:rPr lang="en-GB" sz="1200" dirty="0"/>
                        <a:t>#</a:t>
                      </a:r>
                    </a:p>
                  </a:txBody>
                  <a:tcPr/>
                </a:tc>
                <a:tc>
                  <a:txBody>
                    <a:bodyPr/>
                    <a:lstStyle/>
                    <a:p>
                      <a:r>
                        <a:rPr lang="en-GB" sz="1200" dirty="0"/>
                        <a:t>Feature Name</a:t>
                      </a:r>
                    </a:p>
                  </a:txBody>
                  <a:tcPr/>
                </a:tc>
                <a:tc>
                  <a:txBody>
                    <a:bodyPr/>
                    <a:lstStyle/>
                    <a:p>
                      <a:pPr lvl="0">
                        <a:buNone/>
                      </a:pPr>
                      <a:r>
                        <a:rPr lang="en-GB" sz="1200" dirty="0"/>
                        <a:t>Description</a:t>
                      </a:r>
                    </a:p>
                  </a:txBody>
                  <a:tcPr/>
                </a:tc>
                <a:extLst>
                  <a:ext uri="{0D108BD9-81ED-4DB2-BD59-A6C34878D82A}">
                    <a16:rowId xmlns:a16="http://schemas.microsoft.com/office/drawing/2014/main" val="2811301166"/>
                  </a:ext>
                </a:extLst>
              </a:tr>
              <a:tr h="441157">
                <a:tc>
                  <a:txBody>
                    <a:bodyPr/>
                    <a:lstStyle/>
                    <a:p>
                      <a:r>
                        <a:rPr lang="en-GB" sz="1200" dirty="0"/>
                        <a:t>1</a:t>
                      </a:r>
                    </a:p>
                  </a:txBody>
                  <a:tcPr/>
                </a:tc>
                <a:tc>
                  <a:txBody>
                    <a:bodyPr/>
                    <a:lstStyle/>
                    <a:p>
                      <a:r>
                        <a:rPr lang="en-GB" sz="1200" dirty="0"/>
                        <a:t>Employee's Phone Telco Name = 'Globe'</a:t>
                      </a:r>
                    </a:p>
                  </a:txBody>
                  <a:tcPr/>
                </a:tc>
                <a:tc>
                  <a:txBody>
                    <a:bodyPr/>
                    <a:lstStyle/>
                    <a:p>
                      <a:r>
                        <a:rPr lang="en-GB" sz="1200" b="1" dirty="0"/>
                        <a:t>[Binary]</a:t>
                      </a:r>
                      <a:r>
                        <a:rPr lang="en-GB" sz="1200" dirty="0"/>
                        <a:t> Identified based on the phone number prefix. Value is 1 if the telco is 'Globe'; otherwise, 0.</a:t>
                      </a:r>
                    </a:p>
                  </a:txBody>
                  <a:tcPr/>
                </a:tc>
                <a:extLst>
                  <a:ext uri="{0D108BD9-81ED-4DB2-BD59-A6C34878D82A}">
                    <a16:rowId xmlns:a16="http://schemas.microsoft.com/office/drawing/2014/main" val="1023875891"/>
                  </a:ext>
                </a:extLst>
              </a:tr>
              <a:tr h="441156">
                <a:tc>
                  <a:txBody>
                    <a:bodyPr/>
                    <a:lstStyle/>
                    <a:p>
                      <a:pPr lvl="0">
                        <a:buNone/>
                      </a:pPr>
                      <a:r>
                        <a:rPr lang="en-GB" sz="1200" dirty="0"/>
                        <a:t>2</a:t>
                      </a:r>
                    </a:p>
                  </a:txBody>
                  <a:tcPr/>
                </a:tc>
                <a:tc>
                  <a:txBody>
                    <a:bodyPr/>
                    <a:lstStyle/>
                    <a:p>
                      <a:pPr lvl="0">
                        <a:buNone/>
                      </a:pPr>
                      <a:r>
                        <a:rPr lang="en-GB" sz="1200" b="0" i="0" u="none" strike="noStrike" noProof="0" dirty="0">
                          <a:solidFill>
                            <a:srgbClr val="000000"/>
                          </a:solidFill>
                          <a:latin typeface="Calibri"/>
                        </a:rPr>
                        <a:t>Employee's Phone Telco Name = 'Smart'</a:t>
                      </a:r>
                      <a:endParaRPr lang="en-US" sz="1200"/>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Identified based on the phone number prefix. Value is 1 if the telco is 'Smart'; otherwise, 0.</a:t>
                      </a:r>
                      <a:endParaRPr lang="en-US" sz="1200" dirty="0"/>
                    </a:p>
                  </a:txBody>
                  <a:tcPr/>
                </a:tc>
                <a:extLst>
                  <a:ext uri="{0D108BD9-81ED-4DB2-BD59-A6C34878D82A}">
                    <a16:rowId xmlns:a16="http://schemas.microsoft.com/office/drawing/2014/main" val="449958298"/>
                  </a:ext>
                </a:extLst>
              </a:tr>
              <a:tr h="383930">
                <a:tc>
                  <a:txBody>
                    <a:bodyPr/>
                    <a:lstStyle/>
                    <a:p>
                      <a:r>
                        <a:rPr lang="en-GB" sz="1200" dirty="0"/>
                        <a:t>3</a:t>
                      </a:r>
                    </a:p>
                  </a:txBody>
                  <a:tcPr/>
                </a:tc>
                <a:tc>
                  <a:txBody>
                    <a:bodyPr/>
                    <a:lstStyle/>
                    <a:p>
                      <a:r>
                        <a:rPr lang="en-GB" sz="1200" dirty="0"/>
                        <a:t>Employee's Age</a:t>
                      </a:r>
                    </a:p>
                  </a:txBody>
                  <a:tcPr/>
                </a:tc>
                <a:tc>
                  <a:txBody>
                    <a:bodyPr/>
                    <a:lstStyle/>
                    <a:p>
                      <a:r>
                        <a:rPr lang="en-GB" sz="1200" b="1" dirty="0"/>
                        <a:t>[Numerical] </a:t>
                      </a:r>
                      <a:r>
                        <a:rPr lang="en-GB" sz="1200" b="0" dirty="0"/>
                        <a:t>Age in years as of the calculation date, based on birthdate. Missing values and ages above 70 are replaced with the median (31 years). The result is then log-transformed and scaled to the [0, 1] interval.</a:t>
                      </a:r>
                    </a:p>
                  </a:txBody>
                  <a:tcPr/>
                </a:tc>
                <a:extLst>
                  <a:ext uri="{0D108BD9-81ED-4DB2-BD59-A6C34878D82A}">
                    <a16:rowId xmlns:a16="http://schemas.microsoft.com/office/drawing/2014/main" val="1230237336"/>
                  </a:ext>
                </a:extLst>
              </a:tr>
              <a:tr h="383930">
                <a:tc>
                  <a:txBody>
                    <a:bodyPr/>
                    <a:lstStyle/>
                    <a:p>
                      <a:r>
                        <a:rPr lang="en-GB" sz="1200" dirty="0"/>
                        <a:t>4</a:t>
                      </a:r>
                    </a:p>
                  </a:txBody>
                  <a:tcPr/>
                </a:tc>
                <a:tc>
                  <a:txBody>
                    <a:bodyPr/>
                    <a:lstStyle/>
                    <a:p>
                      <a:pPr lvl="0">
                        <a:buNone/>
                      </a:pPr>
                      <a:r>
                        <a:rPr lang="en-GB" sz="1200" b="0" i="0" u="none" strike="noStrike" baseline="0" noProof="0" dirty="0">
                          <a:solidFill>
                            <a:srgbClr val="000000"/>
                          </a:solidFill>
                          <a:latin typeface="Calibri"/>
                        </a:rPr>
                        <a:t>Employer Size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 = 'Not specified'</a:t>
                      </a:r>
                    </a:p>
                  </a:txBody>
                  <a:tcPr/>
                </a:tc>
                <a:tc>
                  <a:txBody>
                    <a:bodyPr/>
                    <a:lstStyle/>
                    <a:p>
                      <a:r>
                        <a:rPr lang="en-GB" sz="1200" b="1" dirty="0"/>
                        <a:t>[Binary]</a:t>
                      </a:r>
                      <a:r>
                        <a:rPr lang="en-GB" sz="1200" dirty="0"/>
                        <a:t> Retrieved from </a:t>
                      </a:r>
                      <a:r>
                        <a:rPr lang="en-GB" sz="1200" dirty="0" err="1"/>
                        <a:t>JobStreet</a:t>
                      </a:r>
                      <a:r>
                        <a:rPr lang="en-GB" sz="1200" dirty="0"/>
                        <a:t> for the top 75 Tendo employers. Value is 1 if the company is listed but its size is not specified; otherwise, 0.</a:t>
                      </a:r>
                    </a:p>
                  </a:txBody>
                  <a:tcPr/>
                </a:tc>
                <a:extLst>
                  <a:ext uri="{0D108BD9-81ED-4DB2-BD59-A6C34878D82A}">
                    <a16:rowId xmlns:a16="http://schemas.microsoft.com/office/drawing/2014/main" val="3097392544"/>
                  </a:ext>
                </a:extLst>
              </a:tr>
              <a:tr h="383929">
                <a:tc>
                  <a:txBody>
                    <a:bodyPr/>
                    <a:lstStyle/>
                    <a:p>
                      <a:pPr lvl="0">
                        <a:buNone/>
                      </a:pPr>
                      <a:r>
                        <a:rPr lang="en-GB" sz="1200" dirty="0"/>
                        <a:t>5</a:t>
                      </a:r>
                    </a:p>
                  </a:txBody>
                  <a:tcPr/>
                </a:tc>
                <a:tc>
                  <a:txBody>
                    <a:bodyPr/>
                    <a:lstStyle/>
                    <a:p>
                      <a:pPr lvl="0">
                        <a:buNone/>
                      </a:pPr>
                      <a:r>
                        <a:rPr lang="en-GB" sz="1200" b="0" i="0" u="none" strike="noStrike" baseline="0" noProof="0" dirty="0">
                          <a:solidFill>
                            <a:srgbClr val="000000"/>
                          </a:solidFill>
                          <a:latin typeface="Calibri"/>
                        </a:rPr>
                        <a:t>Employer Size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 = 'More than 10,000 employees'</a:t>
                      </a:r>
                      <a:endParaRPr lang="en-US" baseline="0" dirty="0"/>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Retrieved from </a:t>
                      </a:r>
                      <a:r>
                        <a:rPr lang="en-GB" sz="1200" b="0" i="0" u="none" strike="noStrike" noProof="0" dirty="0" err="1">
                          <a:solidFill>
                            <a:srgbClr val="000000"/>
                          </a:solidFill>
                          <a:latin typeface="Calibri"/>
                        </a:rPr>
                        <a:t>JobStreet</a:t>
                      </a:r>
                      <a:r>
                        <a:rPr lang="en-GB" sz="1200" b="0" i="0" u="none" strike="noStrike" noProof="0" dirty="0">
                          <a:solidFill>
                            <a:srgbClr val="000000"/>
                          </a:solidFill>
                          <a:latin typeface="Calibri"/>
                        </a:rPr>
                        <a:t> for the top 75 Tendo employers. Value is 1 if the listed company size is 'More than 10,000 employees'; otherwise, 0.</a:t>
                      </a:r>
                      <a:endParaRPr lang="en-US" dirty="0"/>
                    </a:p>
                  </a:txBody>
                  <a:tcPr/>
                </a:tc>
                <a:extLst>
                  <a:ext uri="{0D108BD9-81ED-4DB2-BD59-A6C34878D82A}">
                    <a16:rowId xmlns:a16="http://schemas.microsoft.com/office/drawing/2014/main" val="1098806903"/>
                  </a:ext>
                </a:extLst>
              </a:tr>
              <a:tr h="383929">
                <a:tc>
                  <a:txBody>
                    <a:bodyPr/>
                    <a:lstStyle/>
                    <a:p>
                      <a:pPr lvl="0">
                        <a:buNone/>
                      </a:pPr>
                      <a:r>
                        <a:rPr lang="en-GB" sz="1200" dirty="0"/>
                        <a:t>6</a:t>
                      </a:r>
                    </a:p>
                  </a:txBody>
                  <a:tcPr/>
                </a:tc>
                <a:tc>
                  <a:txBody>
                    <a:bodyPr/>
                    <a:lstStyle/>
                    <a:p>
                      <a:pPr lvl="0">
                        <a:buNone/>
                      </a:pPr>
                      <a:r>
                        <a:rPr lang="en-GB" sz="1200" b="0" i="0" u="none" strike="noStrike" baseline="0" noProof="0" dirty="0">
                          <a:solidFill>
                            <a:srgbClr val="000000"/>
                          </a:solidFill>
                          <a:latin typeface="Calibri"/>
                        </a:rPr>
                        <a:t>Employer Size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 = '51–100 employees'</a:t>
                      </a:r>
                      <a:endParaRPr lang="en-US" baseline="0" dirty="0"/>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Retrieved from </a:t>
                      </a:r>
                      <a:r>
                        <a:rPr lang="en-GB" sz="1200" b="0" i="0" u="none" strike="noStrike" noProof="0" dirty="0" err="1">
                          <a:solidFill>
                            <a:srgbClr val="000000"/>
                          </a:solidFill>
                          <a:latin typeface="Calibri"/>
                        </a:rPr>
                        <a:t>JobStreet</a:t>
                      </a:r>
                      <a:r>
                        <a:rPr lang="en-GB" sz="1200" b="0" i="0" u="none" strike="noStrike" noProof="0" dirty="0">
                          <a:solidFill>
                            <a:srgbClr val="000000"/>
                          </a:solidFill>
                          <a:latin typeface="Calibri"/>
                        </a:rPr>
                        <a:t> for the top 75 Tendo employers. Value is 1 if the listed company size is '51–100 employees'; otherwise, 0.</a:t>
                      </a:r>
                      <a:endParaRPr lang="en-US" sz="1200" b="0" i="0" u="none" strike="noStrike" noProof="0" dirty="0">
                        <a:solidFill>
                          <a:srgbClr val="000000"/>
                        </a:solidFill>
                        <a:latin typeface="Calibri"/>
                      </a:endParaRPr>
                    </a:p>
                  </a:txBody>
                  <a:tcPr/>
                </a:tc>
                <a:extLst>
                  <a:ext uri="{0D108BD9-81ED-4DB2-BD59-A6C34878D82A}">
                    <a16:rowId xmlns:a16="http://schemas.microsoft.com/office/drawing/2014/main" val="1362028965"/>
                  </a:ext>
                </a:extLst>
              </a:tr>
              <a:tr h="383929">
                <a:tc>
                  <a:txBody>
                    <a:bodyPr/>
                    <a:lstStyle/>
                    <a:p>
                      <a:pPr lvl="0">
                        <a:buNone/>
                      </a:pPr>
                      <a:r>
                        <a:rPr lang="en-GB" sz="1200" dirty="0"/>
                        <a:t>7</a:t>
                      </a:r>
                    </a:p>
                  </a:txBody>
                  <a:tcPr/>
                </a:tc>
                <a:tc>
                  <a:txBody>
                    <a:bodyPr/>
                    <a:lstStyle/>
                    <a:p>
                      <a:pPr lvl="0">
                        <a:buNone/>
                      </a:pPr>
                      <a:r>
                        <a:rPr lang="en-GB" sz="1200" b="0" i="0" u="none" strike="noStrike" baseline="0" noProof="0" dirty="0">
                          <a:solidFill>
                            <a:srgbClr val="000000"/>
                          </a:solidFill>
                          <a:latin typeface="Calibri"/>
                        </a:rPr>
                        <a:t>Employer Size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 = '101–1,000 employees'</a:t>
                      </a:r>
                      <a:endParaRPr lang="en-US" baseline="0" dirty="0"/>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Retrieved from </a:t>
                      </a:r>
                      <a:r>
                        <a:rPr lang="en-GB" sz="1200" b="0" i="0" u="none" strike="noStrike" noProof="0" dirty="0" err="1">
                          <a:solidFill>
                            <a:srgbClr val="000000"/>
                          </a:solidFill>
                          <a:latin typeface="Calibri"/>
                        </a:rPr>
                        <a:t>JobStreet</a:t>
                      </a:r>
                      <a:r>
                        <a:rPr lang="en-GB" sz="1200" b="0" i="0" u="none" strike="noStrike" noProof="0" dirty="0">
                          <a:solidFill>
                            <a:srgbClr val="000000"/>
                          </a:solidFill>
                          <a:latin typeface="Calibri"/>
                        </a:rPr>
                        <a:t> for the top 75 Tendo employers. Value is 1 if the listed company size is '101–1,000 employees'; otherwise, 0.</a:t>
                      </a:r>
                      <a:endParaRPr lang="en-US" sz="1200" b="0" i="0" u="none" strike="noStrike" noProof="0" dirty="0">
                        <a:solidFill>
                          <a:srgbClr val="000000"/>
                        </a:solidFill>
                        <a:latin typeface="Calibri"/>
                      </a:endParaRPr>
                    </a:p>
                  </a:txBody>
                  <a:tcPr/>
                </a:tc>
                <a:extLst>
                  <a:ext uri="{0D108BD9-81ED-4DB2-BD59-A6C34878D82A}">
                    <a16:rowId xmlns:a16="http://schemas.microsoft.com/office/drawing/2014/main" val="810186428"/>
                  </a:ext>
                </a:extLst>
              </a:tr>
              <a:tr h="383929">
                <a:tc>
                  <a:txBody>
                    <a:bodyPr/>
                    <a:lstStyle/>
                    <a:p>
                      <a:pPr lvl="0">
                        <a:buNone/>
                      </a:pPr>
                      <a:r>
                        <a:rPr lang="en-GB" sz="1200" dirty="0"/>
                        <a:t>8</a:t>
                      </a:r>
                    </a:p>
                  </a:txBody>
                  <a:tcPr/>
                </a:tc>
                <a:tc>
                  <a:txBody>
                    <a:bodyPr/>
                    <a:lstStyle/>
                    <a:p>
                      <a:pPr lvl="0">
                        <a:buNone/>
                      </a:pPr>
                      <a:r>
                        <a:rPr lang="en-GB" sz="1200" b="0" i="0" u="none" strike="noStrike" baseline="0" noProof="0" dirty="0">
                          <a:solidFill>
                            <a:srgbClr val="000000"/>
                          </a:solidFill>
                          <a:latin typeface="Calibri"/>
                        </a:rPr>
                        <a:t>Employer Size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 = 'Missed'</a:t>
                      </a:r>
                      <a:endParaRPr lang="en-US" baseline="0" dirty="0"/>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Retrieved from </a:t>
                      </a:r>
                      <a:r>
                        <a:rPr lang="en-GB" sz="1200" b="0" i="0" u="none" strike="noStrike" noProof="0" dirty="0" err="1">
                          <a:solidFill>
                            <a:srgbClr val="000000"/>
                          </a:solidFill>
                          <a:latin typeface="Calibri"/>
                        </a:rPr>
                        <a:t>JobStreet</a:t>
                      </a:r>
                      <a:r>
                        <a:rPr lang="en-GB" sz="1200" b="0" i="0" u="none" strike="noStrike" noProof="0" dirty="0">
                          <a:solidFill>
                            <a:srgbClr val="000000"/>
                          </a:solidFill>
                          <a:latin typeface="Calibri"/>
                        </a:rPr>
                        <a:t> for the top 75 Tendo employers. Value is 1 if the employer is not listed on </a:t>
                      </a:r>
                      <a:r>
                        <a:rPr lang="en-GB" sz="1200" b="0" i="0" u="none" strike="noStrike" noProof="0" dirty="0" err="1">
                          <a:solidFill>
                            <a:srgbClr val="000000"/>
                          </a:solidFill>
                          <a:latin typeface="Calibri"/>
                        </a:rPr>
                        <a:t>JobStreet</a:t>
                      </a:r>
                      <a:r>
                        <a:rPr lang="en-GB" sz="1200" b="0" i="0" u="none" strike="noStrike" noProof="0" dirty="0">
                          <a:solidFill>
                            <a:srgbClr val="000000"/>
                          </a:solidFill>
                          <a:latin typeface="Calibri"/>
                        </a:rPr>
                        <a:t> or not among the top 75; otherwise, 0.</a:t>
                      </a:r>
                      <a:endParaRPr lang="en-GB" dirty="0"/>
                    </a:p>
                  </a:txBody>
                  <a:tcPr/>
                </a:tc>
                <a:extLst>
                  <a:ext uri="{0D108BD9-81ED-4DB2-BD59-A6C34878D82A}">
                    <a16:rowId xmlns:a16="http://schemas.microsoft.com/office/drawing/2014/main" val="1472936520"/>
                  </a:ext>
                </a:extLst>
              </a:tr>
              <a:tr h="383930">
                <a:tc>
                  <a:txBody>
                    <a:bodyPr/>
                    <a:lstStyle/>
                    <a:p>
                      <a:r>
                        <a:rPr lang="en-GB" sz="1200" dirty="0"/>
                        <a:t>9</a:t>
                      </a:r>
                    </a:p>
                  </a:txBody>
                  <a:tcPr/>
                </a:tc>
                <a:tc>
                  <a:txBody>
                    <a:bodyPr/>
                    <a:lstStyle/>
                    <a:p>
                      <a:r>
                        <a:rPr lang="en-GB" sz="1200" dirty="0"/>
                        <a:t>Lead role </a:t>
                      </a:r>
                    </a:p>
                  </a:txBody>
                  <a:tcPr/>
                </a:tc>
                <a:tc>
                  <a:txBody>
                    <a:bodyPr/>
                    <a:lstStyle/>
                    <a:p>
                      <a:r>
                        <a:rPr lang="en-GB" sz="1200" b="1" dirty="0"/>
                        <a:t>[Binary]</a:t>
                      </a:r>
                      <a:r>
                        <a:rPr lang="en-GB" sz="1200" dirty="0"/>
                        <a:t> Indicates whether the raw job title contains keywords related to a lead role.</a:t>
                      </a:r>
                    </a:p>
                  </a:txBody>
                  <a:tcPr/>
                </a:tc>
                <a:extLst>
                  <a:ext uri="{0D108BD9-81ED-4DB2-BD59-A6C34878D82A}">
                    <a16:rowId xmlns:a16="http://schemas.microsoft.com/office/drawing/2014/main" val="1252465814"/>
                  </a:ext>
                </a:extLst>
              </a:tr>
              <a:tr h="383930">
                <a:tc>
                  <a:txBody>
                    <a:bodyPr/>
                    <a:lstStyle/>
                    <a:p>
                      <a:r>
                        <a:rPr lang="en-GB" sz="1200" dirty="0"/>
                        <a:t>10</a:t>
                      </a:r>
                    </a:p>
                  </a:txBody>
                  <a:tcPr/>
                </a:tc>
                <a:tc>
                  <a:txBody>
                    <a:bodyPr/>
                    <a:lstStyle/>
                    <a:p>
                      <a:pPr lvl="0">
                        <a:buNone/>
                      </a:pPr>
                      <a:r>
                        <a:rPr lang="en-GB" sz="1200" b="0" i="0" u="none" strike="noStrike" baseline="0" noProof="0" dirty="0">
                          <a:solidFill>
                            <a:srgbClr val="000000"/>
                          </a:solidFill>
                          <a:latin typeface="Calibri"/>
                        </a:rPr>
                        <a:t>IT support role </a:t>
                      </a:r>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Indicates whether the raw job title contains keywords related to an it support role.</a:t>
                      </a:r>
                    </a:p>
                  </a:txBody>
                  <a:tcPr/>
                </a:tc>
                <a:extLst>
                  <a:ext uri="{0D108BD9-81ED-4DB2-BD59-A6C34878D82A}">
                    <a16:rowId xmlns:a16="http://schemas.microsoft.com/office/drawing/2014/main" val="1714621896"/>
                  </a:ext>
                </a:extLst>
              </a:tr>
              <a:tr h="383930">
                <a:tc>
                  <a:txBody>
                    <a:bodyPr/>
                    <a:lstStyle/>
                    <a:p>
                      <a:pPr lvl="0">
                        <a:buNone/>
                      </a:pPr>
                      <a:r>
                        <a:rPr lang="en-GB" sz="1200" dirty="0"/>
                        <a:t>11</a:t>
                      </a:r>
                    </a:p>
                  </a:txBody>
                  <a:tcPr/>
                </a:tc>
                <a:tc>
                  <a:txBody>
                    <a:bodyPr/>
                    <a:lstStyle/>
                    <a:p>
                      <a:pPr lvl="0">
                        <a:buNone/>
                      </a:pPr>
                      <a:r>
                        <a:rPr lang="en-GB" sz="1200" dirty="0"/>
                        <a:t>Associate role</a:t>
                      </a:r>
                    </a:p>
                  </a:txBody>
                  <a:tcPr/>
                </a:tc>
                <a:tc>
                  <a:txBody>
                    <a:bodyPr/>
                    <a:lstStyle/>
                    <a:p>
                      <a:pPr lvl="0">
                        <a:buNone/>
                      </a:pP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Indicates whether the raw job title contains keywords related to an associate role.</a:t>
                      </a:r>
                    </a:p>
                  </a:txBody>
                  <a:tcPr/>
                </a:tc>
                <a:extLst>
                  <a:ext uri="{0D108BD9-81ED-4DB2-BD59-A6C34878D82A}">
                    <a16:rowId xmlns:a16="http://schemas.microsoft.com/office/drawing/2014/main" val="233819893"/>
                  </a:ext>
                </a:extLst>
              </a:tr>
            </a:tbl>
          </a:graphicData>
        </a:graphic>
      </p:graphicFrame>
      <p:sp>
        <p:nvSpPr>
          <p:cNvPr id="7" name="TextBox 6">
            <a:extLst>
              <a:ext uri="{FF2B5EF4-FFF2-40B4-BE49-F238E27FC236}">
                <a16:creationId xmlns:a16="http://schemas.microsoft.com/office/drawing/2014/main" id="{5B23B5BC-4FF3-92DD-2D0E-D4E8289D2C3A}"/>
              </a:ext>
            </a:extLst>
          </p:cNvPr>
          <p:cNvSpPr txBox="1"/>
          <p:nvPr/>
        </p:nvSpPr>
        <p:spPr>
          <a:xfrm>
            <a:off x="131763" y="3417"/>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Features</a:t>
            </a:r>
          </a:p>
        </p:txBody>
      </p:sp>
    </p:spTree>
    <p:extLst>
      <p:ext uri="{BB962C8B-B14F-4D97-AF65-F5344CB8AC3E}">
        <p14:creationId xmlns:p14="http://schemas.microsoft.com/office/powerpoint/2010/main" val="94966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0ACEF-03AD-5620-FD67-28DBE6811643}"/>
            </a:ext>
          </a:extLst>
        </p:cNvPr>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03C0BC55-1AA0-3D8C-EF1B-C31D96A1FC82}"/>
              </a:ext>
            </a:extLst>
          </p:cNvPr>
          <p:cNvSpPr>
            <a:spLocks noGrp="1"/>
          </p:cNvSpPr>
          <p:nvPr>
            <p:ph type="sldNum" sz="quarter" idx="12"/>
          </p:nvPr>
        </p:nvSpPr>
        <p:spPr>
          <a:xfrm>
            <a:off x="314875" y="6543684"/>
            <a:ext cx="2670175" cy="231140"/>
          </a:xfrm>
        </p:spPr>
        <p:txBody>
          <a:bodyPr/>
          <a:lstStyle/>
          <a:p>
            <a:fld id="{C7F0D36C-296C-4C41-928D-13DEBF2E67EF}" type="slidenum">
              <a:rPr lang="en-PH" smtClean="0"/>
              <a:pPr/>
              <a:t>5</a:t>
            </a:fld>
            <a:endParaRPr lang="en-PH"/>
          </a:p>
        </p:txBody>
      </p:sp>
      <p:graphicFrame>
        <p:nvGraphicFramePr>
          <p:cNvPr id="9" name="Table 8">
            <a:extLst>
              <a:ext uri="{FF2B5EF4-FFF2-40B4-BE49-F238E27FC236}">
                <a16:creationId xmlns:a16="http://schemas.microsoft.com/office/drawing/2014/main" id="{7FC3D0B0-2661-FDC1-63BC-DCFA61C28DD1}"/>
              </a:ext>
            </a:extLst>
          </p:cNvPr>
          <p:cNvGraphicFramePr>
            <a:graphicFrameLocks noGrp="1"/>
          </p:cNvGraphicFramePr>
          <p:nvPr>
            <p:extLst>
              <p:ext uri="{D42A27DB-BD31-4B8C-83A1-F6EECF244321}">
                <p14:modId xmlns:p14="http://schemas.microsoft.com/office/powerpoint/2010/main" val="1799155122"/>
              </p:ext>
            </p:extLst>
          </p:nvPr>
        </p:nvGraphicFramePr>
        <p:xfrm>
          <a:off x="312144" y="587566"/>
          <a:ext cx="11387302" cy="4114206"/>
        </p:xfrm>
        <a:graphic>
          <a:graphicData uri="http://schemas.openxmlformats.org/drawingml/2006/table">
            <a:tbl>
              <a:tblPr firstRow="1" bandRow="1">
                <a:tableStyleId>{5C22544A-7EE6-4342-B048-85BDC9FD1C3A}</a:tableStyleId>
              </a:tblPr>
              <a:tblGrid>
                <a:gridCol w="400386">
                  <a:extLst>
                    <a:ext uri="{9D8B030D-6E8A-4147-A177-3AD203B41FA5}">
                      <a16:colId xmlns:a16="http://schemas.microsoft.com/office/drawing/2014/main" val="4138884706"/>
                    </a:ext>
                  </a:extLst>
                </a:gridCol>
                <a:gridCol w="3068052">
                  <a:extLst>
                    <a:ext uri="{9D8B030D-6E8A-4147-A177-3AD203B41FA5}">
                      <a16:colId xmlns:a16="http://schemas.microsoft.com/office/drawing/2014/main" val="193926850"/>
                    </a:ext>
                  </a:extLst>
                </a:gridCol>
                <a:gridCol w="7918864">
                  <a:extLst>
                    <a:ext uri="{9D8B030D-6E8A-4147-A177-3AD203B41FA5}">
                      <a16:colId xmlns:a16="http://schemas.microsoft.com/office/drawing/2014/main" val="2364849229"/>
                    </a:ext>
                  </a:extLst>
                </a:gridCol>
              </a:tblGrid>
              <a:tr h="383930">
                <a:tc>
                  <a:txBody>
                    <a:bodyPr/>
                    <a:lstStyle/>
                    <a:p>
                      <a:r>
                        <a:rPr lang="en-GB" sz="1200" dirty="0"/>
                        <a:t>#</a:t>
                      </a:r>
                    </a:p>
                  </a:txBody>
                  <a:tcPr/>
                </a:tc>
                <a:tc>
                  <a:txBody>
                    <a:bodyPr/>
                    <a:lstStyle/>
                    <a:p>
                      <a:r>
                        <a:rPr lang="en-GB" sz="1200" dirty="0"/>
                        <a:t>Feature Name</a:t>
                      </a:r>
                    </a:p>
                  </a:txBody>
                  <a:tcPr/>
                </a:tc>
                <a:tc>
                  <a:txBody>
                    <a:bodyPr/>
                    <a:lstStyle/>
                    <a:p>
                      <a:pPr lvl="0">
                        <a:buNone/>
                      </a:pPr>
                      <a:r>
                        <a:rPr lang="en-GB" sz="1200" dirty="0"/>
                        <a:t>Description</a:t>
                      </a:r>
                    </a:p>
                  </a:txBody>
                  <a:tcPr/>
                </a:tc>
                <a:extLst>
                  <a:ext uri="{0D108BD9-81ED-4DB2-BD59-A6C34878D82A}">
                    <a16:rowId xmlns:a16="http://schemas.microsoft.com/office/drawing/2014/main" val="2811301166"/>
                  </a:ext>
                </a:extLst>
              </a:tr>
              <a:tr h="383930">
                <a:tc>
                  <a:txBody>
                    <a:bodyPr/>
                    <a:lstStyle/>
                    <a:p>
                      <a:pPr lvl="0">
                        <a:buNone/>
                      </a:pPr>
                      <a:r>
                        <a:rPr lang="en-GB" sz="1200" dirty="0"/>
                        <a:t>12</a:t>
                      </a:r>
                    </a:p>
                  </a:txBody>
                  <a:tcPr/>
                </a:tc>
                <a:tc>
                  <a:txBody>
                    <a:bodyPr/>
                    <a:lstStyle/>
                    <a:p>
                      <a:pPr lvl="0">
                        <a:buNone/>
                      </a:pPr>
                      <a:r>
                        <a:rPr lang="en-GB" sz="1200" dirty="0"/>
                        <a:t>Number of onboarded employees = '50-250'</a:t>
                      </a:r>
                    </a:p>
                  </a:txBody>
                  <a:tcPr/>
                </a:tc>
                <a:tc>
                  <a:txBody>
                    <a:bodyPr/>
                    <a:lstStyle/>
                    <a:p>
                      <a:pPr lvl="0">
                        <a:buNone/>
                      </a:pPr>
                      <a:r>
                        <a:rPr lang="en-GB" sz="1200" b="1" i="0" u="none" strike="noStrike" baseline="0" noProof="0" dirty="0">
                          <a:solidFill>
                            <a:srgbClr val="000000"/>
                          </a:solidFill>
                          <a:latin typeface="Calibri"/>
                        </a:rPr>
                        <a:t>[Binary]</a:t>
                      </a:r>
                      <a:r>
                        <a:rPr lang="en-GB" sz="1200" b="0" i="0" u="none" strike="noStrike" baseline="0" noProof="0" dirty="0">
                          <a:solidFill>
                            <a:srgbClr val="000000"/>
                          </a:solidFill>
                          <a:latin typeface="Calibri"/>
                        </a:rPr>
                        <a:t> Based on the number of active employees as of the calculation date. An employee is considered active if they were onboarded before the calculation date and had not resigned. Value is 1 if the number of active employees falls within the (50, 250] range; otherwise, 0.</a:t>
                      </a:r>
                    </a:p>
                  </a:txBody>
                  <a:tcPr/>
                </a:tc>
                <a:extLst>
                  <a:ext uri="{0D108BD9-81ED-4DB2-BD59-A6C34878D82A}">
                    <a16:rowId xmlns:a16="http://schemas.microsoft.com/office/drawing/2014/main" val="3166799535"/>
                  </a:ext>
                </a:extLst>
              </a:tr>
              <a:tr h="383929">
                <a:tc>
                  <a:txBody>
                    <a:bodyPr/>
                    <a:lstStyle/>
                    <a:p>
                      <a:pPr lvl="0">
                        <a:buNone/>
                      </a:pPr>
                      <a:r>
                        <a:rPr lang="en-GB" sz="1200" dirty="0"/>
                        <a:t>13</a:t>
                      </a:r>
                    </a:p>
                  </a:txBody>
                  <a:tcPr/>
                </a:tc>
                <a:tc>
                  <a:txBody>
                    <a:bodyPr/>
                    <a:lstStyle/>
                    <a:p>
                      <a:pPr lvl="0">
                        <a:buNone/>
                      </a:pPr>
                      <a:r>
                        <a:rPr lang="en-GB" sz="1200" b="0" i="0" u="none" strike="noStrike" noProof="0" dirty="0">
                          <a:solidFill>
                            <a:srgbClr val="000000"/>
                          </a:solidFill>
                          <a:latin typeface="Calibri"/>
                        </a:rPr>
                        <a:t>Number of onboarded employees = '250-1000'</a:t>
                      </a:r>
                      <a:endParaRPr lang="en-US" dirty="0"/>
                    </a:p>
                  </a:txBody>
                  <a:tcPr/>
                </a:tc>
                <a:tc>
                  <a:txBody>
                    <a:bodyPr/>
                    <a:lstStyle/>
                    <a:p>
                      <a:pPr lvl="0">
                        <a:buNone/>
                      </a:pPr>
                      <a:r>
                        <a:rPr lang="en-GB" sz="1200" b="1" i="0" u="none" strike="noStrike" baseline="0" noProof="0" dirty="0">
                          <a:solidFill>
                            <a:srgbClr val="000000"/>
                          </a:solidFill>
                          <a:latin typeface="Calibri"/>
                        </a:rPr>
                        <a:t>[Binary]</a:t>
                      </a:r>
                      <a:r>
                        <a:rPr lang="en-GB" sz="1200" b="0" i="0" u="none" strike="noStrike" baseline="0" noProof="0" dirty="0">
                          <a:solidFill>
                            <a:srgbClr val="000000"/>
                          </a:solidFill>
                          <a:latin typeface="Calibri"/>
                        </a:rPr>
                        <a:t> Based on the number of active employees as of the calculation date. An employee is considered active if they were onboarded before the calculation date and had not resigned. Value is 1 if the number of active employees falls within the (250, 1,000] range; otherwise, 0.</a:t>
                      </a:r>
                      <a:endParaRPr lang="en-US" dirty="0"/>
                    </a:p>
                  </a:txBody>
                  <a:tcPr/>
                </a:tc>
                <a:extLst>
                  <a:ext uri="{0D108BD9-81ED-4DB2-BD59-A6C34878D82A}">
                    <a16:rowId xmlns:a16="http://schemas.microsoft.com/office/drawing/2014/main" val="3006559153"/>
                  </a:ext>
                </a:extLst>
              </a:tr>
              <a:tr h="383929">
                <a:tc>
                  <a:txBody>
                    <a:bodyPr/>
                    <a:lstStyle/>
                    <a:p>
                      <a:pPr lvl="0">
                        <a:buNone/>
                      </a:pPr>
                      <a:r>
                        <a:rPr lang="en-GB" sz="1200" dirty="0"/>
                        <a:t>14</a:t>
                      </a:r>
                    </a:p>
                  </a:txBody>
                  <a:tcPr/>
                </a:tc>
                <a:tc>
                  <a:txBody>
                    <a:bodyPr/>
                    <a:lstStyle/>
                    <a:p>
                      <a:pPr lvl="0">
                        <a:buNone/>
                      </a:pPr>
                      <a:r>
                        <a:rPr lang="en-GB" sz="1200" b="0" i="0" u="none" strike="noStrike" baseline="0" noProof="0" dirty="0">
                          <a:solidFill>
                            <a:srgbClr val="000000"/>
                          </a:solidFill>
                          <a:latin typeface="Calibri"/>
                        </a:rPr>
                        <a:t>Employer Recommendation Level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a:t>
                      </a:r>
                      <a:endParaRPr lang="en-GB" sz="1200" dirty="0" err="1"/>
                    </a:p>
                  </a:txBody>
                  <a:tcPr/>
                </a:tc>
                <a:tc>
                  <a:txBody>
                    <a:bodyPr/>
                    <a:lstStyle/>
                    <a:p>
                      <a:pPr lvl="0">
                        <a:buNone/>
                      </a:pPr>
                      <a:r>
                        <a:rPr lang="en-GB" sz="1200" b="0" i="0" u="none" strike="noStrike" baseline="0" noProof="0" dirty="0">
                          <a:solidFill>
                            <a:srgbClr val="000000"/>
                          </a:solidFill>
                          <a:latin typeface="Calibri"/>
                        </a:rPr>
                        <a:t>[</a:t>
                      </a:r>
                      <a:r>
                        <a:rPr lang="en-GB" sz="1200" b="1" i="0" u="none" strike="noStrike" baseline="0" noProof="0" dirty="0">
                          <a:solidFill>
                            <a:srgbClr val="000000"/>
                          </a:solidFill>
                          <a:latin typeface="Calibri"/>
                        </a:rPr>
                        <a:t>Numerical</a:t>
                      </a:r>
                      <a:r>
                        <a:rPr lang="en-GB" sz="1200" b="0" i="0" u="none" strike="noStrike" baseline="0" noProof="0" dirty="0">
                          <a:solidFill>
                            <a:srgbClr val="000000"/>
                          </a:solidFill>
                          <a:latin typeface="Calibri"/>
                        </a:rPr>
                        <a:t>] Retrieved from </a:t>
                      </a:r>
                      <a:r>
                        <a:rPr lang="en-GB" sz="1200" b="0" i="0" u="none" strike="noStrike" baseline="0" noProof="0" dirty="0" err="1">
                          <a:solidFill>
                            <a:srgbClr val="000000"/>
                          </a:solidFill>
                          <a:latin typeface="Calibri"/>
                        </a:rPr>
                        <a:t>JobStreet</a:t>
                      </a:r>
                      <a:r>
                        <a:rPr lang="en-GB" sz="1200" b="0" i="0" u="none" strike="noStrike" baseline="0" noProof="0" dirty="0">
                          <a:solidFill>
                            <a:srgbClr val="000000"/>
                          </a:solidFill>
                          <a:latin typeface="Calibri"/>
                        </a:rPr>
                        <a:t> for the top 75 Tendo employers. If not available or not specified, the value is set to 0. The feature is standardized to the [0, 1] interval.</a:t>
                      </a:r>
                    </a:p>
                  </a:txBody>
                  <a:tcPr/>
                </a:tc>
                <a:extLst>
                  <a:ext uri="{0D108BD9-81ED-4DB2-BD59-A6C34878D82A}">
                    <a16:rowId xmlns:a16="http://schemas.microsoft.com/office/drawing/2014/main" val="3009283613"/>
                  </a:ext>
                </a:extLst>
              </a:tr>
              <a:tr h="383929">
                <a:tc>
                  <a:txBody>
                    <a:bodyPr/>
                    <a:lstStyle/>
                    <a:p>
                      <a:pPr lvl="0">
                        <a:buNone/>
                      </a:pPr>
                      <a:r>
                        <a:rPr lang="en-GB" sz="1200" dirty="0"/>
                        <a:t>15</a:t>
                      </a:r>
                    </a:p>
                  </a:txBody>
                  <a:tcPr/>
                </a:tc>
                <a:tc>
                  <a:txBody>
                    <a:bodyPr/>
                    <a:lstStyle/>
                    <a:p>
                      <a:pPr lvl="0">
                        <a:buNone/>
                      </a:pPr>
                      <a:r>
                        <a:rPr lang="en-GB" sz="1200" dirty="0"/>
                        <a:t>Employee region = 'western </a:t>
                      </a:r>
                      <a:r>
                        <a:rPr lang="en-GB" sz="1200" dirty="0" err="1"/>
                        <a:t>visayas</a:t>
                      </a:r>
                      <a:r>
                        <a:rPr lang="en-GB" sz="1200" dirty="0"/>
                        <a:t>'</a:t>
                      </a:r>
                    </a:p>
                  </a:txBody>
                  <a:tcPr/>
                </a:tc>
                <a:tc>
                  <a:txBody>
                    <a:bodyPr/>
                    <a:lstStyle/>
                    <a:p>
                      <a:pPr lvl="0">
                        <a:buNone/>
                      </a:pPr>
                      <a:r>
                        <a:rPr lang="en-GB" sz="1200" b="0" i="0" u="none" strike="noStrike" baseline="0" noProof="0" dirty="0">
                          <a:solidFill>
                            <a:srgbClr val="000000"/>
                          </a:solidFill>
                          <a:latin typeface="Calibri"/>
                        </a:rPr>
                        <a:t>[</a:t>
                      </a:r>
                      <a:r>
                        <a:rPr lang="en-GB" sz="1200" b="1" i="0" u="none" strike="noStrike" baseline="0" noProof="0" dirty="0">
                          <a:solidFill>
                            <a:srgbClr val="000000"/>
                          </a:solidFill>
                          <a:latin typeface="Calibri"/>
                        </a:rPr>
                        <a:t>Binary</a:t>
                      </a:r>
                      <a:r>
                        <a:rPr lang="en-GB" sz="1200" b="0" i="0" u="none" strike="noStrike" baseline="0" noProof="0" dirty="0">
                          <a:solidFill>
                            <a:srgbClr val="000000"/>
                          </a:solidFill>
                          <a:latin typeface="Calibri"/>
                        </a:rPr>
                        <a:t>] Based on the provided province. Value is 1 if the identified region is 'Western Visayas'; otherwise, 0.</a:t>
                      </a:r>
                    </a:p>
                  </a:txBody>
                  <a:tcPr/>
                </a:tc>
                <a:extLst>
                  <a:ext uri="{0D108BD9-81ED-4DB2-BD59-A6C34878D82A}">
                    <a16:rowId xmlns:a16="http://schemas.microsoft.com/office/drawing/2014/main" val="1505586440"/>
                  </a:ext>
                </a:extLst>
              </a:tr>
              <a:tr h="383929">
                <a:tc>
                  <a:txBody>
                    <a:bodyPr/>
                    <a:lstStyle/>
                    <a:p>
                      <a:pPr lvl="0">
                        <a:buNone/>
                      </a:pPr>
                      <a:r>
                        <a:rPr lang="en-GB" sz="1200" dirty="0"/>
                        <a:t>16</a:t>
                      </a:r>
                    </a:p>
                  </a:txBody>
                  <a:tcPr/>
                </a:tc>
                <a:tc>
                  <a:txBody>
                    <a:bodyPr/>
                    <a:lstStyle/>
                    <a:p>
                      <a:pPr lvl="0">
                        <a:buNone/>
                      </a:pPr>
                      <a:r>
                        <a:rPr lang="en-GB" sz="1200" b="0" i="0" u="none" strike="noStrike" noProof="0" dirty="0">
                          <a:solidFill>
                            <a:srgbClr val="000000"/>
                          </a:solidFill>
                          <a:latin typeface="Calibri"/>
                        </a:rPr>
                        <a:t>Employee region = 'others'</a:t>
                      </a:r>
                      <a:endParaRPr lang="en-US" dirty="0"/>
                    </a:p>
                  </a:txBody>
                  <a:tcPr/>
                </a:tc>
                <a:tc>
                  <a:txBody>
                    <a:bodyPr/>
                    <a:lstStyle/>
                    <a:p>
                      <a:pPr lvl="0">
                        <a:buNone/>
                      </a:pPr>
                      <a:r>
                        <a:rPr lang="en-GB" sz="1200" b="0" i="0" u="none" strike="noStrike" baseline="0" noProof="0" dirty="0">
                          <a:solidFill>
                            <a:srgbClr val="000000"/>
                          </a:solidFill>
                          <a:latin typeface="Calibri"/>
                        </a:rPr>
                        <a:t>[</a:t>
                      </a:r>
                      <a:r>
                        <a:rPr lang="en-GB" sz="1200" b="1" i="0" u="none" strike="noStrike" baseline="0" noProof="0" dirty="0">
                          <a:solidFill>
                            <a:srgbClr val="000000"/>
                          </a:solidFill>
                          <a:latin typeface="Calibri"/>
                        </a:rPr>
                        <a:t>Binary</a:t>
                      </a:r>
                      <a:r>
                        <a:rPr lang="en-GB" sz="1200" b="0" i="0" u="none" strike="noStrike" baseline="0" noProof="0" dirty="0">
                          <a:solidFill>
                            <a:srgbClr val="000000"/>
                          </a:solidFill>
                          <a:latin typeface="Calibri"/>
                        </a:rPr>
                        <a:t>] Based on the provided province. Value is 1 if the region is not one of the following: 'NCR', 'Calabarzon', 'Central Luzon', 'Western Visayas', or 'Central Visayas'; otherwise, 0.</a:t>
                      </a:r>
                    </a:p>
                  </a:txBody>
                  <a:tcPr/>
                </a:tc>
                <a:extLst>
                  <a:ext uri="{0D108BD9-81ED-4DB2-BD59-A6C34878D82A}">
                    <a16:rowId xmlns:a16="http://schemas.microsoft.com/office/drawing/2014/main" val="1643677444"/>
                  </a:ext>
                </a:extLst>
              </a:tr>
              <a:tr h="383929">
                <a:tc>
                  <a:txBody>
                    <a:bodyPr/>
                    <a:lstStyle/>
                    <a:p>
                      <a:pPr lvl="0">
                        <a:buNone/>
                      </a:pPr>
                      <a:r>
                        <a:rPr lang="en-GB" sz="1200" dirty="0"/>
                        <a:t>17</a:t>
                      </a:r>
                    </a:p>
                  </a:txBody>
                  <a:tcPr/>
                </a:tc>
                <a:tc>
                  <a:txBody>
                    <a:bodyPr/>
                    <a:lstStyle/>
                    <a:p>
                      <a:pPr lvl="0">
                        <a:buNone/>
                      </a:pPr>
                      <a:r>
                        <a:rPr lang="en-GB" sz="1200" dirty="0"/>
                        <a:t>Employee region = '</a:t>
                      </a:r>
                      <a:r>
                        <a:rPr lang="en-GB" sz="1200" dirty="0" err="1"/>
                        <a:t>ncr</a:t>
                      </a:r>
                      <a:r>
                        <a:rPr lang="en-GB" sz="1200" dirty="0"/>
                        <a:t>'</a:t>
                      </a:r>
                    </a:p>
                  </a:txBody>
                  <a:tcPr/>
                </a:tc>
                <a:tc>
                  <a:txBody>
                    <a:bodyPr/>
                    <a:lstStyle/>
                    <a:p>
                      <a:pPr lvl="0">
                        <a:buNone/>
                      </a:pPr>
                      <a:r>
                        <a:rPr lang="en-GB" sz="1200" b="0" i="0" u="none" strike="noStrike" baseline="0" noProof="0" dirty="0">
                          <a:solidFill>
                            <a:srgbClr val="000000"/>
                          </a:solidFill>
                          <a:latin typeface="Calibri"/>
                        </a:rPr>
                        <a:t>[</a:t>
                      </a:r>
                      <a:r>
                        <a:rPr lang="en-GB" sz="1200" b="1" i="0" u="none" strike="noStrike" baseline="0" noProof="0" dirty="0">
                          <a:solidFill>
                            <a:srgbClr val="000000"/>
                          </a:solidFill>
                          <a:latin typeface="Calibri"/>
                        </a:rPr>
                        <a:t>Binary</a:t>
                      </a:r>
                      <a:r>
                        <a:rPr lang="en-GB" sz="1200" b="0" i="0" u="none" strike="noStrike" baseline="0" noProof="0" dirty="0">
                          <a:solidFill>
                            <a:srgbClr val="000000"/>
                          </a:solidFill>
                          <a:latin typeface="Calibri"/>
                        </a:rPr>
                        <a:t>] Based on the provided province. Value is 1 if the identified region is 'NCR'; otherwise, 0.</a:t>
                      </a:r>
                      <a:endParaRPr lang="en-US" dirty="0"/>
                    </a:p>
                  </a:txBody>
                  <a:tcPr/>
                </a:tc>
                <a:extLst>
                  <a:ext uri="{0D108BD9-81ED-4DB2-BD59-A6C34878D82A}">
                    <a16:rowId xmlns:a16="http://schemas.microsoft.com/office/drawing/2014/main" val="988489117"/>
                  </a:ext>
                </a:extLst>
              </a:tr>
              <a:tr h="383929">
                <a:tc>
                  <a:txBody>
                    <a:bodyPr/>
                    <a:lstStyle/>
                    <a:p>
                      <a:pPr lvl="0">
                        <a:buNone/>
                      </a:pPr>
                      <a:r>
                        <a:rPr lang="en-GB" sz="1200" dirty="0"/>
                        <a:t>18</a:t>
                      </a:r>
                    </a:p>
                  </a:txBody>
                  <a:tcPr/>
                </a:tc>
                <a:tc>
                  <a:txBody>
                    <a:bodyPr/>
                    <a:lstStyle/>
                    <a:p>
                      <a:pPr lvl="0">
                        <a:buNone/>
                      </a:pPr>
                      <a:r>
                        <a:rPr lang="en-GB" sz="1200" b="0" i="0" u="none" strike="noStrike" noProof="0" dirty="0">
                          <a:solidFill>
                            <a:srgbClr val="000000"/>
                          </a:solidFill>
                          <a:latin typeface="Calibri"/>
                        </a:rPr>
                        <a:t>Employee region = '</a:t>
                      </a:r>
                      <a:r>
                        <a:rPr lang="en-GB" sz="1200" b="0" i="0" u="none" strike="noStrike" noProof="0" dirty="0" err="1">
                          <a:solidFill>
                            <a:srgbClr val="000000"/>
                          </a:solidFill>
                          <a:latin typeface="Calibri"/>
                        </a:rPr>
                        <a:t>central_luzon</a:t>
                      </a:r>
                      <a:r>
                        <a:rPr lang="en-GB" sz="1200" b="0" i="0" u="none" strike="noStrike" noProof="0" dirty="0">
                          <a:solidFill>
                            <a:srgbClr val="000000"/>
                          </a:solidFill>
                          <a:latin typeface="Calibri"/>
                        </a:rPr>
                        <a:t>'</a:t>
                      </a:r>
                    </a:p>
                  </a:txBody>
                  <a:tcPr/>
                </a:tc>
                <a:tc>
                  <a:txBody>
                    <a:bodyPr/>
                    <a:lstStyle/>
                    <a:p>
                      <a:pPr lvl="0">
                        <a:buNone/>
                      </a:pPr>
                      <a:r>
                        <a:rPr lang="en-GB" sz="1200" b="0" i="0" u="none" strike="noStrike" baseline="0" noProof="0" dirty="0">
                          <a:solidFill>
                            <a:srgbClr val="000000"/>
                          </a:solidFill>
                          <a:latin typeface="Calibri"/>
                        </a:rPr>
                        <a:t>[</a:t>
                      </a:r>
                      <a:r>
                        <a:rPr lang="en-GB" sz="1200" b="1" i="0" u="none" strike="noStrike" baseline="0" noProof="0" dirty="0">
                          <a:solidFill>
                            <a:srgbClr val="000000"/>
                          </a:solidFill>
                          <a:latin typeface="Calibri"/>
                        </a:rPr>
                        <a:t>Binary</a:t>
                      </a:r>
                      <a:r>
                        <a:rPr lang="en-GB" sz="1200" b="0" i="0" u="none" strike="noStrike" baseline="0" noProof="0" dirty="0">
                          <a:solidFill>
                            <a:srgbClr val="000000"/>
                          </a:solidFill>
                          <a:latin typeface="Calibri"/>
                        </a:rPr>
                        <a:t>] Based on the provided province. Value is 1 if the identified region is 'Central Luzon'; otherwise, 0.</a:t>
                      </a:r>
                      <a:endParaRPr lang="en-US" dirty="0"/>
                    </a:p>
                  </a:txBody>
                  <a:tcPr/>
                </a:tc>
                <a:extLst>
                  <a:ext uri="{0D108BD9-81ED-4DB2-BD59-A6C34878D82A}">
                    <a16:rowId xmlns:a16="http://schemas.microsoft.com/office/drawing/2014/main" val="2016812639"/>
                  </a:ext>
                </a:extLst>
              </a:tr>
              <a:tr h="383929">
                <a:tc>
                  <a:txBody>
                    <a:bodyPr/>
                    <a:lstStyle/>
                    <a:p>
                      <a:pPr lvl="0">
                        <a:buNone/>
                      </a:pPr>
                      <a:r>
                        <a:rPr lang="en-GB" sz="1200" dirty="0"/>
                        <a:t>19</a:t>
                      </a:r>
                    </a:p>
                  </a:txBody>
                  <a:tcPr/>
                </a:tc>
                <a:tc>
                  <a:txBody>
                    <a:bodyPr/>
                    <a:lstStyle/>
                    <a:p>
                      <a:pPr lvl="0">
                        <a:buNone/>
                      </a:pPr>
                      <a:r>
                        <a:rPr lang="en-GB" sz="1200" b="0" i="0" u="none" strike="noStrike" noProof="0" dirty="0">
                          <a:solidFill>
                            <a:srgbClr val="000000"/>
                          </a:solidFill>
                          <a:latin typeface="Calibri"/>
                        </a:rPr>
                        <a:t>Employee region = '</a:t>
                      </a:r>
                      <a:r>
                        <a:rPr lang="en-GB" sz="1200" b="0" i="0" u="none" strike="noStrike" noProof="0" dirty="0" err="1">
                          <a:solidFill>
                            <a:srgbClr val="000000"/>
                          </a:solidFill>
                          <a:latin typeface="Calibri"/>
                        </a:rPr>
                        <a:t>central_visayas</a:t>
                      </a:r>
                      <a:r>
                        <a:rPr lang="en-GB" sz="1200" b="0" i="0" u="none" strike="noStrike" noProof="0" dirty="0">
                          <a:solidFill>
                            <a:srgbClr val="000000"/>
                          </a:solidFill>
                          <a:latin typeface="Calibri"/>
                        </a:rPr>
                        <a:t>'</a:t>
                      </a:r>
                    </a:p>
                  </a:txBody>
                  <a:tcPr/>
                </a:tc>
                <a:tc>
                  <a:txBody>
                    <a:bodyPr/>
                    <a:lstStyle/>
                    <a:p>
                      <a:pPr lvl="0">
                        <a:buNone/>
                      </a:pPr>
                      <a:r>
                        <a:rPr lang="en-GB" sz="1200" b="0" i="0" u="none" strike="noStrike" noProof="0" dirty="0">
                          <a:solidFill>
                            <a:srgbClr val="000000"/>
                          </a:solidFill>
                          <a:latin typeface="Calibri"/>
                        </a:rPr>
                        <a:t>[</a:t>
                      </a:r>
                      <a:r>
                        <a:rPr lang="en-GB" sz="1200" b="1" i="0" u="none" strike="noStrike" noProof="0" dirty="0">
                          <a:solidFill>
                            <a:srgbClr val="000000"/>
                          </a:solidFill>
                          <a:latin typeface="Calibri"/>
                        </a:rPr>
                        <a:t>Binary</a:t>
                      </a:r>
                      <a:r>
                        <a:rPr lang="en-GB" sz="1200" b="0" i="0" u="none" strike="noStrike" noProof="0" dirty="0">
                          <a:solidFill>
                            <a:srgbClr val="000000"/>
                          </a:solidFill>
                          <a:latin typeface="Calibri"/>
                        </a:rPr>
                        <a:t>] Based on the provided province. Value is 1 if the identified region is 'Central Visayas'; otherwise, 0.</a:t>
                      </a:r>
                      <a:endParaRPr lang="en-US" dirty="0"/>
                    </a:p>
                  </a:txBody>
                  <a:tcPr/>
                </a:tc>
                <a:extLst>
                  <a:ext uri="{0D108BD9-81ED-4DB2-BD59-A6C34878D82A}">
                    <a16:rowId xmlns:a16="http://schemas.microsoft.com/office/drawing/2014/main" val="3243615126"/>
                  </a:ext>
                </a:extLst>
              </a:tr>
            </a:tbl>
          </a:graphicData>
        </a:graphic>
      </p:graphicFrame>
      <p:sp>
        <p:nvSpPr>
          <p:cNvPr id="7" name="TextBox 6">
            <a:extLst>
              <a:ext uri="{FF2B5EF4-FFF2-40B4-BE49-F238E27FC236}">
                <a16:creationId xmlns:a16="http://schemas.microsoft.com/office/drawing/2014/main" id="{31821588-E57D-BEFF-FE8B-F7E5E0AF9E38}"/>
              </a:ext>
            </a:extLst>
          </p:cNvPr>
          <p:cNvSpPr txBox="1"/>
          <p:nvPr/>
        </p:nvSpPr>
        <p:spPr>
          <a:xfrm>
            <a:off x="131763" y="3417"/>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Features</a:t>
            </a:r>
          </a:p>
        </p:txBody>
      </p:sp>
    </p:spTree>
    <p:extLst>
      <p:ext uri="{BB962C8B-B14F-4D97-AF65-F5344CB8AC3E}">
        <p14:creationId xmlns:p14="http://schemas.microsoft.com/office/powerpoint/2010/main" val="342155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99AFC-532A-67ED-651C-958B9E34EE6F}"/>
            </a:ext>
          </a:extLst>
        </p:cNvPr>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93EEBFCE-A96A-27EA-127F-5EDCDCCA0FF9}"/>
              </a:ext>
            </a:extLst>
          </p:cNvPr>
          <p:cNvSpPr>
            <a:spLocks noGrp="1"/>
          </p:cNvSpPr>
          <p:nvPr>
            <p:ph type="sldNum" sz="quarter" idx="12"/>
          </p:nvPr>
        </p:nvSpPr>
        <p:spPr>
          <a:xfrm>
            <a:off x="314875" y="6543684"/>
            <a:ext cx="2670175" cy="231140"/>
          </a:xfrm>
        </p:spPr>
        <p:txBody>
          <a:bodyPr/>
          <a:lstStyle/>
          <a:p>
            <a:fld id="{C7F0D36C-296C-4C41-928D-13DEBF2E67EF}" type="slidenum">
              <a:rPr lang="en-PH" smtClean="0"/>
              <a:pPr/>
              <a:t>6</a:t>
            </a:fld>
            <a:endParaRPr lang="en-PH"/>
          </a:p>
        </p:txBody>
      </p:sp>
      <p:sp>
        <p:nvSpPr>
          <p:cNvPr id="7" name="TextBox 6">
            <a:extLst>
              <a:ext uri="{FF2B5EF4-FFF2-40B4-BE49-F238E27FC236}">
                <a16:creationId xmlns:a16="http://schemas.microsoft.com/office/drawing/2014/main" id="{86C236DF-50D2-0ED9-0626-CBDF6E9961ED}"/>
              </a:ext>
            </a:extLst>
          </p:cNvPr>
          <p:cNvSpPr txBox="1"/>
          <p:nvPr/>
        </p:nvSpPr>
        <p:spPr>
          <a:xfrm>
            <a:off x="131763" y="3417"/>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Performance</a:t>
            </a:r>
          </a:p>
        </p:txBody>
      </p:sp>
      <p:graphicFrame>
        <p:nvGraphicFramePr>
          <p:cNvPr id="5" name="Table 4">
            <a:extLst>
              <a:ext uri="{FF2B5EF4-FFF2-40B4-BE49-F238E27FC236}">
                <a16:creationId xmlns:a16="http://schemas.microsoft.com/office/drawing/2014/main" id="{4B0819A3-A7BE-A290-2930-2B9D2569886D}"/>
              </a:ext>
            </a:extLst>
          </p:cNvPr>
          <p:cNvGraphicFramePr>
            <a:graphicFrameLocks noGrp="1"/>
          </p:cNvGraphicFramePr>
          <p:nvPr>
            <p:extLst>
              <p:ext uri="{D42A27DB-BD31-4B8C-83A1-F6EECF244321}">
                <p14:modId xmlns:p14="http://schemas.microsoft.com/office/powerpoint/2010/main" val="124828844"/>
              </p:ext>
            </p:extLst>
          </p:nvPr>
        </p:nvGraphicFramePr>
        <p:xfrm>
          <a:off x="1653632" y="1713895"/>
          <a:ext cx="8168640" cy="225738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3011971657"/>
                    </a:ext>
                  </a:extLst>
                </a:gridCol>
                <a:gridCol w="2722880">
                  <a:extLst>
                    <a:ext uri="{9D8B030D-6E8A-4147-A177-3AD203B41FA5}">
                      <a16:colId xmlns:a16="http://schemas.microsoft.com/office/drawing/2014/main" val="3000351274"/>
                    </a:ext>
                  </a:extLst>
                </a:gridCol>
                <a:gridCol w="2722880">
                  <a:extLst>
                    <a:ext uri="{9D8B030D-6E8A-4147-A177-3AD203B41FA5}">
                      <a16:colId xmlns:a16="http://schemas.microsoft.com/office/drawing/2014/main" val="825346740"/>
                    </a:ext>
                  </a:extLst>
                </a:gridCol>
              </a:tblGrid>
              <a:tr h="335411">
                <a:tc>
                  <a:txBody>
                    <a:bodyPr/>
                    <a:lstStyle/>
                    <a:p>
                      <a:r>
                        <a:rPr lang="en-GB" dirty="0"/>
                        <a:t>Train/Test</a:t>
                      </a:r>
                    </a:p>
                  </a:txBody>
                  <a:tcPr/>
                </a:tc>
                <a:tc>
                  <a:txBody>
                    <a:bodyPr/>
                    <a:lstStyle/>
                    <a:p>
                      <a:r>
                        <a:rPr lang="en-GB" dirty="0"/>
                        <a:t>Time period</a:t>
                      </a:r>
                    </a:p>
                  </a:txBody>
                  <a:tcPr/>
                </a:tc>
                <a:tc>
                  <a:txBody>
                    <a:bodyPr/>
                    <a:lstStyle/>
                    <a:p>
                      <a:r>
                        <a:rPr lang="en-GB" dirty="0"/>
                        <a:t>Gini</a:t>
                      </a:r>
                    </a:p>
                  </a:txBody>
                  <a:tcPr/>
                </a:tc>
                <a:extLst>
                  <a:ext uri="{0D108BD9-81ED-4DB2-BD59-A6C34878D82A}">
                    <a16:rowId xmlns:a16="http://schemas.microsoft.com/office/drawing/2014/main" val="1159185235"/>
                  </a:ext>
                </a:extLst>
              </a:tr>
              <a:tr h="335411">
                <a:tc>
                  <a:txBody>
                    <a:bodyPr/>
                    <a:lstStyle/>
                    <a:p>
                      <a:r>
                        <a:rPr lang="en-GB" dirty="0"/>
                        <a:t>Train</a:t>
                      </a:r>
                    </a:p>
                  </a:txBody>
                  <a:tcPr/>
                </a:tc>
                <a:tc>
                  <a:txBody>
                    <a:bodyPr/>
                    <a:lstStyle/>
                    <a:p>
                      <a:r>
                        <a:rPr lang="en-GB" dirty="0"/>
                        <a:t>Jan 2023 – Mar 2024</a:t>
                      </a:r>
                    </a:p>
                  </a:txBody>
                  <a:tcPr/>
                </a:tc>
                <a:tc>
                  <a:txBody>
                    <a:bodyPr/>
                    <a:lstStyle/>
                    <a:p>
                      <a:pPr lvl="0">
                        <a:buNone/>
                      </a:pPr>
                      <a:r>
                        <a:rPr lang="en-GB" sz="1800" b="0" i="0" u="none" strike="noStrike" baseline="0" noProof="0" dirty="0">
                          <a:solidFill>
                            <a:srgbClr val="000000"/>
                          </a:solidFill>
                          <a:latin typeface="Calibri"/>
                        </a:rPr>
                        <a:t>0.2334 </a:t>
                      </a:r>
                      <a:endParaRPr lang="en-US" dirty="0"/>
                    </a:p>
                  </a:txBody>
                  <a:tcPr/>
                </a:tc>
                <a:extLst>
                  <a:ext uri="{0D108BD9-81ED-4DB2-BD59-A6C34878D82A}">
                    <a16:rowId xmlns:a16="http://schemas.microsoft.com/office/drawing/2014/main" val="470902990"/>
                  </a:ext>
                </a:extLst>
              </a:tr>
              <a:tr h="335411">
                <a:tc>
                  <a:txBody>
                    <a:bodyPr/>
                    <a:lstStyle/>
                    <a:p>
                      <a:pPr lvl="0">
                        <a:buNone/>
                      </a:pPr>
                      <a:r>
                        <a:rPr lang="en-GB" dirty="0"/>
                        <a:t>Test </a:t>
                      </a:r>
                    </a:p>
                  </a:txBody>
                  <a:tcPr/>
                </a:tc>
                <a:tc>
                  <a:txBody>
                    <a:bodyPr/>
                    <a:lstStyle/>
                    <a:p>
                      <a:pPr lvl="0">
                        <a:buNone/>
                      </a:pPr>
                      <a:r>
                        <a:rPr lang="en-GB" dirty="0"/>
                        <a:t>Apr 2024 – Dec 2024</a:t>
                      </a:r>
                    </a:p>
                  </a:txBody>
                  <a:tcPr/>
                </a:tc>
                <a:tc>
                  <a:txBody>
                    <a:bodyPr/>
                    <a:lstStyle/>
                    <a:p>
                      <a:pPr lvl="0">
                        <a:buNone/>
                      </a:pPr>
                      <a:r>
                        <a:rPr lang="en-GB" sz="1800" b="0" i="0" u="none" strike="noStrike" baseline="0" noProof="0" dirty="0">
                          <a:solidFill>
                            <a:srgbClr val="000000"/>
                          </a:solidFill>
                          <a:latin typeface="Calibri"/>
                        </a:rPr>
                        <a:t>0.2783</a:t>
                      </a:r>
                      <a:endParaRPr lang="en-US" dirty="0"/>
                    </a:p>
                  </a:txBody>
                  <a:tcPr/>
                </a:tc>
                <a:extLst>
                  <a:ext uri="{0D108BD9-81ED-4DB2-BD59-A6C34878D82A}">
                    <a16:rowId xmlns:a16="http://schemas.microsoft.com/office/drawing/2014/main" val="397206390"/>
                  </a:ext>
                </a:extLst>
              </a:tr>
              <a:tr h="335411">
                <a:tc>
                  <a:txBody>
                    <a:bodyPr/>
                    <a:lstStyle/>
                    <a:p>
                      <a:r>
                        <a:rPr lang="en-GB" dirty="0"/>
                        <a:t>Test </a:t>
                      </a:r>
                    </a:p>
                  </a:txBody>
                  <a:tcPr/>
                </a:tc>
                <a:tc>
                  <a:txBody>
                    <a:bodyPr/>
                    <a:lstStyle/>
                    <a:p>
                      <a:r>
                        <a:rPr lang="en-GB" dirty="0"/>
                        <a:t>Apr 2024</a:t>
                      </a:r>
                    </a:p>
                  </a:txBody>
                  <a:tcPr/>
                </a:tc>
                <a:tc>
                  <a:txBody>
                    <a:bodyPr/>
                    <a:lstStyle/>
                    <a:p>
                      <a:pPr lvl="0">
                        <a:buNone/>
                      </a:pPr>
                      <a:r>
                        <a:rPr lang="en-GB" sz="1800" b="0" i="0" u="none" strike="noStrike" baseline="0" noProof="0" dirty="0">
                          <a:solidFill>
                            <a:srgbClr val="000000"/>
                          </a:solidFill>
                          <a:latin typeface="Calibri"/>
                        </a:rPr>
                        <a:t>0.1876</a:t>
                      </a:r>
                      <a:endParaRPr lang="en-US" dirty="0"/>
                    </a:p>
                  </a:txBody>
                  <a:tcPr/>
                </a:tc>
                <a:extLst>
                  <a:ext uri="{0D108BD9-81ED-4DB2-BD59-A6C34878D82A}">
                    <a16:rowId xmlns:a16="http://schemas.microsoft.com/office/drawing/2014/main" val="4231365082"/>
                  </a:ext>
                </a:extLst>
              </a:tr>
              <a:tr h="335411">
                <a:tc>
                  <a:txBody>
                    <a:bodyPr/>
                    <a:lstStyle/>
                    <a:p>
                      <a:r>
                        <a:rPr lang="en-GB" dirty="0"/>
                        <a:t>Test </a:t>
                      </a:r>
                    </a:p>
                  </a:txBody>
                  <a:tcPr/>
                </a:tc>
                <a:tc>
                  <a:txBody>
                    <a:bodyPr/>
                    <a:lstStyle/>
                    <a:p>
                      <a:r>
                        <a:rPr lang="en-GB" dirty="0"/>
                        <a:t>May 2024</a:t>
                      </a:r>
                    </a:p>
                  </a:txBody>
                  <a:tcPr/>
                </a:tc>
                <a:tc>
                  <a:txBody>
                    <a:bodyPr/>
                    <a:lstStyle/>
                    <a:p>
                      <a:pPr lvl="0">
                        <a:buNone/>
                      </a:pPr>
                      <a:r>
                        <a:rPr lang="en-GB" sz="1800" b="0" i="0" u="none" strike="noStrike" baseline="0" noProof="0" dirty="0">
                          <a:solidFill>
                            <a:srgbClr val="000000"/>
                          </a:solidFill>
                          <a:latin typeface="Calibri"/>
                        </a:rPr>
                        <a:t>0.3087 </a:t>
                      </a:r>
                      <a:endParaRPr lang="en-US" dirty="0"/>
                    </a:p>
                  </a:txBody>
                  <a:tcPr/>
                </a:tc>
                <a:extLst>
                  <a:ext uri="{0D108BD9-81ED-4DB2-BD59-A6C34878D82A}">
                    <a16:rowId xmlns:a16="http://schemas.microsoft.com/office/drawing/2014/main" val="4204693099"/>
                  </a:ext>
                </a:extLst>
              </a:tr>
              <a:tr h="428580">
                <a:tc>
                  <a:txBody>
                    <a:bodyPr/>
                    <a:lstStyle/>
                    <a:p>
                      <a:r>
                        <a:rPr lang="en-GB" dirty="0"/>
                        <a:t>Test </a:t>
                      </a:r>
                    </a:p>
                  </a:txBody>
                  <a:tcPr/>
                </a:tc>
                <a:tc>
                  <a:txBody>
                    <a:bodyPr/>
                    <a:lstStyle/>
                    <a:p>
                      <a:r>
                        <a:rPr lang="en-GB" dirty="0"/>
                        <a:t>June 2024 – Dec 2024</a:t>
                      </a:r>
                    </a:p>
                  </a:txBody>
                  <a:tcPr/>
                </a:tc>
                <a:tc>
                  <a:txBody>
                    <a:bodyPr/>
                    <a:lstStyle/>
                    <a:p>
                      <a:pPr marL="0" lvl="0" indent="0" algn="l">
                        <a:lnSpc>
                          <a:spcPct val="100000"/>
                        </a:lnSpc>
                        <a:buNone/>
                      </a:pPr>
                      <a:r>
                        <a:rPr lang="en-GB" sz="1800" b="0" i="0" u="none" strike="noStrike" baseline="0" noProof="0" dirty="0">
                          <a:solidFill>
                            <a:srgbClr val="000000"/>
                          </a:solidFill>
                          <a:latin typeface="Calibri"/>
                        </a:rPr>
                        <a:t>0.3300</a:t>
                      </a:r>
                    </a:p>
                  </a:txBody>
                  <a:tcPr/>
                </a:tc>
                <a:extLst>
                  <a:ext uri="{0D108BD9-81ED-4DB2-BD59-A6C34878D82A}">
                    <a16:rowId xmlns:a16="http://schemas.microsoft.com/office/drawing/2014/main" val="2874985342"/>
                  </a:ext>
                </a:extLst>
              </a:tr>
            </a:tbl>
          </a:graphicData>
        </a:graphic>
      </p:graphicFrame>
      <p:sp>
        <p:nvSpPr>
          <p:cNvPr id="8" name="TextBox 7">
            <a:extLst>
              <a:ext uri="{FF2B5EF4-FFF2-40B4-BE49-F238E27FC236}">
                <a16:creationId xmlns:a16="http://schemas.microsoft.com/office/drawing/2014/main" id="{2EB352E2-8005-1B24-9907-719734476AAE}"/>
              </a:ext>
            </a:extLst>
          </p:cNvPr>
          <p:cNvSpPr txBox="1"/>
          <p:nvPr/>
        </p:nvSpPr>
        <p:spPr>
          <a:xfrm>
            <a:off x="1560843" y="1346908"/>
            <a:ext cx="34490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Calibri"/>
                <a:cs typeface="Calibri"/>
              </a:rPr>
              <a:t>Logistic regression</a:t>
            </a:r>
          </a:p>
        </p:txBody>
      </p:sp>
    </p:spTree>
    <p:extLst>
      <p:ext uri="{BB962C8B-B14F-4D97-AF65-F5344CB8AC3E}">
        <p14:creationId xmlns:p14="http://schemas.microsoft.com/office/powerpoint/2010/main" val="4027947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A75D8-09A3-1B87-7D01-B0BFBE4942D5}"/>
            </a:ext>
          </a:extLst>
        </p:cNvPr>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2379F1F-F096-C0CC-D4DC-B1DD9EC2EECC}"/>
              </a:ext>
            </a:extLst>
          </p:cNvPr>
          <p:cNvSpPr>
            <a:spLocks noGrp="1"/>
          </p:cNvSpPr>
          <p:nvPr>
            <p:ph type="sldNum" sz="quarter" idx="12"/>
          </p:nvPr>
        </p:nvSpPr>
        <p:spPr>
          <a:xfrm>
            <a:off x="314875" y="6543684"/>
            <a:ext cx="2670175" cy="231140"/>
          </a:xfrm>
        </p:spPr>
        <p:txBody>
          <a:bodyPr/>
          <a:lstStyle/>
          <a:p>
            <a:fld id="{C7F0D36C-296C-4C41-928D-13DEBF2E67EF}" type="slidenum">
              <a:rPr lang="en-PH" smtClean="0"/>
              <a:pPr/>
              <a:t>7</a:t>
            </a:fld>
            <a:endParaRPr lang="en-PH"/>
          </a:p>
        </p:txBody>
      </p:sp>
      <p:sp>
        <p:nvSpPr>
          <p:cNvPr id="7" name="TextBox 6">
            <a:extLst>
              <a:ext uri="{FF2B5EF4-FFF2-40B4-BE49-F238E27FC236}">
                <a16:creationId xmlns:a16="http://schemas.microsoft.com/office/drawing/2014/main" id="{7FD0F6E1-A6AE-F447-1E09-682E42DA4560}"/>
              </a:ext>
            </a:extLst>
          </p:cNvPr>
          <p:cNvSpPr txBox="1"/>
          <p:nvPr/>
        </p:nvSpPr>
        <p:spPr>
          <a:xfrm>
            <a:off x="131763" y="3417"/>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4 bins</a:t>
            </a:r>
          </a:p>
        </p:txBody>
      </p:sp>
      <p:pic>
        <p:nvPicPr>
          <p:cNvPr id="3" name="Picture 2">
            <a:extLst>
              <a:ext uri="{FF2B5EF4-FFF2-40B4-BE49-F238E27FC236}">
                <a16:creationId xmlns:a16="http://schemas.microsoft.com/office/drawing/2014/main" id="{1A0F4258-67A4-067D-8B0A-FFFB578C036B}"/>
              </a:ext>
            </a:extLst>
          </p:cNvPr>
          <p:cNvPicPr>
            <a:picLocks noChangeAspect="1"/>
          </p:cNvPicPr>
          <p:nvPr/>
        </p:nvPicPr>
        <p:blipFill>
          <a:blip r:embed="rId3"/>
          <a:stretch>
            <a:fillRect/>
          </a:stretch>
        </p:blipFill>
        <p:spPr>
          <a:xfrm>
            <a:off x="2276475" y="499661"/>
            <a:ext cx="7326906" cy="5886221"/>
          </a:xfrm>
          <a:prstGeom prst="rect">
            <a:avLst/>
          </a:prstGeom>
        </p:spPr>
      </p:pic>
    </p:spTree>
    <p:extLst>
      <p:ext uri="{BB962C8B-B14F-4D97-AF65-F5344CB8AC3E}">
        <p14:creationId xmlns:p14="http://schemas.microsoft.com/office/powerpoint/2010/main" val="2432887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4B543-48EE-73B6-03B3-0CA75CA84D12}"/>
            </a:ext>
          </a:extLst>
        </p:cNvPr>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87F3364-4FA5-6A40-9E7E-346C5360B16E}"/>
              </a:ext>
            </a:extLst>
          </p:cNvPr>
          <p:cNvSpPr>
            <a:spLocks noGrp="1"/>
          </p:cNvSpPr>
          <p:nvPr>
            <p:ph type="sldNum" sz="quarter" idx="12"/>
          </p:nvPr>
        </p:nvSpPr>
        <p:spPr>
          <a:xfrm>
            <a:off x="314875" y="6543684"/>
            <a:ext cx="2670175" cy="231140"/>
          </a:xfrm>
        </p:spPr>
        <p:txBody>
          <a:bodyPr/>
          <a:lstStyle/>
          <a:p>
            <a:fld id="{C7F0D36C-296C-4C41-928D-13DEBF2E67EF}" type="slidenum">
              <a:rPr lang="en-PH" smtClean="0"/>
              <a:pPr/>
              <a:t>8</a:t>
            </a:fld>
            <a:endParaRPr lang="en-PH"/>
          </a:p>
        </p:txBody>
      </p:sp>
      <p:sp>
        <p:nvSpPr>
          <p:cNvPr id="7" name="TextBox 6">
            <a:extLst>
              <a:ext uri="{FF2B5EF4-FFF2-40B4-BE49-F238E27FC236}">
                <a16:creationId xmlns:a16="http://schemas.microsoft.com/office/drawing/2014/main" id="{629A489E-CD92-0198-1848-39303732828D}"/>
              </a:ext>
            </a:extLst>
          </p:cNvPr>
          <p:cNvSpPr txBox="1"/>
          <p:nvPr/>
        </p:nvSpPr>
        <p:spPr>
          <a:xfrm>
            <a:off x="131763" y="3417"/>
            <a:ext cx="11613427" cy="49244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spc="-90" dirty="0">
                <a:solidFill>
                  <a:schemeClr val="accent1"/>
                </a:solidFill>
                <a:latin typeface="Univers LT"/>
              </a:rPr>
              <a:t>OOP model: 3 bins</a:t>
            </a:r>
          </a:p>
        </p:txBody>
      </p:sp>
      <p:pic>
        <p:nvPicPr>
          <p:cNvPr id="4" name="Picture 3">
            <a:extLst>
              <a:ext uri="{FF2B5EF4-FFF2-40B4-BE49-F238E27FC236}">
                <a16:creationId xmlns:a16="http://schemas.microsoft.com/office/drawing/2014/main" id="{61E52722-370F-A6A6-F5E5-1D1EF8F57599}"/>
              </a:ext>
            </a:extLst>
          </p:cNvPr>
          <p:cNvPicPr>
            <a:picLocks noChangeAspect="1"/>
          </p:cNvPicPr>
          <p:nvPr/>
        </p:nvPicPr>
        <p:blipFill>
          <a:blip r:embed="rId3"/>
          <a:stretch>
            <a:fillRect/>
          </a:stretch>
        </p:blipFill>
        <p:spPr>
          <a:xfrm>
            <a:off x="2262187" y="809625"/>
            <a:ext cx="7667625" cy="5238750"/>
          </a:xfrm>
          <a:prstGeom prst="rect">
            <a:avLst/>
          </a:prstGeom>
        </p:spPr>
      </p:pic>
    </p:spTree>
    <p:extLst>
      <p:ext uri="{BB962C8B-B14F-4D97-AF65-F5344CB8AC3E}">
        <p14:creationId xmlns:p14="http://schemas.microsoft.com/office/powerpoint/2010/main" val="1567667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5</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Tendo OOP model for New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811</cp:revision>
  <dcterms:created xsi:type="dcterms:W3CDTF">2025-02-03T04:47:50Z</dcterms:created>
  <dcterms:modified xsi:type="dcterms:W3CDTF">2025-04-22T20:29:10Z</dcterms:modified>
</cp:coreProperties>
</file>